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08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EE0-624E-72BD-3B82-ED14AA03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0602-B002-34E3-3912-F508C7E1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013-31B7-9D5F-4107-6216D07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BD2-7420-3CC7-2DD7-7E0C525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F160-68B7-9BFB-69AD-FED0FD4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50-731E-C13D-E4ED-5A18613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924E-2740-E5B8-6EC4-5E82579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4A5A-C9C5-A417-79F8-E95E8B7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1C53-0010-D505-6068-D8B018F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7B7-D683-DD54-4B00-0FE893E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2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C6AA-10AF-E2E6-045A-817D7265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B8-5E4E-E03B-905A-8E02C7B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202-1771-7AB8-46DD-1835C3F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091D-F200-17A4-0ADE-E39B00F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716-D4DD-4FF4-AFDA-EDDEB85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27E-70E7-2FEF-D3C7-89AA9B2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F396-B4BD-D48E-95B8-BE9E35B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B5B1-2513-D0C0-C4A6-10AA9B8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EF03-19D2-BF23-2103-414C17C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304-D123-F138-30E5-B8ED2AD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5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2B-2422-0086-BCAA-C023A70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CC70-05E3-EEC8-4A27-FFD2615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F486-E15A-B2C3-7FA7-B09B83A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6072-5C19-B9D1-4981-E8A2513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070A-BCE4-064D-A7CF-E95C4D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9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BA6D-1B1D-BAF9-88F4-216CA2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CA5-C544-12D1-27A7-778C736A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C38F-2F57-2486-5B64-01A0393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6152-7436-70D2-EBB2-4643D0F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6884-AFC8-E35E-6DA0-7EADC8D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57AA-E92D-DADC-193A-FD536F2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D72-538D-64B4-3EA6-E021FB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4A44-4191-32DD-A3AA-2D7F40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C745-6747-1873-0F98-15ADC0A9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38913-7B6D-D73F-E5CB-F27287AE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A124-52BC-867F-C48C-DDF5B721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FF61-252D-5168-88CA-1EF743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4CC61-C843-BC4F-B1F6-4064AD0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AD52-CF03-8BE4-B5C1-13B1910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4B7-4DCD-FB1B-1844-D427738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A7B1-D35A-B21B-FF1F-51F451C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3CF7-E8EE-EA4C-BD30-12B8112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FC09-F3DD-EE4B-5653-E192C36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21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5D87-4E9F-5BD6-2AC5-B06BD97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EE76-CA94-93BD-A62C-F92566E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823A-EEC5-D649-18EB-32E12CB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8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684-AA27-579E-E744-049676C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8757-9CA3-9C09-0605-1DB2D28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28D-DAAC-56BD-61D5-3D31962A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EA5F-CAC9-E6B0-E2F2-3D69C36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F235-5ABB-802B-E893-41942B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7ADE-C867-ECB0-D1C8-0F49FCDB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1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FD7-D7BA-291F-0210-9765F16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5D98-9AA7-7AB0-5D65-0FC85747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30C87-89D5-DBBA-B7BC-91D0A2E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B6BD-628D-5514-0F93-0E110C9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332A-4008-84E3-D801-CEC2AF5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DBB9-6CE0-A960-C246-1E29199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597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17BC-AD34-CE85-25A6-D233E8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ED04-4525-9F71-44DD-E8F5A340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E19D-7C36-6F91-0D8C-48965BF3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69EB-73AB-5499-3FC8-6399EB4A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54BA-C0DD-1B3E-DC44-28BED8B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85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B906-7988-A9DD-E848-3CBFD0FC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1500" dirty="0"/>
              <a:t>깃 </a:t>
            </a:r>
            <a:r>
              <a:rPr lang="ko-KR" altLang="en-US" sz="11500" dirty="0" err="1"/>
              <a:t>브랜치</a:t>
            </a:r>
            <a:r>
              <a:rPr lang="en-US" altLang="ko-KR" sz="11500" dirty="0"/>
              <a:t>(Git Branch)</a:t>
            </a:r>
            <a:endParaRPr lang="en-KR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7578-2AE3-1096-BC47-C3327E0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11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브랜치</a:t>
            </a:r>
            <a:r>
              <a:rPr lang="en-US" altLang="ko-KR" sz="3600" dirty="0"/>
              <a:t>(</a:t>
            </a:r>
            <a:r>
              <a:rPr lang="en-KR" sz="3600" dirty="0"/>
              <a:t>Branch</a:t>
            </a:r>
            <a:r>
              <a:rPr lang="en-US" altLang="ko-KR" sz="3600" dirty="0"/>
              <a:t>)</a:t>
            </a:r>
            <a:endParaRPr lang="en-KR" sz="3600" dirty="0"/>
          </a:p>
        </p:txBody>
      </p:sp>
      <p:pic>
        <p:nvPicPr>
          <p:cNvPr id="5" name="Picture 4" descr="A group of circles with black lines and green lines&#10;&#10;Description automatically generated">
            <a:extLst>
              <a:ext uri="{FF2B5EF4-FFF2-40B4-BE49-F238E27FC236}">
                <a16:creationId xmlns:a16="http://schemas.microsoft.com/office/drawing/2014/main" id="{AC6E03AA-1F64-3D80-DF28-CE78ED64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2" y="697317"/>
            <a:ext cx="10718215" cy="332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487F-0E7B-80CB-778E-5FD9509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3" y="4664506"/>
            <a:ext cx="5871437" cy="1674374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독립된 작업 공간</a:t>
            </a:r>
            <a:endParaRPr lang="en-US" altLang="ko-KR" sz="1600" dirty="0"/>
          </a:p>
          <a:p>
            <a:r>
              <a:rPr lang="ko-KR" altLang="en-US" sz="1600" dirty="0"/>
              <a:t>식당에 비유하면 주방 한 켠에 있는 조리실험실 같은 공간</a:t>
            </a:r>
            <a:endParaRPr lang="en-US" altLang="ko-KR" sz="1600" dirty="0"/>
          </a:p>
          <a:p>
            <a:r>
              <a:rPr lang="ko-KR" altLang="en-US" sz="1600" dirty="0"/>
              <a:t>지금 작업하던 내용을 그대로 유지한채 새로운 개발이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94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5DF234-B4D7-635C-95C7-A476EFCAB0BF}"/>
              </a:ext>
            </a:extLst>
          </p:cNvPr>
          <p:cNvSpPr txBox="1"/>
          <p:nvPr/>
        </p:nvSpPr>
        <p:spPr>
          <a:xfrm>
            <a:off x="5225143" y="2928256"/>
            <a:ext cx="257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Thank </a:t>
            </a:r>
            <a:r>
              <a:rPr lang="en-KR" dirty="0" smtClean="0"/>
              <a:t>You</a:t>
            </a:r>
            <a:r>
              <a:rPr lang="en-US" dirty="0" smtClean="0"/>
              <a:t> Every One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739343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34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Theme</vt:lpstr>
      <vt:lpstr>깃 브랜치(Git Branch)</vt:lpstr>
      <vt:lpstr>브랜치(Branch)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</dc:title>
  <dc:creator>최동혁</dc:creator>
  <cp:lastModifiedBy>r2com</cp:lastModifiedBy>
  <cp:revision>9</cp:revision>
  <dcterms:created xsi:type="dcterms:W3CDTF">2023-11-11T11:29:15Z</dcterms:created>
  <dcterms:modified xsi:type="dcterms:W3CDTF">2024-01-11T07:01:47Z</dcterms:modified>
</cp:coreProperties>
</file>