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11500" dirty="0"/>
              <a:t>Git Branch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1146531" y="2293294"/>
            <a:ext cx="755290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3800" dirty="0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3" name="하트 2"/>
          <p:cNvSpPr/>
          <p:nvPr/>
        </p:nvSpPr>
        <p:spPr>
          <a:xfrm>
            <a:off x="9809018" y="2641600"/>
            <a:ext cx="1671782" cy="1727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Git Branch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r2com</cp:lastModifiedBy>
  <cp:revision>11</cp:revision>
  <dcterms:created xsi:type="dcterms:W3CDTF">2023-11-11T11:29:15Z</dcterms:created>
  <dcterms:modified xsi:type="dcterms:W3CDTF">2024-01-11T06:53:59Z</dcterms:modified>
</cp:coreProperties>
</file>