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5225143" y="2928257"/>
            <a:ext cx="363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Thank </a:t>
            </a:r>
            <a:r>
              <a:rPr lang="en-KR" dirty="0" smtClean="0"/>
              <a:t>You</a:t>
            </a:r>
            <a:r>
              <a:rPr lang="en-US" dirty="0" smtClean="0"/>
              <a:t> </a:t>
            </a:r>
            <a:r>
              <a:rPr lang="ko-KR" altLang="en-US" dirty="0" err="1" smtClean="0"/>
              <a:t>ㅇㅇㅇㅇㅇㅇㅇㅇㅇㅇ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10</cp:revision>
  <dcterms:created xsi:type="dcterms:W3CDTF">2023-11-11T11:29:15Z</dcterms:created>
  <dcterms:modified xsi:type="dcterms:W3CDTF">2024-01-11T07:01:48Z</dcterms:modified>
</cp:coreProperties>
</file>