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3810759" y="2928257"/>
            <a:ext cx="45704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NO </a:t>
            </a:r>
            <a:r>
              <a:rPr lang="en-KR" sz="5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</a:t>
            </a:r>
            <a:r>
              <a:rPr lang="en-KR" sz="5000" dirty="0">
                <a:solidFill>
                  <a:srgbClr val="FF0000"/>
                </a:solidFill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Algerian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2024-01-11T06:48:21Z</dcterms:modified>
</cp:coreProperties>
</file>