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" name="순서도: 병합 1"/>
          <p:cNvSpPr/>
          <p:nvPr/>
        </p:nvSpPr>
        <p:spPr>
          <a:xfrm>
            <a:off x="3358662" y="87922"/>
            <a:ext cx="4958862" cy="2760785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2024-01-11T06:48:21Z</dcterms:modified>
</cp:coreProperties>
</file>