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5225143" y="2928257"/>
            <a:ext cx="11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Thank You</a:t>
            </a:r>
          </a:p>
        </p:txBody>
      </p:sp>
      <p:sp>
        <p:nvSpPr>
          <p:cNvPr id="2" name="하트 1"/>
          <p:cNvSpPr/>
          <p:nvPr/>
        </p:nvSpPr>
        <p:spPr>
          <a:xfrm>
            <a:off x="7426036" y="2724727"/>
            <a:ext cx="1754909" cy="1394691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9</cp:revision>
  <dcterms:created xsi:type="dcterms:W3CDTF">2023-11-11T11:29:15Z</dcterms:created>
  <dcterms:modified xsi:type="dcterms:W3CDTF">2024-01-11T06:49:50Z</dcterms:modified>
</cp:coreProperties>
</file>