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1/9/24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/>
              <a:t>Git Branch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Branch</vt:lpstr>
      <vt:lpstr>브랜치(Branch)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9</cp:revision>
  <dcterms:created xsi:type="dcterms:W3CDTF">2023-11-11T11:29:15Z</dcterms:created>
  <dcterms:modified xsi:type="dcterms:W3CDTF">2024-01-08T17:45:04Z</dcterms:modified>
</cp:coreProperties>
</file>