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118" d="100"/>
          <a:sy n="118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/>
              <a:t>브랜치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2319549" y="2321004"/>
            <a:ext cx="75529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38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</vt:lpstr>
      <vt:lpstr>브랜치(Branch)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최동혁</cp:lastModifiedBy>
  <cp:revision>10</cp:revision>
  <dcterms:created xsi:type="dcterms:W3CDTF">2023-11-11T11:29:15Z</dcterms:created>
  <dcterms:modified xsi:type="dcterms:W3CDTF">2024-01-11T06:41:44Z</dcterms:modified>
</cp:coreProperties>
</file>