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08"/>
  </p:normalViewPr>
  <p:slideViewPr>
    <p:cSldViewPr snapToGrid="0">
      <p:cViewPr varScale="1">
        <p:scale>
          <a:sx n="118" d="100"/>
          <a:sy n="118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1/9/24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1/9/24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1/9/24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1/9/24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1/9/24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1/9/24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1/9/24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1/9/24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1/9/24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1/9/24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1/9/24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1/9/24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DF234-B4D7-635C-95C7-A476EFCAB0BF}"/>
              </a:ext>
            </a:extLst>
          </p:cNvPr>
          <p:cNvSpPr txBox="1"/>
          <p:nvPr/>
        </p:nvSpPr>
        <p:spPr>
          <a:xfrm>
            <a:off x="5225143" y="2928257"/>
            <a:ext cx="114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934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최동혁</cp:lastModifiedBy>
  <cp:revision>8</cp:revision>
  <dcterms:created xsi:type="dcterms:W3CDTF">2023-11-11T11:29:15Z</dcterms:created>
  <dcterms:modified xsi:type="dcterms:W3CDTF">2024-01-08T17:43:50Z</dcterms:modified>
</cp:coreProperties>
</file>