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8"/>
  </p:normalViewPr>
  <p:slideViewPr>
    <p:cSldViewPr snapToGrid="0">
      <p:cViewPr varScale="1">
        <p:scale>
          <a:sx n="54" d="100"/>
          <a:sy n="54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번개 1"/>
          <p:cNvSpPr/>
          <p:nvPr/>
        </p:nvSpPr>
        <p:spPr>
          <a:xfrm>
            <a:off x="1778564" y="1183039"/>
            <a:ext cx="9186862" cy="4229100"/>
          </a:xfrm>
          <a:prstGeom prst="lightningBol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5225143" y="2928257"/>
            <a:ext cx="11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9</cp:revision>
  <dcterms:created xsi:type="dcterms:W3CDTF">2023-11-11T11:29:15Z</dcterms:created>
  <dcterms:modified xsi:type="dcterms:W3CDTF">2024-01-11T06:49:41Z</dcterms:modified>
</cp:coreProperties>
</file>