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01/11/2024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/>
              <a:t>브랜치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  <p:sp>
        <p:nvSpPr>
          <p:cNvPr id="4" name="직사각형 3"/>
          <p:cNvSpPr/>
          <p:nvPr/>
        </p:nvSpPr>
        <p:spPr>
          <a:xfrm>
            <a:off x="9694249" y="4002609"/>
            <a:ext cx="1450110" cy="1496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F234-B4D7-635C-95C7-A476EFCAB0BF}"/>
              </a:ext>
            </a:extLst>
          </p:cNvPr>
          <p:cNvSpPr txBox="1"/>
          <p:nvPr/>
        </p:nvSpPr>
        <p:spPr>
          <a:xfrm>
            <a:off x="2319549" y="2321004"/>
            <a:ext cx="755290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38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934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Theme</vt:lpstr>
      <vt:lpstr>깃 브랜치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r2com</cp:lastModifiedBy>
  <cp:revision>11</cp:revision>
  <dcterms:created xsi:type="dcterms:W3CDTF">2023-11-11T11:29:15Z</dcterms:created>
  <dcterms:modified xsi:type="dcterms:W3CDTF">2024-01-11T06:53:23Z</dcterms:modified>
</cp:coreProperties>
</file>