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jpeg" ContentType="image/jpeg"/>
  <Override PartName="/ppt/media/image10.jpeg" ContentType="image/jpeg"/>
  <Override PartName="/ppt/media/image3.jpeg" ContentType="image/jpeg"/>
  <Override PartName="/ppt/media/image1.png" ContentType="image/png"/>
  <Override PartName="/ppt/media/image8.jpeg" ContentType="image/jpeg"/>
  <Override PartName="/ppt/media/image5.jpeg" ContentType="image/jpeg"/>
  <Override PartName="/ppt/media/image12.png" ContentType="image/png"/>
  <Override PartName="/ppt/media/image6.jpeg" ContentType="image/jpeg"/>
  <Override PartName="/ppt/media/image2.png" ContentType="image/png"/>
  <Override PartName="/ppt/media/image7.jpeg" ContentType="image/jpeg"/>
  <Override PartName="/ppt/media/image9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55360" y="1958760"/>
            <a:ext cx="898020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55360" y="4033080"/>
            <a:ext cx="898020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55360" y="195876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57240" y="195876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57240" y="403308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55360" y="403308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55360" y="1958760"/>
            <a:ext cx="8980200" cy="397080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55360" y="1958760"/>
            <a:ext cx="8980200" cy="397080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856960" y="1958760"/>
            <a:ext cx="4976640" cy="3970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856960" y="1958760"/>
            <a:ext cx="4976640" cy="3970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55360" y="1958760"/>
            <a:ext cx="8980200" cy="397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55360" y="1958760"/>
            <a:ext cx="8980200" cy="397080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55360" y="1958760"/>
            <a:ext cx="4382280" cy="397080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57240" y="1958760"/>
            <a:ext cx="4382280" cy="397080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55360" y="629640"/>
            <a:ext cx="89802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55360" y="195876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55360" y="403308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57240" y="1958760"/>
            <a:ext cx="4382280" cy="397080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55360" y="1958760"/>
            <a:ext cx="4382280" cy="397080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57240" y="195876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57240" y="403308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55360" y="195876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57240" y="1958760"/>
            <a:ext cx="438228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55360" y="4033080"/>
            <a:ext cx="8980200" cy="18939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55360" y="1958760"/>
            <a:ext cx="8980200" cy="3970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55360" y="6593760"/>
            <a:ext cx="2324520" cy="471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769200" y="6593760"/>
            <a:ext cx="3162960" cy="471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11040" y="6593760"/>
            <a:ext cx="2324520" cy="471960"/>
          </a:xfrm>
          <a:prstGeom prst="rect">
            <a:avLst/>
          </a:prstGeom>
        </p:spPr>
        <p:txBody>
          <a:bodyPr lIns="0" rIns="0" tIns="0" bIns="0"/>
          <a:p>
            <a:pPr algn="r"/>
            <a:fld id="{55DBDD3D-448B-416D-A392-53723FBEA46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56760" y="1271160"/>
            <a:ext cx="802800" cy="8028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491360" y="1271160"/>
            <a:ext cx="803160" cy="8028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4491360" y="5405760"/>
            <a:ext cx="803160" cy="8031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4"/>
          <a:stretch/>
        </p:blipFill>
        <p:spPr>
          <a:xfrm>
            <a:off x="356760" y="5405760"/>
            <a:ext cx="802800" cy="8031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5"/>
          <a:stretch/>
        </p:blipFill>
        <p:spPr>
          <a:xfrm>
            <a:off x="5385960" y="1271160"/>
            <a:ext cx="802800" cy="8028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6"/>
          <a:stretch/>
        </p:blipFill>
        <p:spPr>
          <a:xfrm>
            <a:off x="9532440" y="1271160"/>
            <a:ext cx="802800" cy="8028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7"/>
          <a:stretch/>
        </p:blipFill>
        <p:spPr>
          <a:xfrm>
            <a:off x="9532440" y="5405760"/>
            <a:ext cx="802800" cy="8031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8"/>
          <a:stretch/>
        </p:blipFill>
        <p:spPr>
          <a:xfrm>
            <a:off x="5385960" y="5405760"/>
            <a:ext cx="802800" cy="8031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9"/>
          <a:stretch/>
        </p:blipFill>
        <p:spPr>
          <a:xfrm>
            <a:off x="448200" y="2185560"/>
            <a:ext cx="4632480" cy="30920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10"/>
          <a:srcRect l="12989" t="0" r="10205" b="0"/>
          <a:stretch/>
        </p:blipFill>
        <p:spPr>
          <a:xfrm>
            <a:off x="6243480" y="2277000"/>
            <a:ext cx="3288960" cy="285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2018-09-26T14:02:37Z</dcterms:created>
  <dc:creator/>
  <dc:description/>
  <dc:language>en-US</dc:language>
  <cp:lastModifiedBy/>
  <dcterms:modified xsi:type="dcterms:W3CDTF">2018-09-26T14:12:47Z</dcterms:modified>
  <cp:revision>1</cp:revision>
  <dc:subject/>
  <dc:title/>
</cp:coreProperties>
</file>