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3" r:id="rId3"/>
    <p:sldId id="262" r:id="rId4"/>
    <p:sldId id="260" r:id="rId5"/>
    <p:sldId id="264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01FE-2163-4551-B77F-A6687E5430A0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26C7-4CBA-4AF6-8EAC-B12D70404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6C7-4CBA-4AF6-8EAC-B12D704041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5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9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0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8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9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2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0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26B9-AE5F-4290-A56C-E678DAFE94C7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1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920880" cy="147002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2D</a:t>
            </a:r>
            <a:r>
              <a:rPr lang="ko-KR" altLang="en-US" sz="3600" b="1" dirty="0" smtClean="0"/>
              <a:t>게임 프로그래밍 프로젝트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57080" y="5949280"/>
            <a:ext cx="5976664" cy="79208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2012180024 </a:t>
            </a:r>
            <a:r>
              <a:rPr lang="ko-KR" altLang="en-US" b="1" dirty="0" smtClean="0">
                <a:solidFill>
                  <a:schemeClr val="tx1"/>
                </a:solidFill>
              </a:rPr>
              <a:t>오창주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02106"/>
            <a:ext cx="6840760" cy="4248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2160" y="18448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0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0" y="43968"/>
            <a:ext cx="4258816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2D </a:t>
            </a:r>
            <a:r>
              <a:rPr lang="ko-KR" altLang="en-US" sz="3600" dirty="0" smtClean="0"/>
              <a:t>비행 슈팅게임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2626" y="1836952"/>
            <a:ext cx="9289032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1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적의 미사일을 피하고</a:t>
            </a:r>
            <a:r>
              <a:rPr lang="en-US" altLang="ko-KR" sz="31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31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모든 적과 보스를 파괴하라</a:t>
            </a:r>
            <a:r>
              <a:rPr lang="en-US" altLang="ko-KR" sz="31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.</a:t>
            </a:r>
            <a:endParaRPr lang="ko-KR" altLang="en-US" sz="31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컨셉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7488832" cy="3456384"/>
          </a:xfrm>
          <a:prstGeom prst="rect">
            <a:avLst/>
          </a:prstGeom>
        </p:spPr>
      </p:pic>
      <p:sp>
        <p:nvSpPr>
          <p:cNvPr id="7" name="도넛 6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196752"/>
            <a:ext cx="3528392" cy="646331"/>
          </a:xfrm>
          <a:prstGeom prst="rect">
            <a:avLst/>
          </a:prstGeom>
          <a:noFill/>
          <a:ln>
            <a:noFill/>
          </a:ln>
        </p:spPr>
        <p:txBody>
          <a:bodyPr wrap="square" rIns="216000" rtlCol="0">
            <a:spAutoFit/>
            <a:scene3d>
              <a:camera prst="orthographicFront"/>
              <a:lightRig rig="threePt" dir="t"/>
            </a:scene3d>
            <a:sp3d extrusionH="57150" contourW="12700">
              <a:bevelT w="57150" h="38100" prst="hardEdge"/>
              <a:bevelB w="38100" h="38100"/>
              <a:extrusionClr>
                <a:schemeClr val="bg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3600" b="1" dirty="0" smtClean="0">
                <a:ln w="3175" cmpd="sng">
                  <a:gradFill>
                    <a:gsLst>
                      <a:gs pos="0">
                        <a:srgbClr val="FF0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FF0000"/>
                </a:solidFill>
                <a:effectLst>
                  <a:innerShdw blurRad="63500" dist="50800" dir="18900000">
                    <a:srgbClr val="FF0000">
                      <a:alpha val="53000"/>
                    </a:srgbClr>
                  </a:innerShdw>
                </a:effectLst>
              </a:rPr>
              <a:t>Mission</a:t>
            </a:r>
            <a:endParaRPr lang="ko-KR" altLang="en-US" sz="3600" b="1" dirty="0">
              <a:ln w="3175" cmpd="sng">
                <a:gradFill>
                  <a:gsLst>
                    <a:gs pos="0">
                      <a:srgbClr val="FF000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FF0000"/>
              </a:solidFill>
              <a:effectLst>
                <a:innerShdw blurRad="63500" dist="50800" dir="18900000">
                  <a:srgbClr val="FF0000">
                    <a:alpha val="53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4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넛 4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개발 범위</a:t>
            </a:r>
            <a:endParaRPr lang="ko-KR" altLang="en-US" sz="3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57096"/>
              </p:ext>
            </p:extLst>
          </p:nvPr>
        </p:nvGraphicFramePr>
        <p:xfrm>
          <a:off x="1547664" y="1135310"/>
          <a:ext cx="6096000" cy="50299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44216"/>
                <a:gridCol w="4151784"/>
              </a:tblGrid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맵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하늘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우주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조작법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좌우 이동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미사일 발사</a:t>
                      </a:r>
                      <a:r>
                        <a:rPr lang="ko-KR" altLang="en-US" sz="1800" b="0" baseline="0" dirty="0" smtClean="0"/>
                        <a:t> 키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아이템 사용 키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게임코어기능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미사일과 기체의 충돌 구현</a:t>
                      </a:r>
                      <a:r>
                        <a:rPr lang="en-US" altLang="ko-KR" sz="1800" b="0" dirty="0" smtClean="0"/>
                        <a:t>,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ko-KR" altLang="en-US" sz="1800" b="0" baseline="0" dirty="0" smtClean="0"/>
                        <a:t>아이템 사용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적기 미사일 패턴 구현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보스 구현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모델링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플레이어</a:t>
                      </a:r>
                      <a:r>
                        <a:rPr lang="ko-KR" altLang="en-US" sz="1800" b="0" baseline="0" dirty="0" smtClean="0"/>
                        <a:t> 기체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적군 기체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미사일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보스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아이템 등등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게임 난이도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적의 미사일</a:t>
                      </a:r>
                      <a:r>
                        <a:rPr lang="ko-KR" altLang="en-US" sz="1800" b="0" baseline="0" dirty="0" smtClean="0"/>
                        <a:t> 모두 피하기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사운드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배경음악</a:t>
                      </a:r>
                      <a:r>
                        <a:rPr lang="en-US" altLang="ko-KR" sz="1800" b="0" dirty="0" smtClean="0"/>
                        <a:t>,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ko-KR" altLang="en-US" sz="1800" b="0" baseline="0" dirty="0" smtClean="0"/>
                        <a:t>미사일 효과음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적 기체 폭발음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아이템 효과음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보스등장 효과음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애니메이션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기체 이동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미사일 발사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폭탄 발사</a:t>
                      </a:r>
                      <a:r>
                        <a:rPr lang="en-US" altLang="ko-KR" sz="1800" b="0" dirty="0" smtClean="0"/>
                        <a:t>,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ko-KR" altLang="en-US" sz="1800" b="0" baseline="0" dirty="0" smtClean="0"/>
                        <a:t>기체 폭발 애니메이션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1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 개발 일정</a:t>
            </a:r>
            <a:endParaRPr lang="ko-KR" altLang="en-US" sz="3600" dirty="0"/>
          </a:p>
        </p:txBody>
      </p:sp>
      <p:sp>
        <p:nvSpPr>
          <p:cNvPr id="5" name="도넛 4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68771"/>
              </p:ext>
            </p:extLst>
          </p:nvPr>
        </p:nvGraphicFramePr>
        <p:xfrm>
          <a:off x="1043608" y="1052736"/>
          <a:ext cx="7321271" cy="538619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4567"/>
                <a:gridCol w="3156011"/>
                <a:gridCol w="3180693"/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결과</a:t>
                      </a:r>
                      <a:endParaRPr lang="ko-KR" altLang="en-US" sz="1200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기획서 작성 및 리소스 수집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(100%) </a:t>
                      </a:r>
                      <a:r>
                        <a:rPr lang="ko-KR" altLang="en-US" sz="1200" dirty="0" smtClean="0"/>
                        <a:t>기획서</a:t>
                      </a:r>
                      <a:r>
                        <a:rPr lang="ko-KR" altLang="en-US" sz="1200" baseline="0" dirty="0" smtClean="0"/>
                        <a:t> 작성 완료 및 리소스 수집 완료 </a:t>
                      </a:r>
                      <a:endParaRPr lang="ko-KR" altLang="en-US" sz="1200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 화면 및 캐릭터 선택창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(100%)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200" baseline="0" dirty="0" smtClean="0"/>
                        <a:t>메인 화면 및 캐릭터 선택창 구현 완료</a:t>
                      </a:r>
                      <a:endParaRPr lang="ko-KR" altLang="en-US" sz="1200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배경 및 게임 캐릭터</a:t>
                      </a:r>
                      <a:r>
                        <a:rPr lang="ko-KR" altLang="en-US" sz="1200" baseline="0" dirty="0" smtClean="0"/>
                        <a:t>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(80%) </a:t>
                      </a:r>
                      <a:r>
                        <a:rPr lang="ko-KR" altLang="en-US" sz="1200" dirty="0" smtClean="0"/>
                        <a:t>게임배경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종 중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종 구현완료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캐릭터 </a:t>
                      </a:r>
                      <a:r>
                        <a:rPr lang="en-US" altLang="ko-KR" sz="1200" baseline="0" dirty="0" smtClean="0"/>
                        <a:t>2</a:t>
                      </a:r>
                      <a:r>
                        <a:rPr lang="ko-KR" altLang="en-US" sz="1200" baseline="0" dirty="0" smtClean="0"/>
                        <a:t>종 중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종 구현완료</a:t>
                      </a:r>
                      <a:endParaRPr lang="ko-KR" altLang="en-US" sz="1200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캐릭터 조작 및 적 기체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(100%) </a:t>
                      </a:r>
                      <a:r>
                        <a:rPr lang="ko-KR" altLang="en-US" sz="1200" dirty="0" smtClean="0"/>
                        <a:t>캐릭터 좌우 이동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적 기체 구현 완료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미사일 구현 및 충돌체크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진행</a:t>
                      </a:r>
                      <a:r>
                        <a:rPr lang="ko-KR" altLang="en-US" sz="1400" b="1" baseline="0" dirty="0" smtClean="0"/>
                        <a:t> 중</a:t>
                      </a:r>
                      <a:r>
                        <a:rPr lang="en-US" altLang="ko-KR" sz="1400" b="1" baseline="0" dirty="0" smtClean="0"/>
                        <a:t>) </a:t>
                      </a:r>
                      <a:r>
                        <a:rPr lang="ko-KR" altLang="en-US" sz="1200" baseline="0" dirty="0" smtClean="0"/>
                        <a:t>미사일 구현 완료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아이템 구현 및 폭탄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보스전</a:t>
                      </a:r>
                      <a:r>
                        <a:rPr lang="ko-KR" altLang="en-US" sz="1200" baseline="0" dirty="0" smtClean="0"/>
                        <a:t> 및 보스 패턴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 구현 및 게임오버 화면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 구현 및 밸런스 수정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최종 점검 및 버그 수정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패키징</a:t>
                      </a:r>
                      <a:r>
                        <a:rPr lang="ko-KR" altLang="en-US" sz="1200" dirty="0" smtClean="0"/>
                        <a:t> 및 발표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5397"/>
            <a:ext cx="7944278" cy="524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도넛 4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    </a:t>
            </a:r>
            <a:r>
              <a:rPr lang="en-US" altLang="ko-KR" sz="3600" dirty="0" err="1" smtClean="0"/>
              <a:t>Github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통계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96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 자체 평가</a:t>
            </a:r>
            <a:endParaRPr lang="ko-KR" altLang="en-US" sz="3600" dirty="0"/>
          </a:p>
        </p:txBody>
      </p:sp>
      <p:sp>
        <p:nvSpPr>
          <p:cNvPr id="5" name="도넛 4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06338"/>
              </p:ext>
            </p:extLst>
          </p:nvPr>
        </p:nvGraphicFramePr>
        <p:xfrm>
          <a:off x="1115616" y="1268760"/>
          <a:ext cx="7046218" cy="446449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84376"/>
                <a:gridCol w="3661842"/>
              </a:tblGrid>
              <a:tr h="892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(A:</a:t>
                      </a:r>
                      <a:r>
                        <a:rPr lang="ko-KR" altLang="en-US" sz="1200" dirty="0" err="1" smtClean="0"/>
                        <a:t>매우잘함</a:t>
                      </a:r>
                      <a:r>
                        <a:rPr lang="en-US" altLang="ko-KR" sz="1200" dirty="0" smtClean="0"/>
                        <a:t>, B:</a:t>
                      </a:r>
                      <a:r>
                        <a:rPr lang="ko-KR" altLang="en-US" sz="1200" dirty="0" smtClean="0"/>
                        <a:t>잘함</a:t>
                      </a:r>
                      <a:r>
                        <a:rPr lang="en-US" altLang="ko-KR" sz="1200" dirty="0" smtClean="0"/>
                        <a:t>, C:</a:t>
                      </a:r>
                      <a:r>
                        <a:rPr lang="ko-KR" altLang="en-US" sz="1200" dirty="0" smtClean="0"/>
                        <a:t>보통</a:t>
                      </a:r>
                      <a:r>
                        <a:rPr lang="en-US" altLang="ko-KR" sz="1200" dirty="0" smtClean="0"/>
                        <a:t>, D:</a:t>
                      </a:r>
                      <a:r>
                        <a:rPr lang="ko-KR" altLang="en-US" sz="1200" dirty="0" smtClean="0"/>
                        <a:t>못함</a:t>
                      </a:r>
                      <a:r>
                        <a:rPr lang="en-US" altLang="ko-KR" sz="1200" dirty="0" smtClean="0"/>
                        <a:t>, E:</a:t>
                      </a:r>
                      <a:r>
                        <a:rPr lang="ko-KR" altLang="en-US" sz="1200" dirty="0" err="1" smtClean="0"/>
                        <a:t>매우못함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892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발표자료에 포함할 내용을 다 포함했는가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892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게획</a:t>
                      </a:r>
                      <a:r>
                        <a:rPr lang="ko-KR" altLang="en-US" sz="1200" dirty="0" smtClean="0"/>
                        <a:t> 대비 일정은 잘 지켰는가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892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</a:t>
                      </a:r>
                      <a:r>
                        <a:rPr lang="ko-KR" altLang="en-US" sz="1200" dirty="0" err="1" smtClean="0"/>
                        <a:t>프로토타입은</a:t>
                      </a:r>
                      <a:r>
                        <a:rPr lang="ko-KR" altLang="en-US" sz="1200" dirty="0" smtClean="0"/>
                        <a:t> 실행이 잘 되는가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892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동영상의 화면과 소리 상태는 양호한가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4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301</Words>
  <Application>Microsoft Office PowerPoint</Application>
  <PresentationFormat>화면 슬라이드 쇼(4:3)</PresentationFormat>
  <Paragraphs>65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2D게임 프로그래밍 프로젝트</vt:lpstr>
      <vt:lpstr>2D 비행 슈팅게임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프로젝트</dc:title>
  <dc:creator>owner</dc:creator>
  <cp:lastModifiedBy>owner</cp:lastModifiedBy>
  <cp:revision>23</cp:revision>
  <dcterms:created xsi:type="dcterms:W3CDTF">2015-09-11T09:55:25Z</dcterms:created>
  <dcterms:modified xsi:type="dcterms:W3CDTF">2015-10-24T08:10:03Z</dcterms:modified>
</cp:coreProperties>
</file>