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3" r:id="rId4"/>
    <p:sldId id="262" r:id="rId5"/>
    <p:sldId id="261" r:id="rId6"/>
    <p:sldId id="257" r:id="rId7"/>
    <p:sldId id="260" r:id="rId8"/>
    <p:sldId id="258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01FE-2163-4551-B77F-A6687E5430A0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26C7-4CBA-4AF6-8EAC-B12D704041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26C7-4CBA-4AF6-8EAC-B12D704041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5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0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1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0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226B9-AE5F-4290-A56C-E678DAFE94C7}" type="datetimeFigureOut">
              <a:rPr lang="ko-KR" altLang="en-US" smtClean="0"/>
              <a:t>2015-09-12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3944-5255-43C1-B39B-33409FDC5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7920880" cy="1470025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2D</a:t>
            </a:r>
            <a:r>
              <a:rPr lang="ko-KR" altLang="en-US" sz="3600" b="1" dirty="0" smtClean="0"/>
              <a:t>게임 프로그래밍 프로젝트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57080" y="5949280"/>
            <a:ext cx="5976664" cy="79208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2012180024 </a:t>
            </a:r>
            <a:r>
              <a:rPr lang="ko-KR" altLang="en-US" b="1" dirty="0" smtClean="0">
                <a:solidFill>
                  <a:schemeClr val="tx1"/>
                </a:solidFill>
              </a:rPr>
              <a:t>오창주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02106"/>
            <a:ext cx="6840760" cy="4248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2160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0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3688" y="2492896"/>
            <a:ext cx="6120680" cy="187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8800" dirty="0" smtClean="0"/>
              <a:t>감사합니다</a:t>
            </a:r>
            <a:r>
              <a:rPr lang="en-US" altLang="ko-KR" sz="8800" dirty="0" smtClean="0"/>
              <a:t>.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028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1810544" cy="1143000"/>
          </a:xfrm>
        </p:spPr>
        <p:txBody>
          <a:bodyPr>
            <a:norm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63688" y="1628800"/>
            <a:ext cx="676875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게임 흐름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sp>
        <p:nvSpPr>
          <p:cNvPr id="13" name="도넛 12"/>
          <p:cNvSpPr/>
          <p:nvPr/>
        </p:nvSpPr>
        <p:spPr>
          <a:xfrm>
            <a:off x="1115616" y="1628800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1106990" y="256490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도넛 14"/>
          <p:cNvSpPr/>
          <p:nvPr/>
        </p:nvSpPr>
        <p:spPr>
          <a:xfrm>
            <a:off x="1103748" y="3469130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1103748" y="5301208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도넛 16"/>
          <p:cNvSpPr/>
          <p:nvPr/>
        </p:nvSpPr>
        <p:spPr>
          <a:xfrm>
            <a:off x="1103748" y="4382356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0" y="43968"/>
            <a:ext cx="4258816" cy="11430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2D </a:t>
            </a:r>
            <a:r>
              <a:rPr lang="ko-KR" altLang="en-US" sz="3600" dirty="0" smtClean="0"/>
              <a:t>비행 슈팅게임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2626" y="1836952"/>
            <a:ext cx="9289032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적의 미사일을 피하고</a:t>
            </a:r>
            <a:r>
              <a:rPr lang="en-US" altLang="ko-KR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모든 적과 보스를 파괴하라</a:t>
            </a:r>
            <a:r>
              <a:rPr lang="en-US" altLang="ko-KR" sz="31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.</a:t>
            </a:r>
            <a:endParaRPr lang="ko-KR" altLang="en-US" sz="3100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7488832" cy="3456384"/>
          </a:xfrm>
          <a:prstGeom prst="rect">
            <a:avLst/>
          </a:prstGeom>
        </p:spPr>
      </p:pic>
      <p:sp>
        <p:nvSpPr>
          <p:cNvPr id="7" name="도넛 6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119675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Ins="216000" rtlCol="0">
            <a:spAutoFit/>
            <a:scene3d>
              <a:camera prst="orthographicFront"/>
              <a:lightRig rig="threePt" dir="t"/>
            </a:scene3d>
            <a:sp3d extrusionH="57150" contourW="12700">
              <a:bevelT w="57150" h="38100" prst="hardEdge"/>
              <a:bevelB w="38100" h="38100"/>
              <a:extrusionClr>
                <a:schemeClr val="bg1"/>
              </a:extrusionClr>
              <a:contourClr>
                <a:schemeClr val="tx1"/>
              </a:contourClr>
            </a:sp3d>
          </a:bodyPr>
          <a:lstStyle/>
          <a:p>
            <a:r>
              <a:rPr lang="en-US" altLang="ko-KR" sz="3600" b="1" dirty="0" smtClean="0">
                <a:ln w="3175" cmpd="sng">
                  <a:gradFill>
                    <a:gsLst>
                      <a:gs pos="0">
                        <a:srgbClr val="FF0000"/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FF0000"/>
                </a:solidFill>
                <a:effectLst>
                  <a:innerShdw blurRad="63500" dist="50800" dir="18900000">
                    <a:srgbClr val="FF0000">
                      <a:alpha val="53000"/>
                    </a:srgbClr>
                  </a:innerShdw>
                </a:effectLst>
              </a:rPr>
              <a:t>Mission</a:t>
            </a:r>
            <a:endParaRPr lang="ko-KR" altLang="en-US" sz="3600" b="1" dirty="0">
              <a:ln w="3175" cmpd="sng">
                <a:gradFill>
                  <a:gsLst>
                    <a:gs pos="0">
                      <a:srgbClr val="FF000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FF0000"/>
              </a:solidFill>
              <a:effectLst>
                <a:innerShdw blurRad="63500" dist="50800" dir="18900000">
                  <a:srgbClr val="FF0000">
                    <a:alpha val="53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4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개발 범위</a:t>
            </a:r>
            <a:endParaRPr lang="ko-KR" altLang="en-US" sz="3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2141"/>
              </p:ext>
            </p:extLst>
          </p:nvPr>
        </p:nvGraphicFramePr>
        <p:xfrm>
          <a:off x="1547664" y="1135310"/>
          <a:ext cx="6096000" cy="50299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44216"/>
                <a:gridCol w="4151784"/>
              </a:tblGrid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맵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우주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바다 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조작법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좌우 이동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미사일 발사</a:t>
                      </a:r>
                      <a:r>
                        <a:rPr lang="ko-KR" altLang="en-US" sz="1800" b="0" baseline="0" dirty="0" smtClean="0"/>
                        <a:t> 키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사용 키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게임코어기능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미사일과 기체의 충돌 구현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아이템 사용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적기 미사일 패턴 구현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 구현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모델링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플레이어</a:t>
                      </a:r>
                      <a:r>
                        <a:rPr lang="ko-KR" altLang="en-US" sz="1800" b="0" baseline="0" dirty="0" smtClean="0"/>
                        <a:t> 기체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적군 기체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미사일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등등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게임 난이도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err="1" smtClean="0"/>
                        <a:t>보스전은</a:t>
                      </a:r>
                      <a:r>
                        <a:rPr lang="ko-KR" altLang="en-US" sz="1800" b="0" dirty="0" smtClean="0"/>
                        <a:t> 어렵게 구현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사운드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배경음악</a:t>
                      </a:r>
                      <a:r>
                        <a:rPr lang="en-US" altLang="ko-KR" sz="1800" b="0" dirty="0" smtClean="0"/>
                        <a:t>,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ko-KR" altLang="en-US" sz="1800" b="0" baseline="0" dirty="0" smtClean="0"/>
                        <a:t>미사일 효과음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적 기체 폭발음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아이템 효과음</a:t>
                      </a:r>
                      <a:r>
                        <a:rPr lang="en-US" altLang="ko-KR" sz="1800" b="0" baseline="0" dirty="0" smtClean="0"/>
                        <a:t>, </a:t>
                      </a:r>
                      <a:r>
                        <a:rPr lang="ko-KR" altLang="en-US" sz="1800" b="0" baseline="0" dirty="0" smtClean="0"/>
                        <a:t>보스등장 효과음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18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UI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 smtClean="0"/>
                        <a:t>한 눈에 </a:t>
                      </a:r>
                      <a:r>
                        <a:rPr lang="ko-KR" altLang="en-US" sz="1800" b="0" dirty="0" err="1" smtClean="0"/>
                        <a:t>보기쉽게</a:t>
                      </a:r>
                      <a:r>
                        <a:rPr lang="ko-KR" altLang="en-US" sz="1800" b="0" dirty="0" smtClean="0"/>
                        <a:t> 구현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게임 흐름</a:t>
            </a:r>
            <a:r>
              <a:rPr lang="en-US" altLang="ko-KR" sz="3600" dirty="0" smtClean="0"/>
              <a:t>1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" y="1151559"/>
            <a:ext cx="2271760" cy="37896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30357"/>
            <a:ext cx="2448272" cy="38108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50847"/>
            <a:ext cx="2376264" cy="37903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6025" y="5009400"/>
            <a:ext cx="227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메인화면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게임종료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1983" y="5008274"/>
            <a:ext cx="227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기체 선택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-2</a:t>
            </a:r>
            <a:r>
              <a:rPr lang="ko-KR" altLang="en-US" dirty="0" smtClean="0"/>
              <a:t>개중 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게임시작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084168" y="5009400"/>
            <a:ext cx="30963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게임 플레이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좌우 방향키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err="1" smtClean="0"/>
              <a:t>스페이스바로</a:t>
            </a:r>
            <a:r>
              <a:rPr lang="ko-KR" altLang="en-US" dirty="0" smtClean="0"/>
              <a:t> 미사일 발사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-Ctrl</a:t>
            </a:r>
            <a:r>
              <a:rPr lang="ko-KR" altLang="en-US" dirty="0" smtClean="0"/>
              <a:t>키로 폭탄 발사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>
            <a:off x="2843808" y="2636912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6012160" y="2608747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게임 흐름</a:t>
            </a:r>
            <a:r>
              <a:rPr lang="en-US" altLang="ko-KR" sz="3600" dirty="0" smtClean="0"/>
              <a:t>2</a:t>
            </a:r>
            <a:endParaRPr lang="ko-KR" altLang="en-US" sz="3600" dirty="0"/>
          </a:p>
        </p:txBody>
      </p:sp>
      <p:sp>
        <p:nvSpPr>
          <p:cNvPr id="6" name="도넛 5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0" y="1151559"/>
            <a:ext cx="2270754" cy="3778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51558"/>
            <a:ext cx="2448272" cy="377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61866"/>
            <a:ext cx="2376264" cy="3767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55765" y="5009400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아이템 사용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적 일반기체 모두 파괴</a:t>
            </a:r>
            <a:endParaRPr lang="en-US" altLang="ko-KR" dirty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아이템 새로 습득 가능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5009400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보스</a:t>
            </a:r>
            <a:r>
              <a:rPr lang="ko-KR" altLang="en-US" sz="2400" b="1" dirty="0" err="1"/>
              <a:t>전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스테이지 마지막에 보스등장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보스를 처치하면 게임 승리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68144" y="5013176"/>
            <a:ext cx="345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게임 오버</a:t>
            </a:r>
            <a:endParaRPr lang="en-US" altLang="ko-KR" sz="2400" b="1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적기에 격추되면 패배 </a:t>
            </a:r>
            <a:endParaRPr lang="en-US" altLang="ko-KR" dirty="0" smtClean="0"/>
          </a:p>
        </p:txBody>
      </p:sp>
      <p:sp>
        <p:nvSpPr>
          <p:cNvPr id="14" name="오른쪽 화살표 13"/>
          <p:cNvSpPr/>
          <p:nvPr/>
        </p:nvSpPr>
        <p:spPr>
          <a:xfrm>
            <a:off x="2843808" y="2636912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012160" y="2608747"/>
            <a:ext cx="360040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개발 일정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859831"/>
              </p:ext>
            </p:extLst>
          </p:nvPr>
        </p:nvGraphicFramePr>
        <p:xfrm>
          <a:off x="957793" y="1052736"/>
          <a:ext cx="7214606" cy="48965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5975"/>
                <a:gridCol w="5688631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기획서 작성 및 리소스 수집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화면 및 캐릭터 선택창 구현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배경 및 게임 캐릭터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 조작 및 적 기체 구현</a:t>
                      </a: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미사일 구현 및 충돌체크 구현</a:t>
                      </a: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아이템 구현 및 폭탄 구현</a:t>
                      </a:r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보스전</a:t>
                      </a:r>
                      <a:r>
                        <a:rPr lang="ko-KR" altLang="en-US" baseline="0" dirty="0" smtClean="0"/>
                        <a:t> 및 보스 패턴 구현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 구현 및 게임오버 화면 구현 및 밸런스 수정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버그 수정</a:t>
                      </a:r>
                      <a:endParaRPr lang="ko-KR" altLang="en-US" dirty="0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패키징</a:t>
                      </a:r>
                      <a:r>
                        <a:rPr lang="ko-KR" altLang="en-US" dirty="0" smtClean="0"/>
                        <a:t> 및 발표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2626" y="18866"/>
            <a:ext cx="42588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 자체 평가</a:t>
            </a:r>
            <a:endParaRPr lang="ko-KR" altLang="en-US" sz="3600" dirty="0"/>
          </a:p>
        </p:txBody>
      </p:sp>
      <p:sp>
        <p:nvSpPr>
          <p:cNvPr id="5" name="도넛 4"/>
          <p:cNvSpPr/>
          <p:nvPr/>
        </p:nvSpPr>
        <p:spPr>
          <a:xfrm>
            <a:off x="539552" y="404664"/>
            <a:ext cx="432048" cy="432048"/>
          </a:xfrm>
          <a:prstGeom prst="donu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63031"/>
              </p:ext>
            </p:extLst>
          </p:nvPr>
        </p:nvGraphicFramePr>
        <p:xfrm>
          <a:off x="1198190" y="1176415"/>
          <a:ext cx="7046218" cy="462884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373810"/>
                <a:gridCol w="3672408"/>
              </a:tblGrid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err="1" smtClean="0"/>
                        <a:t>매우잘함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게임컨셉이</a:t>
                      </a:r>
                      <a:r>
                        <a:rPr lang="ko-KR" altLang="en-US" sz="1200" dirty="0" smtClean="0"/>
                        <a:t>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핵심 </a:t>
                      </a:r>
                      <a:r>
                        <a:rPr lang="ko-KR" altLang="en-US" sz="1200" dirty="0" err="1" smtClean="0"/>
                        <a:t>메카닉의</a:t>
                      </a:r>
                      <a:r>
                        <a:rPr lang="ko-KR" altLang="en-US" sz="1200" dirty="0" smtClean="0"/>
                        <a:t> 제시가 잘 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실행 흐름이 잘 표현되었는가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개발 범위가 구체적이며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측정 가능한가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66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계획이 구체적이며 </a:t>
                      </a:r>
                      <a:r>
                        <a:rPr lang="ko-KR" altLang="en-US" sz="1200" dirty="0" err="1" smtClean="0"/>
                        <a:t>실행가능한가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9792" y="2420888"/>
            <a:ext cx="3970784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18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321</Words>
  <Application>Microsoft Office PowerPoint</Application>
  <PresentationFormat>화면 슬라이드 쇼(4:3)</PresentationFormat>
  <Paragraphs>91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2D게임 프로그래밍 프로젝트</vt:lpstr>
      <vt:lpstr>목차</vt:lpstr>
      <vt:lpstr>2D 비행 슈팅게임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프로젝트</dc:title>
  <dc:creator>owner</dc:creator>
  <cp:lastModifiedBy>owner</cp:lastModifiedBy>
  <cp:revision>16</cp:revision>
  <dcterms:created xsi:type="dcterms:W3CDTF">2015-09-11T09:55:25Z</dcterms:created>
  <dcterms:modified xsi:type="dcterms:W3CDTF">2015-09-12T07:05:25Z</dcterms:modified>
</cp:coreProperties>
</file>