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6" r:id="rId3"/>
    <p:sldId id="263" r:id="rId4"/>
    <p:sldId id="267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7BEF1-5993-4D46-879A-17FF65390255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84A41-8BF2-40DD-9CED-BFAD6C806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2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84A41-8BF2-40DD-9CED-BFAD6C8067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43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8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4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2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1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8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9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4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스크립트언어 프로젝트</a:t>
            </a:r>
            <a:endParaRPr lang="ko-KR" altLang="en-US" sz="4000" b="1" dirty="0"/>
          </a:p>
        </p:txBody>
      </p:sp>
      <p:pic>
        <p:nvPicPr>
          <p:cNvPr id="1026" name="Picture 2" descr="C:\Users\owner\Desktop\041d04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16824" cy="413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94928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/>
              <a:t>2012180024 </a:t>
            </a:r>
            <a:r>
              <a:rPr lang="ko-KR" altLang="en-US" sz="2000" b="1" dirty="0" smtClean="0"/>
              <a:t>오창주</a:t>
            </a:r>
            <a:r>
              <a:rPr lang="en-US" altLang="ko-KR" sz="2000" b="1" dirty="0" smtClean="0"/>
              <a:t>, 2012181017 </a:t>
            </a:r>
            <a:r>
              <a:rPr lang="ko-KR" altLang="en-US" sz="2000" b="1" dirty="0" smtClean="0"/>
              <a:t>신영준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1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해 3"/>
          <p:cNvSpPr/>
          <p:nvPr/>
        </p:nvSpPr>
        <p:spPr>
          <a:xfrm>
            <a:off x="467544" y="404664"/>
            <a:ext cx="720080" cy="720080"/>
          </a:xfrm>
          <a:prstGeom prst="su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467961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프로젝트 </a:t>
            </a:r>
            <a:r>
              <a:rPr lang="ko-KR" altLang="en-US" sz="3200" b="1" dirty="0" err="1" smtClean="0"/>
              <a:t>컨셉</a:t>
            </a:r>
            <a:endParaRPr lang="ko-KR" altLang="en-US" sz="3200" b="1" dirty="0"/>
          </a:p>
        </p:txBody>
      </p:sp>
      <p:pic>
        <p:nvPicPr>
          <p:cNvPr id="2050" name="Picture 2" descr="C:\Users\owner\Desktop\미세먼지_어플_미세미세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94048"/>
            <a:ext cx="275346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wner\Desktop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22040"/>
            <a:ext cx="263781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Desktop\Screenshot_2014-01-12-20-00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4048"/>
            <a:ext cx="258383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512" y="5991671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국가 공공 데이터를 활용한 미세먼지 정보 조회 서비스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25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해 3"/>
          <p:cNvSpPr/>
          <p:nvPr/>
        </p:nvSpPr>
        <p:spPr>
          <a:xfrm>
            <a:off x="467544" y="404664"/>
            <a:ext cx="720080" cy="720080"/>
          </a:xfrm>
          <a:prstGeom prst="su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467961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주차별</a:t>
            </a:r>
            <a:r>
              <a:rPr lang="ko-KR" altLang="en-US" sz="3200" b="1" dirty="0" smtClean="0"/>
              <a:t> 계획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85840"/>
              </p:ext>
            </p:extLst>
          </p:nvPr>
        </p:nvGraphicFramePr>
        <p:xfrm>
          <a:off x="395536" y="1264815"/>
          <a:ext cx="8280920" cy="53325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6144"/>
                <a:gridCol w="2844316"/>
                <a:gridCol w="3060340"/>
                <a:gridCol w="1080120"/>
              </a:tblGrid>
              <a:tr h="474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60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(4.28~5.4)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국가공공데이터 신청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응용 </a:t>
                      </a:r>
                      <a:r>
                        <a:rPr lang="ko-KR" altLang="en-US" sz="1400" dirty="0" err="1" smtClean="0"/>
                        <a:t>앱</a:t>
                      </a:r>
                      <a:r>
                        <a:rPr lang="ko-KR" altLang="en-US" sz="1400" dirty="0" smtClean="0"/>
                        <a:t> 개발 예시 조사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Xml </a:t>
                      </a:r>
                      <a:r>
                        <a:rPr lang="ko-KR" altLang="en-US" sz="1400" dirty="0" smtClean="0"/>
                        <a:t>모듈 조사 완료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국가공공데이터 포털 활용사례조사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0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(5.5~5.11)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기획발표</a:t>
                      </a:r>
                      <a:r>
                        <a:rPr lang="en-US" altLang="ko-KR" sz="1400" dirty="0" smtClean="0"/>
                        <a:t>(5/9),</a:t>
                      </a:r>
                      <a:r>
                        <a:rPr lang="ko-KR" altLang="en-US" sz="1400" baseline="0" dirty="0" smtClean="0"/>
                        <a:t> 리소스 수집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Youtube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기획 발표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배경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버튼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아이콘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이미지 수집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0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(5.12~5.18)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OpenAPI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연동 구현</a:t>
                      </a:r>
                      <a:r>
                        <a:rPr lang="en-US" altLang="ko-KR" sz="1400" dirty="0" smtClean="0"/>
                        <a:t>, UI </a:t>
                      </a:r>
                      <a:r>
                        <a:rPr lang="ko-KR" altLang="en-US" sz="1400" dirty="0" smtClean="0"/>
                        <a:t>디자인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국가공공데이터포털 </a:t>
                      </a:r>
                      <a:r>
                        <a:rPr lang="en-US" altLang="ko-KR" sz="1400" dirty="0" err="1" smtClean="0"/>
                        <a:t>OpenAIP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활용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메뉴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세부 화면 디자인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0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(5.19~5.25)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미세먼지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자외선 수치 기능 조회 추가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지역별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시간별로</a:t>
                      </a:r>
                      <a:r>
                        <a:rPr lang="ko-KR" altLang="en-US" sz="1400" dirty="0" smtClean="0"/>
                        <a:t> 미세먼지 및 자외선 수치 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0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(5.26~6.1)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중간 시연 발표</a:t>
                      </a:r>
                      <a:r>
                        <a:rPr lang="en-US" altLang="ko-KR" sz="1400" dirty="0" smtClean="0"/>
                        <a:t>(5/30), </a:t>
                      </a:r>
                      <a:r>
                        <a:rPr lang="ko-KR" altLang="en-US" sz="1400" dirty="0" smtClean="0"/>
                        <a:t>수치 비교 분석 기능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Youtube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활용 중간 시연 발표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어제자 수치와 비교분석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이번주</a:t>
                      </a:r>
                      <a:r>
                        <a:rPr lang="ko-KR" altLang="en-US" sz="1200" dirty="0" smtClean="0"/>
                        <a:t> 평균 수치 통계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  <a:tr h="60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(6.2~6.8)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수치별</a:t>
                      </a:r>
                      <a:r>
                        <a:rPr lang="ko-KR" altLang="en-US" sz="1400" dirty="0" smtClean="0"/>
                        <a:t> 행동요령 명시 기능 추가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수치 아이콘화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0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(6.9~6.15)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 추가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최종 점검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 사운드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버튼 클릭 사운드 등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/>
                </a:tc>
              </a:tr>
              <a:tr h="60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(6.16~6.22)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 구현 발표</a:t>
                      </a:r>
                      <a:r>
                        <a:rPr lang="en-US" altLang="ko-KR" sz="1400" dirty="0" smtClean="0"/>
                        <a:t>(6/16)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Youtube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활용 최종 발표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9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해 3"/>
          <p:cNvSpPr/>
          <p:nvPr/>
        </p:nvSpPr>
        <p:spPr>
          <a:xfrm>
            <a:off x="467544" y="404664"/>
            <a:ext cx="720080" cy="720080"/>
          </a:xfrm>
          <a:prstGeom prst="su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467961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커밋</a:t>
            </a:r>
            <a:r>
              <a:rPr lang="ko-KR" altLang="en-US" sz="3200" b="1" dirty="0" smtClean="0"/>
              <a:t> 그래프</a:t>
            </a:r>
            <a:endParaRPr lang="ko-KR" altLang="en-US" sz="3200" b="1" dirty="0"/>
          </a:p>
        </p:txBody>
      </p:sp>
      <p:pic>
        <p:nvPicPr>
          <p:cNvPr id="1026" name="Picture 2" descr="C:\Users\owner\Desktop\스크립트 언어\커밋 그래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76864" cy="515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2636912"/>
            <a:ext cx="8147248" cy="2692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8000" dirty="0" smtClean="0"/>
              <a:t> 감사합니다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054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202</Words>
  <Application>Microsoft Office PowerPoint</Application>
  <PresentationFormat>화면 슬라이드 쇼(4:3)</PresentationFormat>
  <Paragraphs>56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스크립트언어 프로젝트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프로젝트</dc:title>
  <dc:creator>Microsoft Corporation</dc:creator>
  <cp:lastModifiedBy>owner</cp:lastModifiedBy>
  <cp:revision>25</cp:revision>
  <dcterms:created xsi:type="dcterms:W3CDTF">2006-10-05T04:04:58Z</dcterms:created>
  <dcterms:modified xsi:type="dcterms:W3CDTF">2016-06-12T08:34:58Z</dcterms:modified>
</cp:coreProperties>
</file>