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B7DC1-5491-4B5C-8F71-DD1FA4F11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1B7287-690E-4258-A297-21F94BE4A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E2D78-2515-441E-94A6-16C510D6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1D09-B5FE-4659-929A-FD5713BD727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9DBAD-517E-4E0C-A29D-EBBC8F04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B741E-9636-4148-8AD6-E2893B4C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ED4-DAA9-4BFA-8147-3D80BEE61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5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92A17-398E-4191-8384-077252AF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6E86BF-4375-4902-839F-8FC1D1ED1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93223-1A0C-4C75-80C7-95272539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1D09-B5FE-4659-929A-FD5713BD727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DE8BE-4F85-404E-9F46-5231310D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BF00F-83C6-49E3-80DE-4AE64EE3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ED4-DAA9-4BFA-8147-3D80BEE61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40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12C699-AB91-4641-90E4-467C341A6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6B1358-C9DD-4158-A4F0-3444CDD1F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FC173-29A5-4990-A6CF-22DC7A25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1D09-B5FE-4659-929A-FD5713BD727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52990-2B6E-4AEA-8888-6DBBB9F5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2EC36-223E-4CB4-9ED6-7A04FECF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ED4-DAA9-4BFA-8147-3D80BEE61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0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1412C-678E-44B1-916B-321776FA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8B9F7-25D1-458D-97E0-E9DC27F4A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B20F3B-EF92-4553-90A7-5C9D7AD9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1D09-B5FE-4659-929A-FD5713BD727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34F19-4C6B-4B2F-B00C-36BF49D7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0A9A0-10CA-4FFA-B079-54B85346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ED4-DAA9-4BFA-8147-3D80BEE61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1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2DD74-503F-4103-9A45-8EAC1919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345DFB-6A23-422D-8FBD-E35EDD49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2D436-419F-4FED-BEE1-AC5F11F5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1D09-B5FE-4659-929A-FD5713BD727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3F0D8-0E40-4318-9CC6-A3ED304B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F026B-269B-48CE-98DB-D7CFDB40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ED4-DAA9-4BFA-8147-3D80BEE61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0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CCA31-CF13-4892-875A-864252AD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77B85-3788-432C-933C-64A8D77F4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76CBE9-7E87-4654-84C6-9251D6F58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4F60CA-0866-4BCA-84F2-E626576F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1D09-B5FE-4659-929A-FD5713BD727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47AA37-6D99-45B0-A2AC-B24E2C3E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FBE384-59E8-4FD3-8E30-DC59AAFC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ED4-DAA9-4BFA-8147-3D80BEE61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6E3F7-3DBF-446E-84D9-B192508C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61150C-6090-4A56-ABC3-E70A83A85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B3D61E-B78C-4E38-A3BB-D11174DEA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CEB2CC-E328-4916-BB1F-E89789293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A70C2D-BE14-405B-86C5-DAA2BEF2A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CFE88F-2508-4D3D-B393-E0582D0F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1D09-B5FE-4659-929A-FD5713BD727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366D9B-618A-431B-A436-E89E44C6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15C9BE-9894-4FD0-BB59-A4929B9D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ED4-DAA9-4BFA-8147-3D80BEE61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2E22E-9D18-4686-B461-BD9B89C6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EB50AE-D801-479F-B67A-783261DC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1D09-B5FE-4659-929A-FD5713BD727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EE6C29-8404-46CB-8BD5-1128DE1D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D39179-0AE1-48BA-8A10-7A020FB6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ED4-DAA9-4BFA-8147-3D80BEE61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8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15CC7F-26EF-470D-990D-86934016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1D09-B5FE-4659-929A-FD5713BD727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5C4C86-0B3E-4734-8729-499DEC56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5D5EC2-EAE8-4EB5-BC3F-1EBDEA88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ED4-DAA9-4BFA-8147-3D80BEE61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A7B29-6AEB-4442-B303-8FE7940B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9A917-0CEF-45F6-A3EF-17DD7E5C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B17395-0A71-40C4-836D-6D26AB73D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2FAE9-E41A-41E6-8A7F-EE7F2186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1D09-B5FE-4659-929A-FD5713BD727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DE2D41-9FFF-42D7-BA2B-91F302AA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8C471A-9A41-4F1D-9D9C-3BCCAF13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ED4-DAA9-4BFA-8147-3D80BEE61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8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C5469-8457-42D1-85A3-7FADAD8D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9D909B-7628-4D29-9841-1D2694F2D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80E457-C47F-4006-995D-F4C42DFB3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230B03-BB7C-46ED-A6C5-F848859E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1D09-B5FE-4659-929A-FD5713BD727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CD521E-E18F-44E1-A7A7-EB36694B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E87FBB-EC87-4B6F-8053-6BEC3C78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ED4-DAA9-4BFA-8147-3D80BEE61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3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F2AE48-60A2-4754-A62D-0B983F7D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7C43EA-AE81-47BD-B189-93F099C3E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9E59C-3342-491C-86BC-6231B3ED5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01D09-B5FE-4659-929A-FD5713BD727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94D69-8656-47B2-A3BD-3499213F0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5F209-91CB-42F7-940F-971BF311A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79ED4-DAA9-4BFA-8147-3D80BEE61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1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23DBDEA-9F63-462C-857D-101008661CB9}"/>
              </a:ext>
            </a:extLst>
          </p:cNvPr>
          <p:cNvSpPr/>
          <p:nvPr/>
        </p:nvSpPr>
        <p:spPr>
          <a:xfrm>
            <a:off x="3176980" y="335752"/>
            <a:ext cx="1341120" cy="13411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IDLE</a:t>
            </a:r>
          </a:p>
          <a:p>
            <a:pPr algn="ctr"/>
            <a:r>
              <a:rPr lang="en-US" altLang="zh-CN" sz="2000" b="1" dirty="0"/>
              <a:t>2'b00</a:t>
            </a:r>
            <a:endParaRPr lang="zh-CN" altLang="en-US" sz="2000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DD5A4C6-E09D-4428-BFB4-6C37EBED2F76}"/>
              </a:ext>
            </a:extLst>
          </p:cNvPr>
          <p:cNvSpPr/>
          <p:nvPr/>
        </p:nvSpPr>
        <p:spPr>
          <a:xfrm>
            <a:off x="3176980" y="4359112"/>
            <a:ext cx="1341120" cy="13411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INT</a:t>
            </a:r>
          </a:p>
          <a:p>
            <a:pPr algn="ctr"/>
            <a:r>
              <a:rPr lang="en-US" altLang="zh-CN" sz="2000" b="1" dirty="0"/>
              <a:t>2’b11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571EDC0-889F-494E-8F01-4AEF7F93DF2F}"/>
              </a:ext>
            </a:extLst>
          </p:cNvPr>
          <p:cNvSpPr/>
          <p:nvPr/>
        </p:nvSpPr>
        <p:spPr>
          <a:xfrm>
            <a:off x="7154678" y="4359112"/>
            <a:ext cx="1341120" cy="13411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CNT</a:t>
            </a:r>
          </a:p>
          <a:p>
            <a:pPr algn="ctr"/>
            <a:r>
              <a:rPr lang="en-US" altLang="zh-CN" sz="2000" b="1" dirty="0"/>
              <a:t>2'b10</a:t>
            </a:r>
            <a:endParaRPr lang="zh-CN" altLang="en-US" sz="2000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BA03705-E5F3-4D64-BF0B-BDD136C0F96F}"/>
              </a:ext>
            </a:extLst>
          </p:cNvPr>
          <p:cNvSpPr/>
          <p:nvPr/>
        </p:nvSpPr>
        <p:spPr>
          <a:xfrm>
            <a:off x="7154678" y="335752"/>
            <a:ext cx="1341120" cy="13411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LOAD</a:t>
            </a:r>
          </a:p>
          <a:p>
            <a:pPr algn="ctr"/>
            <a:r>
              <a:rPr lang="en-US" altLang="zh-CN" sz="2000" b="1" dirty="0"/>
              <a:t>2’b01</a:t>
            </a:r>
            <a:endParaRPr lang="zh-CN" altLang="en-US" sz="2000" b="1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ADA0696-6157-4021-938F-E915E9AEE8F2}"/>
              </a:ext>
            </a:extLst>
          </p:cNvPr>
          <p:cNvSpPr/>
          <p:nvPr/>
        </p:nvSpPr>
        <p:spPr>
          <a:xfrm>
            <a:off x="4641902" y="851853"/>
            <a:ext cx="2388973" cy="30891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DA9365E-2B1A-458E-90D2-61357B9CD251}"/>
              </a:ext>
            </a:extLst>
          </p:cNvPr>
          <p:cNvSpPr/>
          <p:nvPr/>
        </p:nvSpPr>
        <p:spPr>
          <a:xfrm rot="-8100000">
            <a:off x="3930478" y="2862467"/>
            <a:ext cx="3811824" cy="30891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B9FF658-58CA-45D6-A06B-2E55AB6049E5}"/>
              </a:ext>
            </a:extLst>
          </p:cNvPr>
          <p:cNvSpPr/>
          <p:nvPr/>
        </p:nvSpPr>
        <p:spPr>
          <a:xfrm flipH="1">
            <a:off x="4641903" y="4875213"/>
            <a:ext cx="2388972" cy="30891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F73D627-E072-4F6F-BE77-83C819424405}"/>
              </a:ext>
            </a:extLst>
          </p:cNvPr>
          <p:cNvSpPr/>
          <p:nvPr/>
        </p:nvSpPr>
        <p:spPr>
          <a:xfrm rot="16200000" flipH="1">
            <a:off x="6630752" y="2863533"/>
            <a:ext cx="2388972" cy="30891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8BCBEA29-C4E7-4CC0-A834-1C996F622472}"/>
              </a:ext>
            </a:extLst>
          </p:cNvPr>
          <p:cNvSpPr/>
          <p:nvPr/>
        </p:nvSpPr>
        <p:spPr>
          <a:xfrm rot="5400000" flipH="1" flipV="1">
            <a:off x="2653054" y="2863533"/>
            <a:ext cx="2388972" cy="30891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左弧形 10">
            <a:extLst>
              <a:ext uri="{FF2B5EF4-FFF2-40B4-BE49-F238E27FC236}">
                <a16:creationId xmlns:a16="http://schemas.microsoft.com/office/drawing/2014/main" id="{DC916422-EF97-45BD-A71A-5384B7917EC1}"/>
              </a:ext>
            </a:extLst>
          </p:cNvPr>
          <p:cNvSpPr/>
          <p:nvPr/>
        </p:nvSpPr>
        <p:spPr>
          <a:xfrm>
            <a:off x="2207856" y="514573"/>
            <a:ext cx="845321" cy="1162299"/>
          </a:xfrm>
          <a:prstGeom prst="curvedRightArrow">
            <a:avLst>
              <a:gd name="adj1" fmla="val 12089"/>
              <a:gd name="adj2" fmla="val 50000"/>
              <a:gd name="adj3" fmla="val 2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左弧形 11">
            <a:extLst>
              <a:ext uri="{FF2B5EF4-FFF2-40B4-BE49-F238E27FC236}">
                <a16:creationId xmlns:a16="http://schemas.microsoft.com/office/drawing/2014/main" id="{56603FF6-E880-43CC-809F-EC7B40D64228}"/>
              </a:ext>
            </a:extLst>
          </p:cNvPr>
          <p:cNvSpPr/>
          <p:nvPr/>
        </p:nvSpPr>
        <p:spPr>
          <a:xfrm flipH="1">
            <a:off x="8619601" y="4473829"/>
            <a:ext cx="845321" cy="1162299"/>
          </a:xfrm>
          <a:prstGeom prst="curvedRightArrow">
            <a:avLst>
              <a:gd name="adj1" fmla="val 12089"/>
              <a:gd name="adj2" fmla="val 50000"/>
              <a:gd name="adj3" fmla="val 2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75EF29-9B5F-48D0-87FE-9B8501445E34}"/>
              </a:ext>
            </a:extLst>
          </p:cNvPr>
          <p:cNvSpPr txBox="1"/>
          <p:nvPr/>
        </p:nvSpPr>
        <p:spPr>
          <a:xfrm>
            <a:off x="3550181" y="5937473"/>
            <a:ext cx="5342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模式</a:t>
            </a:r>
            <a:r>
              <a:rPr lang="en-US" altLang="zh-CN" sz="3200" b="1" dirty="0"/>
              <a:t>0    ctrl[2:1]==2’b00</a:t>
            </a:r>
            <a:endParaRPr lang="zh-CN" altLang="en-US" sz="32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0F7080-9053-4E0C-955D-85D9A2421B43}"/>
              </a:ext>
            </a:extLst>
          </p:cNvPr>
          <p:cNvSpPr txBox="1"/>
          <p:nvPr/>
        </p:nvSpPr>
        <p:spPr>
          <a:xfrm>
            <a:off x="4900674" y="2847649"/>
            <a:ext cx="174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ctrl[0]==1'b0</a:t>
            </a:r>
            <a:endParaRPr lang="zh-CN" altLang="en-US" sz="1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799D32-37D9-4591-9309-618F7B1D0EB2}"/>
              </a:ext>
            </a:extLst>
          </p:cNvPr>
          <p:cNvSpPr txBox="1"/>
          <p:nvPr/>
        </p:nvSpPr>
        <p:spPr>
          <a:xfrm>
            <a:off x="6864323" y="2847649"/>
            <a:ext cx="1921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count&lt;=preset</a:t>
            </a:r>
            <a:endParaRPr lang="zh-CN" altLang="en-US" sz="16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C9D9E8-6F5A-482B-B039-C3DDE7596BC0}"/>
              </a:ext>
            </a:extLst>
          </p:cNvPr>
          <p:cNvSpPr txBox="1"/>
          <p:nvPr/>
        </p:nvSpPr>
        <p:spPr>
          <a:xfrm>
            <a:off x="8619601" y="4660340"/>
            <a:ext cx="334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ctrl[0]==1’b1&amp;&amp;count&gt; 32'b1</a:t>
            </a:r>
          </a:p>
          <a:p>
            <a:pPr algn="ctr"/>
            <a:r>
              <a:rPr lang="en-US" altLang="zh-CN" sz="1400" b="1" dirty="0"/>
              <a:t>count&lt;=count- 32'b1</a:t>
            </a:r>
            <a:endParaRPr lang="zh-CN" altLang="en-US" sz="1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E016CB-0B80-45AA-82B0-C4DB2B6F73C6}"/>
              </a:ext>
            </a:extLst>
          </p:cNvPr>
          <p:cNvSpPr txBox="1"/>
          <p:nvPr/>
        </p:nvSpPr>
        <p:spPr>
          <a:xfrm>
            <a:off x="3886663" y="4660340"/>
            <a:ext cx="3965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ctrl[0]==1’b1 &amp;&amp; count==32'b1</a:t>
            </a:r>
          </a:p>
          <a:p>
            <a:pPr algn="ctr"/>
            <a:r>
              <a:rPr lang="en-US" altLang="zh-CN" sz="1400" b="1" dirty="0"/>
              <a:t>count&lt;=32'b0</a:t>
            </a:r>
          </a:p>
          <a:p>
            <a:pPr algn="ctr"/>
            <a:r>
              <a:rPr lang="en-US" altLang="zh-CN" sz="1400" b="1" dirty="0"/>
              <a:t>_IRQ&lt;=1'b1</a:t>
            </a:r>
            <a:endParaRPr lang="zh-CN" altLang="en-US" sz="1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DBA769-355D-48B2-8AAE-B19A44FD9FEA}"/>
              </a:ext>
            </a:extLst>
          </p:cNvPr>
          <p:cNvSpPr txBox="1"/>
          <p:nvPr/>
        </p:nvSpPr>
        <p:spPr>
          <a:xfrm>
            <a:off x="2807519" y="2847649"/>
            <a:ext cx="1921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ctrl[0]&lt;=1'b0</a:t>
            </a:r>
            <a:endParaRPr lang="zh-CN" altLang="en-US" sz="16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BFC308-7320-4956-9A40-F0A4FE7165E2}"/>
              </a:ext>
            </a:extLst>
          </p:cNvPr>
          <p:cNvSpPr txBox="1"/>
          <p:nvPr/>
        </p:nvSpPr>
        <p:spPr>
          <a:xfrm>
            <a:off x="4966354" y="713924"/>
            <a:ext cx="1740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ctrl[0]==1'b1</a:t>
            </a:r>
          </a:p>
          <a:p>
            <a:pPr algn="ctr"/>
            <a:r>
              <a:rPr lang="en-US" altLang="zh-CN" sz="1600" b="1" dirty="0"/>
              <a:t>_IRQ&lt;=1'b0</a:t>
            </a:r>
            <a:endParaRPr lang="zh-CN" altLang="en-US" sz="16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711148-FE0B-4A83-AB33-8EF882C00B06}"/>
              </a:ext>
            </a:extLst>
          </p:cNvPr>
          <p:cNvSpPr txBox="1"/>
          <p:nvPr/>
        </p:nvSpPr>
        <p:spPr>
          <a:xfrm>
            <a:off x="1112459" y="860147"/>
            <a:ext cx="174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/>
              <a:t>ctrl[0]==1'b1</a:t>
            </a:r>
          </a:p>
        </p:txBody>
      </p:sp>
    </p:spTree>
    <p:extLst>
      <p:ext uri="{BB962C8B-B14F-4D97-AF65-F5344CB8AC3E}">
        <p14:creationId xmlns:p14="http://schemas.microsoft.com/office/powerpoint/2010/main" val="266948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23DBDEA-9F63-462C-857D-101008661CB9}"/>
              </a:ext>
            </a:extLst>
          </p:cNvPr>
          <p:cNvSpPr/>
          <p:nvPr/>
        </p:nvSpPr>
        <p:spPr>
          <a:xfrm>
            <a:off x="3176980" y="335752"/>
            <a:ext cx="1341120" cy="13411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IDLE</a:t>
            </a:r>
          </a:p>
          <a:p>
            <a:pPr algn="ctr"/>
            <a:r>
              <a:rPr lang="en-US" altLang="zh-CN" sz="2000" b="1" dirty="0"/>
              <a:t>2'b00</a:t>
            </a:r>
            <a:endParaRPr lang="zh-CN" altLang="en-US" sz="2000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DD5A4C6-E09D-4428-BFB4-6C37EBED2F76}"/>
              </a:ext>
            </a:extLst>
          </p:cNvPr>
          <p:cNvSpPr/>
          <p:nvPr/>
        </p:nvSpPr>
        <p:spPr>
          <a:xfrm>
            <a:off x="3176980" y="4359112"/>
            <a:ext cx="1341120" cy="13411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INT</a:t>
            </a:r>
          </a:p>
          <a:p>
            <a:pPr algn="ctr"/>
            <a:r>
              <a:rPr lang="en-US" altLang="zh-CN" sz="2000" b="1" dirty="0"/>
              <a:t>2’b11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571EDC0-889F-494E-8F01-4AEF7F93DF2F}"/>
              </a:ext>
            </a:extLst>
          </p:cNvPr>
          <p:cNvSpPr/>
          <p:nvPr/>
        </p:nvSpPr>
        <p:spPr>
          <a:xfrm>
            <a:off x="7154678" y="4359112"/>
            <a:ext cx="1341120" cy="13411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CNT</a:t>
            </a:r>
          </a:p>
          <a:p>
            <a:pPr algn="ctr"/>
            <a:r>
              <a:rPr lang="en-US" altLang="zh-CN" sz="2000" b="1" dirty="0"/>
              <a:t>2'b10</a:t>
            </a:r>
            <a:endParaRPr lang="zh-CN" altLang="en-US" sz="2000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BA03705-E5F3-4D64-BF0B-BDD136C0F96F}"/>
              </a:ext>
            </a:extLst>
          </p:cNvPr>
          <p:cNvSpPr/>
          <p:nvPr/>
        </p:nvSpPr>
        <p:spPr>
          <a:xfrm>
            <a:off x="7154678" y="335752"/>
            <a:ext cx="1341120" cy="13411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LOAD</a:t>
            </a:r>
          </a:p>
          <a:p>
            <a:pPr algn="ctr"/>
            <a:r>
              <a:rPr lang="en-US" altLang="zh-CN" sz="2000" b="1" dirty="0"/>
              <a:t>2’b01</a:t>
            </a:r>
            <a:endParaRPr lang="zh-CN" altLang="en-US" sz="2000" b="1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ADA0696-6157-4021-938F-E915E9AEE8F2}"/>
              </a:ext>
            </a:extLst>
          </p:cNvPr>
          <p:cNvSpPr/>
          <p:nvPr/>
        </p:nvSpPr>
        <p:spPr>
          <a:xfrm>
            <a:off x="4641902" y="851853"/>
            <a:ext cx="2388973" cy="30891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DA9365E-2B1A-458E-90D2-61357B9CD251}"/>
              </a:ext>
            </a:extLst>
          </p:cNvPr>
          <p:cNvSpPr/>
          <p:nvPr/>
        </p:nvSpPr>
        <p:spPr>
          <a:xfrm rot="-8100000">
            <a:off x="3930478" y="2862467"/>
            <a:ext cx="3811824" cy="30891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B9FF658-58CA-45D6-A06B-2E55AB6049E5}"/>
              </a:ext>
            </a:extLst>
          </p:cNvPr>
          <p:cNvSpPr/>
          <p:nvPr/>
        </p:nvSpPr>
        <p:spPr>
          <a:xfrm flipH="1">
            <a:off x="4641903" y="4875213"/>
            <a:ext cx="2388972" cy="30891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F73D627-E072-4F6F-BE77-83C819424405}"/>
              </a:ext>
            </a:extLst>
          </p:cNvPr>
          <p:cNvSpPr/>
          <p:nvPr/>
        </p:nvSpPr>
        <p:spPr>
          <a:xfrm rot="16200000" flipH="1">
            <a:off x="6630752" y="2863533"/>
            <a:ext cx="2388972" cy="30891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8BCBEA29-C4E7-4CC0-A834-1C996F622472}"/>
              </a:ext>
            </a:extLst>
          </p:cNvPr>
          <p:cNvSpPr/>
          <p:nvPr/>
        </p:nvSpPr>
        <p:spPr>
          <a:xfrm rot="5400000" flipH="1" flipV="1">
            <a:off x="2653054" y="2863533"/>
            <a:ext cx="2388972" cy="30891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左弧形 10">
            <a:extLst>
              <a:ext uri="{FF2B5EF4-FFF2-40B4-BE49-F238E27FC236}">
                <a16:creationId xmlns:a16="http://schemas.microsoft.com/office/drawing/2014/main" id="{DC916422-EF97-45BD-A71A-5384B7917EC1}"/>
              </a:ext>
            </a:extLst>
          </p:cNvPr>
          <p:cNvSpPr/>
          <p:nvPr/>
        </p:nvSpPr>
        <p:spPr>
          <a:xfrm>
            <a:off x="2207856" y="514573"/>
            <a:ext cx="845321" cy="1162299"/>
          </a:xfrm>
          <a:prstGeom prst="curvedRightArrow">
            <a:avLst>
              <a:gd name="adj1" fmla="val 12089"/>
              <a:gd name="adj2" fmla="val 50000"/>
              <a:gd name="adj3" fmla="val 2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左弧形 11">
            <a:extLst>
              <a:ext uri="{FF2B5EF4-FFF2-40B4-BE49-F238E27FC236}">
                <a16:creationId xmlns:a16="http://schemas.microsoft.com/office/drawing/2014/main" id="{56603FF6-E880-43CC-809F-EC7B40D64228}"/>
              </a:ext>
            </a:extLst>
          </p:cNvPr>
          <p:cNvSpPr/>
          <p:nvPr/>
        </p:nvSpPr>
        <p:spPr>
          <a:xfrm flipH="1">
            <a:off x="8619601" y="4473829"/>
            <a:ext cx="845321" cy="1162299"/>
          </a:xfrm>
          <a:prstGeom prst="curvedRightArrow">
            <a:avLst>
              <a:gd name="adj1" fmla="val 12089"/>
              <a:gd name="adj2" fmla="val 50000"/>
              <a:gd name="adj3" fmla="val 2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75EF29-9B5F-48D0-87FE-9B8501445E34}"/>
              </a:ext>
            </a:extLst>
          </p:cNvPr>
          <p:cNvSpPr txBox="1"/>
          <p:nvPr/>
        </p:nvSpPr>
        <p:spPr>
          <a:xfrm>
            <a:off x="3550181" y="5937473"/>
            <a:ext cx="5342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模式</a:t>
            </a:r>
            <a:r>
              <a:rPr lang="en-US" altLang="zh-CN" sz="3200" b="1" dirty="0"/>
              <a:t>1    ctrl[2:1]==2’b01</a:t>
            </a:r>
            <a:endParaRPr lang="zh-CN" altLang="en-US" sz="32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0F7080-9053-4E0C-955D-85D9A2421B43}"/>
              </a:ext>
            </a:extLst>
          </p:cNvPr>
          <p:cNvSpPr txBox="1"/>
          <p:nvPr/>
        </p:nvSpPr>
        <p:spPr>
          <a:xfrm>
            <a:off x="4900674" y="2847649"/>
            <a:ext cx="174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ctrl[0]==1'b0</a:t>
            </a:r>
            <a:endParaRPr lang="zh-CN" altLang="en-US" sz="1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799D32-37D9-4591-9309-618F7B1D0EB2}"/>
              </a:ext>
            </a:extLst>
          </p:cNvPr>
          <p:cNvSpPr txBox="1"/>
          <p:nvPr/>
        </p:nvSpPr>
        <p:spPr>
          <a:xfrm>
            <a:off x="6864323" y="2847649"/>
            <a:ext cx="1921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count&lt;=preset</a:t>
            </a:r>
            <a:endParaRPr lang="zh-CN" altLang="en-US" sz="16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C9D9E8-6F5A-482B-B039-C3DDE7596BC0}"/>
              </a:ext>
            </a:extLst>
          </p:cNvPr>
          <p:cNvSpPr txBox="1"/>
          <p:nvPr/>
        </p:nvSpPr>
        <p:spPr>
          <a:xfrm>
            <a:off x="8619601" y="4660340"/>
            <a:ext cx="334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ctrl[0]==1’b1&amp;&amp;count&gt; 32'b1</a:t>
            </a:r>
          </a:p>
          <a:p>
            <a:pPr algn="ctr"/>
            <a:r>
              <a:rPr lang="en-US" altLang="zh-CN" sz="1400" b="1" dirty="0"/>
              <a:t>count&lt;=count- 32'b1</a:t>
            </a:r>
            <a:endParaRPr lang="zh-CN" altLang="en-US" sz="1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E016CB-0B80-45AA-82B0-C4DB2B6F73C6}"/>
              </a:ext>
            </a:extLst>
          </p:cNvPr>
          <p:cNvSpPr txBox="1"/>
          <p:nvPr/>
        </p:nvSpPr>
        <p:spPr>
          <a:xfrm>
            <a:off x="3886663" y="4660340"/>
            <a:ext cx="3965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ctrl[0]==1’b1 &amp;&amp; count==32'b1</a:t>
            </a:r>
          </a:p>
          <a:p>
            <a:pPr algn="ctr"/>
            <a:r>
              <a:rPr lang="en-US" altLang="zh-CN" sz="1400" b="1" dirty="0"/>
              <a:t>count&lt;=32'b0</a:t>
            </a:r>
          </a:p>
          <a:p>
            <a:pPr algn="ctr"/>
            <a:r>
              <a:rPr lang="en-US" altLang="zh-CN" sz="1400" b="1" dirty="0"/>
              <a:t>_IRQ&lt;=1'b1</a:t>
            </a:r>
            <a:endParaRPr lang="zh-CN" altLang="en-US" sz="1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DBA769-355D-48B2-8AAE-B19A44FD9FEA}"/>
              </a:ext>
            </a:extLst>
          </p:cNvPr>
          <p:cNvSpPr txBox="1"/>
          <p:nvPr/>
        </p:nvSpPr>
        <p:spPr>
          <a:xfrm>
            <a:off x="2807519" y="2847649"/>
            <a:ext cx="1921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_IRQ&lt;=1’b0</a:t>
            </a:r>
            <a:endParaRPr lang="zh-CN" altLang="en-US" sz="16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BFC308-7320-4956-9A40-F0A4FE7165E2}"/>
              </a:ext>
            </a:extLst>
          </p:cNvPr>
          <p:cNvSpPr txBox="1"/>
          <p:nvPr/>
        </p:nvSpPr>
        <p:spPr>
          <a:xfrm>
            <a:off x="4966354" y="713924"/>
            <a:ext cx="1740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ctrl[0]==1'b1</a:t>
            </a:r>
          </a:p>
          <a:p>
            <a:pPr algn="ctr"/>
            <a:r>
              <a:rPr lang="en-US" altLang="zh-CN" sz="1600" b="1" dirty="0"/>
              <a:t>_IRQ&lt;=1'b0</a:t>
            </a:r>
            <a:endParaRPr lang="zh-CN" altLang="en-US" sz="16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711148-FE0B-4A83-AB33-8EF882C00B06}"/>
              </a:ext>
            </a:extLst>
          </p:cNvPr>
          <p:cNvSpPr txBox="1"/>
          <p:nvPr/>
        </p:nvSpPr>
        <p:spPr>
          <a:xfrm>
            <a:off x="1112459" y="860147"/>
            <a:ext cx="174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/>
              <a:t>ctrl[0]==1'b1</a:t>
            </a:r>
          </a:p>
        </p:txBody>
      </p:sp>
    </p:spTree>
    <p:extLst>
      <p:ext uri="{BB962C8B-B14F-4D97-AF65-F5344CB8AC3E}">
        <p14:creationId xmlns:p14="http://schemas.microsoft.com/office/powerpoint/2010/main" val="381303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141</Words>
  <Application>Microsoft Office PowerPoint</Application>
  <PresentationFormat>宽屏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NEXUS</dc:creator>
  <cp:lastModifiedBy>张 岳霖</cp:lastModifiedBy>
  <cp:revision>43</cp:revision>
  <dcterms:created xsi:type="dcterms:W3CDTF">2020-12-17T07:55:26Z</dcterms:created>
  <dcterms:modified xsi:type="dcterms:W3CDTF">2021-12-06T02:09:07Z</dcterms:modified>
</cp:coreProperties>
</file>