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C5948-211A-FE96-814E-469C4C3F9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62B8CE-1B57-4734-DB99-5BDCEFAB4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BC08E-944F-F743-90B8-E741A44F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B9D3-064A-4F5B-B347-2C72656FB53D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62AD0-3B73-D912-A6BB-CF3B9F4B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3DDB7-C3A4-C21A-E298-F8192E8B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0D80-9F04-4D73-B457-C1D92DD65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7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9E7C2-9C75-322D-C884-D8BE57E7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F1EFF-6FC1-79EE-6D72-0D990A776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64936-3111-0663-6D4A-28A654CD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B9D3-064A-4F5B-B347-2C72656FB53D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3090B-C986-86EC-55C3-518767F0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6DAB6-A36C-395D-55F8-985F40BE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0D80-9F04-4D73-B457-C1D92DD65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7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25948B-ADD9-56F4-56DD-551317C6B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5E3071-5342-CE7C-8A23-AF3891DBF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62EDB-2279-C69A-83FC-FED442F8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B9D3-064A-4F5B-B347-2C72656FB53D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0843C-F716-30BE-E718-1C7A5323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DB5FB-FDCB-058D-FA99-A0F77802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0D80-9F04-4D73-B457-C1D92DD65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2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8E79F-BFD4-EC45-CF22-01425AAD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BA7F5-6C57-2828-52BA-8355630F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88419-9F08-2BFC-6C1B-540CC390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B9D3-064A-4F5B-B347-2C72656FB53D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C78EB-305D-1B0B-D5B0-0CE85CC7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FAB28-E79D-856C-D7EB-912A296F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0D80-9F04-4D73-B457-C1D92DD65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0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41E80-0261-9323-F0FF-FC94014A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BFDDC-6242-776F-286B-B7D23414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37CAB-EA9D-797F-0751-237C3801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B9D3-064A-4F5B-B347-2C72656FB53D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5162A-6FFB-A6DB-4DF9-B08C9530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44FB8-3ABF-1997-B3BB-5DD5A66A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0D80-9F04-4D73-B457-C1D92DD65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51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6B3CF-A7E4-07B7-4A2E-6A1438F1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CF6D0-257E-3A3C-7A33-14E718862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4DE4A6-650F-52B6-57C9-E949FCD9A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AE2C6-42A4-2BAA-5F8C-C238D41B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B9D3-064A-4F5B-B347-2C72656FB53D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734BA-3190-7D4C-0918-86C42823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9B86F-79E5-13E5-1EB1-E3667B61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0D80-9F04-4D73-B457-C1D92DD65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6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8F4B1-E23A-4018-B751-5D7608C5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202799-F13D-C659-7048-86DBDE50B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75133-89D3-F3CD-CD2D-563052985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5D645B-BE3C-58F4-50EF-F5B0236EF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951FD7-E9D4-2D7A-AD13-41A74397C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A30D64-8AA9-0A5E-3F53-1AB5DAA6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B9D3-064A-4F5B-B347-2C72656FB53D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7CD79E-3C42-5A52-3B51-A08F396E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D14FC4-DC50-C7E3-6CA4-B2026449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0D80-9F04-4D73-B457-C1D92DD65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C8B57-CE45-9D9E-51FF-979822C0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72A572-ACD8-535D-89E1-8C4804B7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B9D3-064A-4F5B-B347-2C72656FB53D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F57DF2-94EB-FF60-A028-19F952D1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6CBDBA-337D-38D1-ED62-92256652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0D80-9F04-4D73-B457-C1D92DD65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1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F0B6C4-99B6-AB7E-5628-06944D55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B9D3-064A-4F5B-B347-2C72656FB53D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51CA64-6C25-6889-B458-370E9182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AE329D-6ED6-C891-00B9-97155BAC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0D80-9F04-4D73-B457-C1D92DD65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0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0D347-0896-1054-73A1-62482D53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216AE-1C0F-F1CF-3ACA-B904A576C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B2204A-E0D5-4862-1303-1F09D7DE2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D73E4-3F00-3C62-82EB-8B533D97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B9D3-064A-4F5B-B347-2C72656FB53D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3B5405-C05D-377D-E7CE-0BBE55E1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6F708-572B-0C55-1B53-29751FAB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0D80-9F04-4D73-B457-C1D92DD65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5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B877A-0223-A576-923D-3409A105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06B9D3-F777-1ADF-8914-9A18DD16C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A0F2FF-B2C5-1F1F-7D11-A87F6988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D3421F-917B-7FE2-C2AE-7383036C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B9D3-064A-4F5B-B347-2C72656FB53D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B52AC-ACF7-31F8-7F5E-DB0751BA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50AEF1-FDE4-60FF-D94E-5C22BF90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0D80-9F04-4D73-B457-C1D92DD65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1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35B728-2840-7BF3-D6EB-22E7D85B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8F0B5-AB2E-C462-CA3B-49F33AB0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FB467-39A5-B30F-D151-7AA9C4869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2B9D3-064A-4F5B-B347-2C72656FB53D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C9761-9CF9-DAA4-C92E-4DC60C83A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1690A-D183-8B5D-E173-EFEEF4ECA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0D80-9F04-4D73-B457-C1D92DD65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8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F34117-3ABB-A5D0-337F-81A2C68FE2BD}"/>
              </a:ext>
            </a:extLst>
          </p:cNvPr>
          <p:cNvSpPr/>
          <p:nvPr/>
        </p:nvSpPr>
        <p:spPr>
          <a:xfrm>
            <a:off x="4634143" y="301841"/>
            <a:ext cx="1899822" cy="49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Myshell</a:t>
            </a:r>
            <a:r>
              <a:rPr lang="en-US" altLang="zh-CN" dirty="0"/>
              <a:t> start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3FB849-9A78-3D7D-FD37-FE93EF89168C}"/>
              </a:ext>
            </a:extLst>
          </p:cNvPr>
          <p:cNvSpPr/>
          <p:nvPr/>
        </p:nvSpPr>
        <p:spPr>
          <a:xfrm>
            <a:off x="4634143" y="1038687"/>
            <a:ext cx="1899822" cy="49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 initialization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69E692-DE19-1BA4-C3D2-A6F4592075D0}"/>
              </a:ext>
            </a:extLst>
          </p:cNvPr>
          <p:cNvSpPr/>
          <p:nvPr/>
        </p:nvSpPr>
        <p:spPr>
          <a:xfrm>
            <a:off x="4634143" y="1856912"/>
            <a:ext cx="1899822" cy="49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5AB617B9-0344-A98C-417C-F4D87C2548B9}"/>
              </a:ext>
            </a:extLst>
          </p:cNvPr>
          <p:cNvSpPr/>
          <p:nvPr/>
        </p:nvSpPr>
        <p:spPr>
          <a:xfrm>
            <a:off x="4239087" y="2675137"/>
            <a:ext cx="2689934" cy="57704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is exit? 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E723D04-8FB5-76BF-0197-3F406DB09209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584054" y="798991"/>
            <a:ext cx="0" cy="23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EC072A-A64D-C77C-81E2-EF6B3A6A010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84054" y="1535837"/>
            <a:ext cx="0" cy="32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38B68F-B1EA-9FBC-3758-96BBCDB90B6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84054" y="2354062"/>
            <a:ext cx="0" cy="32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7A841F0-73D1-CF6F-604B-89BE449F807F}"/>
              </a:ext>
            </a:extLst>
          </p:cNvPr>
          <p:cNvSpPr/>
          <p:nvPr/>
        </p:nvSpPr>
        <p:spPr>
          <a:xfrm>
            <a:off x="4634143" y="3815915"/>
            <a:ext cx="1899822" cy="49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 input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AA70D1C-3691-2EB3-ACB8-D65DB028D34C}"/>
              </a:ext>
            </a:extLst>
          </p:cNvPr>
          <p:cNvSpPr/>
          <p:nvPr/>
        </p:nvSpPr>
        <p:spPr>
          <a:xfrm>
            <a:off x="4634143" y="4631182"/>
            <a:ext cx="1899822" cy="49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 command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0B0ED6-97BD-73F1-8B0A-7E02EF9DC6F4}"/>
              </a:ext>
            </a:extLst>
          </p:cNvPr>
          <p:cNvSpPr/>
          <p:nvPr/>
        </p:nvSpPr>
        <p:spPr>
          <a:xfrm>
            <a:off x="4634143" y="5446449"/>
            <a:ext cx="1899822" cy="49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F555DD9-80D8-C148-4B90-791C920F37E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584054" y="3252186"/>
            <a:ext cx="0" cy="56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CBDAF11-62D6-506B-2428-BF65EB462B0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4054" y="4313065"/>
            <a:ext cx="0" cy="31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6648C94-E3E6-B67D-6DC6-6BD3D5D31AF9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5584054" y="5128332"/>
            <a:ext cx="0" cy="31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D3FE709-BC56-E7A3-A681-2D2C512A4B26}"/>
              </a:ext>
            </a:extLst>
          </p:cNvPr>
          <p:cNvCxnSpPr>
            <a:stCxn id="16" idx="2"/>
          </p:cNvCxnSpPr>
          <p:nvPr/>
        </p:nvCxnSpPr>
        <p:spPr>
          <a:xfrm rot="5400000">
            <a:off x="4068192" y="5115757"/>
            <a:ext cx="688020" cy="23437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226709-625F-4F51-8651-B00E5CAD3971}"/>
              </a:ext>
            </a:extLst>
          </p:cNvPr>
          <p:cNvCxnSpPr>
            <a:cxnSpLocks/>
          </p:cNvCxnSpPr>
          <p:nvPr/>
        </p:nvCxnSpPr>
        <p:spPr>
          <a:xfrm flipH="1" flipV="1">
            <a:off x="3213717" y="1299962"/>
            <a:ext cx="26633" cy="533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F95FCBC-3539-8F6C-0D6A-95793D227F2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213717" y="1287262"/>
            <a:ext cx="1420426" cy="12700"/>
          </a:xfrm>
          <a:prstGeom prst="bentConnector3">
            <a:avLst>
              <a:gd name="adj1" fmla="val 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6F3927FB-BC34-E881-AE5F-6B278818C0F0}"/>
              </a:ext>
            </a:extLst>
          </p:cNvPr>
          <p:cNvCxnSpPr>
            <a:stCxn id="6" idx="3"/>
          </p:cNvCxnSpPr>
          <p:nvPr/>
        </p:nvCxnSpPr>
        <p:spPr>
          <a:xfrm>
            <a:off x="6929021" y="2963662"/>
            <a:ext cx="1833239" cy="2979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E5639123-1541-D8D7-5252-567726806690}"/>
              </a:ext>
            </a:extLst>
          </p:cNvPr>
          <p:cNvSpPr/>
          <p:nvPr/>
        </p:nvSpPr>
        <p:spPr>
          <a:xfrm>
            <a:off x="7812349" y="5943599"/>
            <a:ext cx="1899822" cy="49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Myshell</a:t>
            </a:r>
            <a:r>
              <a:rPr lang="en-US" altLang="zh-CN" dirty="0"/>
              <a:t> exit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BFDA8A9-DAA4-E477-F5F0-54B11BF175F0}"/>
              </a:ext>
            </a:extLst>
          </p:cNvPr>
          <p:cNvSpPr txBox="1"/>
          <p:nvPr/>
        </p:nvSpPr>
        <p:spPr>
          <a:xfrm>
            <a:off x="5584054" y="3302780"/>
            <a:ext cx="87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D469E60-F2BB-DAF6-023B-E96F2D20450B}"/>
              </a:ext>
            </a:extLst>
          </p:cNvPr>
          <p:cNvSpPr txBox="1"/>
          <p:nvPr/>
        </p:nvSpPr>
        <p:spPr>
          <a:xfrm>
            <a:off x="7609642" y="2634734"/>
            <a:ext cx="87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90736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F34117-3ABB-A5D0-337F-81A2C68FE2BD}"/>
              </a:ext>
            </a:extLst>
          </p:cNvPr>
          <p:cNvSpPr/>
          <p:nvPr/>
        </p:nvSpPr>
        <p:spPr>
          <a:xfrm>
            <a:off x="473878" y="2931850"/>
            <a:ext cx="999815" cy="49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cd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D9B5C78-E2E2-A591-F81A-B0D649178B60}"/>
              </a:ext>
            </a:extLst>
          </p:cNvPr>
          <p:cNvSpPr/>
          <p:nvPr/>
        </p:nvSpPr>
        <p:spPr>
          <a:xfrm>
            <a:off x="3189369" y="2931850"/>
            <a:ext cx="3280704" cy="49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 err="1"/>
              <a:t>chdir</a:t>
            </a:r>
            <a:r>
              <a:rPr lang="en-US" altLang="zh-CN" dirty="0"/>
              <a:t>()</a:t>
            </a:r>
            <a:r>
              <a:rPr lang="zh-CN" altLang="en-US" dirty="0"/>
              <a:t>更新当前目录</a:t>
            </a:r>
            <a:endParaRPr lang="en-US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401C078-3CC8-DC2B-3DC1-FD0B2E706517}"/>
              </a:ext>
            </a:extLst>
          </p:cNvPr>
          <p:cNvSpPr/>
          <p:nvPr/>
        </p:nvSpPr>
        <p:spPr>
          <a:xfrm>
            <a:off x="7608969" y="2931850"/>
            <a:ext cx="3280704" cy="49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 err="1"/>
              <a:t>getcwd</a:t>
            </a:r>
            <a:r>
              <a:rPr lang="en-US" altLang="zh-CN" dirty="0"/>
              <a:t>()</a:t>
            </a:r>
            <a:r>
              <a:rPr lang="zh-CN" altLang="en-US" dirty="0"/>
              <a:t>修改提示符为当前目录</a:t>
            </a:r>
            <a:endParaRPr lang="en-US" altLang="zh-CN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1314C9-C423-0CDA-8D0E-4C9FBDA093EA}"/>
              </a:ext>
            </a:extLst>
          </p:cNvPr>
          <p:cNvCxnSpPr>
            <a:stCxn id="3" idx="3"/>
            <a:endCxn id="23" idx="1"/>
          </p:cNvCxnSpPr>
          <p:nvPr/>
        </p:nvCxnSpPr>
        <p:spPr>
          <a:xfrm>
            <a:off x="1473693" y="3180425"/>
            <a:ext cx="1715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D65D909-9E5C-83E6-1943-3258184D80A6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6470073" y="3180425"/>
            <a:ext cx="1138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9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F34117-3ABB-A5D0-337F-81A2C68FE2BD}"/>
              </a:ext>
            </a:extLst>
          </p:cNvPr>
          <p:cNvSpPr/>
          <p:nvPr/>
        </p:nvSpPr>
        <p:spPr>
          <a:xfrm>
            <a:off x="473878" y="2931850"/>
            <a:ext cx="1417066" cy="49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重定向指令</a:t>
            </a:r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D9B5C78-E2E2-A591-F81A-B0D649178B60}"/>
              </a:ext>
            </a:extLst>
          </p:cNvPr>
          <p:cNvSpPr/>
          <p:nvPr/>
        </p:nvSpPr>
        <p:spPr>
          <a:xfrm>
            <a:off x="2327430" y="2719084"/>
            <a:ext cx="2233407" cy="939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fork()</a:t>
            </a:r>
            <a:r>
              <a:rPr lang="zh-CN" altLang="en-US" dirty="0"/>
              <a:t>新建子进程</a:t>
            </a:r>
            <a:r>
              <a:rPr lang="en-US" altLang="zh-CN" dirty="0"/>
              <a:t>(</a:t>
            </a:r>
            <a:r>
              <a:rPr lang="zh-CN" altLang="en-US" dirty="0"/>
              <a:t>根据重定向类型设定恰当参数</a:t>
            </a:r>
            <a:r>
              <a:rPr lang="en-US" altLang="zh-CN" dirty="0"/>
              <a:t>)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1314C9-C423-0CDA-8D0E-4C9FBDA093E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890944" y="3180422"/>
            <a:ext cx="44388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D65D909-9E5C-83E6-1943-3258184D80A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560837" y="3188660"/>
            <a:ext cx="392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7672D21-49D0-1F05-9062-245E2C869128}"/>
              </a:ext>
            </a:extLst>
          </p:cNvPr>
          <p:cNvSpPr/>
          <p:nvPr/>
        </p:nvSpPr>
        <p:spPr>
          <a:xfrm>
            <a:off x="4953740" y="2527274"/>
            <a:ext cx="1940445" cy="132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open()</a:t>
            </a:r>
            <a:r>
              <a:rPr lang="zh-CN" altLang="en-US" dirty="0"/>
              <a:t>函数打开文件，并根据重定向类型设定恰当的参数</a:t>
            </a:r>
            <a:endParaRPr lang="en-US" altLang="zh-CN" dirty="0"/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2C63295A-34FF-0DC1-3D97-04F19579B886}"/>
              </a:ext>
            </a:extLst>
          </p:cNvPr>
          <p:cNvSpPr/>
          <p:nvPr/>
        </p:nvSpPr>
        <p:spPr>
          <a:xfrm>
            <a:off x="7187147" y="2573882"/>
            <a:ext cx="2218612" cy="12130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dup2()</a:t>
            </a:r>
            <a:r>
              <a:rPr lang="zh-CN" altLang="en-US" dirty="0"/>
              <a:t>函数根据重定向类型设定恰当的输入</a:t>
            </a:r>
            <a:r>
              <a:rPr lang="en-US" altLang="zh-CN" dirty="0"/>
              <a:t>/</a:t>
            </a:r>
            <a:r>
              <a:rPr lang="zh-CN" altLang="en-US" dirty="0"/>
              <a:t>输出环境</a:t>
            </a:r>
            <a:endParaRPr lang="en-US" altLang="zh-CN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2E110B-9BB5-6C62-7B4A-DEEE3F6A94E6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 flipV="1">
            <a:off x="6894185" y="3180423"/>
            <a:ext cx="292962" cy="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67FB55CE-8F32-4141-AAEB-00C11B460B9C}"/>
              </a:ext>
            </a:extLst>
          </p:cNvPr>
          <p:cNvSpPr/>
          <p:nvPr/>
        </p:nvSpPr>
        <p:spPr>
          <a:xfrm>
            <a:off x="9772028" y="2573881"/>
            <a:ext cx="2218612" cy="12130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 err="1"/>
              <a:t>execvp</a:t>
            </a:r>
            <a:r>
              <a:rPr lang="en-US" altLang="zh-CN" dirty="0"/>
              <a:t>()</a:t>
            </a:r>
            <a:r>
              <a:rPr lang="zh-CN" altLang="en-US" dirty="0"/>
              <a:t>函数执行命令</a:t>
            </a:r>
            <a:endParaRPr lang="en-US" altLang="zh-CN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7149174-5CD7-F993-BC79-FDDDA9CFDBB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 flipV="1">
            <a:off x="9405759" y="3180422"/>
            <a:ext cx="3662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38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F34117-3ABB-A5D0-337F-81A2C68FE2BD}"/>
              </a:ext>
            </a:extLst>
          </p:cNvPr>
          <p:cNvSpPr/>
          <p:nvPr/>
        </p:nvSpPr>
        <p:spPr>
          <a:xfrm>
            <a:off x="1114562" y="2931850"/>
            <a:ext cx="1417066" cy="49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管道指令</a:t>
            </a:r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D9B5C78-E2E2-A591-F81A-B0D649178B60}"/>
              </a:ext>
            </a:extLst>
          </p:cNvPr>
          <p:cNvSpPr/>
          <p:nvPr/>
        </p:nvSpPr>
        <p:spPr>
          <a:xfrm>
            <a:off x="2960716" y="2710846"/>
            <a:ext cx="2233407" cy="939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调用两次</a:t>
            </a:r>
            <a:r>
              <a:rPr lang="en-US" altLang="zh-CN" dirty="0"/>
              <a:t>fork()</a:t>
            </a:r>
            <a:r>
              <a:rPr lang="zh-CN" altLang="en-US" dirty="0"/>
              <a:t>生成两个子进程</a:t>
            </a:r>
            <a:endParaRPr lang="en-US" altLang="zh-CN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1314C9-C423-0CDA-8D0E-4C9FBDA093E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531628" y="3180422"/>
            <a:ext cx="44388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D65D909-9E5C-83E6-1943-3258184D80A6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 flipV="1">
            <a:off x="5194123" y="3180421"/>
            <a:ext cx="1035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7672D21-49D0-1F05-9062-245E2C869128}"/>
              </a:ext>
            </a:extLst>
          </p:cNvPr>
          <p:cNvSpPr/>
          <p:nvPr/>
        </p:nvSpPr>
        <p:spPr>
          <a:xfrm>
            <a:off x="6229793" y="2457680"/>
            <a:ext cx="2041864" cy="144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dup2(),</a:t>
            </a:r>
            <a:r>
              <a:rPr lang="zh-CN" altLang="en-US" dirty="0"/>
              <a:t> </a:t>
            </a:r>
            <a:r>
              <a:rPr lang="en-US" altLang="zh-CN" dirty="0"/>
              <a:t>close()</a:t>
            </a:r>
            <a:r>
              <a:rPr lang="zh-CN" altLang="en-US" dirty="0"/>
              <a:t>修改文件描述符</a:t>
            </a:r>
            <a:endParaRPr lang="en-US" altLang="zh-CN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2E110B-9BB5-6C62-7B4A-DEEE3F6A94E6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8271657" y="3180421"/>
            <a:ext cx="1035670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67FB55CE-8F32-4141-AAEB-00C11B460B9C}"/>
              </a:ext>
            </a:extLst>
          </p:cNvPr>
          <p:cNvSpPr/>
          <p:nvPr/>
        </p:nvSpPr>
        <p:spPr>
          <a:xfrm>
            <a:off x="9307327" y="2582118"/>
            <a:ext cx="2218612" cy="12130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在两个子进程中分别调用</a:t>
            </a:r>
            <a:r>
              <a:rPr lang="en-US" altLang="zh-CN" dirty="0" err="1"/>
              <a:t>execvp</a:t>
            </a:r>
            <a:r>
              <a:rPr lang="en-US" altLang="zh-CN" dirty="0"/>
              <a:t>()</a:t>
            </a:r>
            <a:r>
              <a:rPr lang="zh-CN" altLang="en-US" dirty="0"/>
              <a:t>函数执行命令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037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114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岳霖 张</dc:creator>
  <cp:lastModifiedBy>岳霖 张</cp:lastModifiedBy>
  <cp:revision>3</cp:revision>
  <dcterms:created xsi:type="dcterms:W3CDTF">2022-05-04T23:43:48Z</dcterms:created>
  <dcterms:modified xsi:type="dcterms:W3CDTF">2022-05-05T06:04:01Z</dcterms:modified>
</cp:coreProperties>
</file>