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ko-KR"/>
    </a:defPPr>
    <a:lvl1pPr marL="0" algn="l" defTabSz="9567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78398" algn="l" defTabSz="9567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956798" algn="l" defTabSz="9567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435196" algn="l" defTabSz="9567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913595" algn="l" defTabSz="9567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391996" algn="l" defTabSz="9567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870394" algn="l" defTabSz="9567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348791" algn="l" defTabSz="9567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827192" algn="l" defTabSz="956798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C2F9"/>
    <a:srgbClr val="383F68"/>
    <a:srgbClr val="F4F4F4"/>
    <a:srgbClr val="363D67"/>
    <a:srgbClr val="D5F2F5"/>
    <a:srgbClr val="1A61CB"/>
    <a:srgbClr val="FFD200"/>
    <a:srgbClr val="075DAB"/>
    <a:srgbClr val="FBE2A1"/>
    <a:srgbClr val="BB89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1666" y="-2779"/>
      </p:cViewPr>
      <p:guideLst>
        <p:guide orient="horz" pos="3120"/>
        <p:guide pos="21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1" cy="2123369"/>
          </a:xfrm>
          <a:prstGeom prst="rect">
            <a:avLst/>
          </a:prstGeom>
        </p:spPr>
        <p:txBody>
          <a:bodyPr lIns="83937" tIns="41967" rIns="83937" bIns="41967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1" y="5613401"/>
            <a:ext cx="4800600" cy="2531533"/>
          </a:xfrm>
          <a:prstGeom prst="rect">
            <a:avLst/>
          </a:prstGeom>
        </p:spPr>
        <p:txBody>
          <a:bodyPr lIns="83937" tIns="41967" rIns="83937" bIns="41967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6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5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3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1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0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487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27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3" y="9181398"/>
            <a:ext cx="1600200" cy="527403"/>
          </a:xfrm>
          <a:prstGeom prst="rect">
            <a:avLst/>
          </a:prstGeom>
        </p:spPr>
        <p:txBody>
          <a:bodyPr lIns="83937" tIns="41967" rIns="83937" bIns="41967"/>
          <a:lstStyle/>
          <a:p>
            <a:fld id="{B97A18B4-7299-4267-86DD-AEA5FF0EDE62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2" y="9181398"/>
            <a:ext cx="2171700" cy="527403"/>
          </a:xfrm>
          <a:prstGeom prst="rect">
            <a:avLst/>
          </a:prstGeom>
        </p:spPr>
        <p:txBody>
          <a:bodyPr lIns="83937" tIns="41967" rIns="83937" bIns="41967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2" y="9181398"/>
            <a:ext cx="1600200" cy="527403"/>
          </a:xfrm>
          <a:prstGeom prst="rect">
            <a:avLst/>
          </a:prstGeom>
        </p:spPr>
        <p:txBody>
          <a:bodyPr lIns="83937" tIns="41967" rIns="83937" bIns="41967"/>
          <a:lstStyle/>
          <a:p>
            <a:fld id="{61FD3256-0DFA-4CBE-8B7A-380D525D5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736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396703"/>
            <a:ext cx="6172200" cy="1651000"/>
          </a:xfrm>
          <a:prstGeom prst="rect">
            <a:avLst/>
          </a:prstGeom>
        </p:spPr>
        <p:txBody>
          <a:bodyPr lIns="83937" tIns="41967" rIns="83937" bIns="41967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3" y="2311400"/>
            <a:ext cx="6172200" cy="6537503"/>
          </a:xfrm>
          <a:prstGeom prst="rect">
            <a:avLst/>
          </a:prstGeom>
        </p:spPr>
        <p:txBody>
          <a:bodyPr vert="eaVert" lIns="83937" tIns="41967" rIns="83937" bIns="41967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3" y="9181398"/>
            <a:ext cx="1600200" cy="527403"/>
          </a:xfrm>
          <a:prstGeom prst="rect">
            <a:avLst/>
          </a:prstGeom>
        </p:spPr>
        <p:txBody>
          <a:bodyPr lIns="83937" tIns="41967" rIns="83937" bIns="41967"/>
          <a:lstStyle/>
          <a:p>
            <a:fld id="{B97A18B4-7299-4267-86DD-AEA5FF0EDE62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2" y="9181398"/>
            <a:ext cx="2171700" cy="527403"/>
          </a:xfrm>
          <a:prstGeom prst="rect">
            <a:avLst/>
          </a:prstGeom>
        </p:spPr>
        <p:txBody>
          <a:bodyPr lIns="83937" tIns="41967" rIns="83937" bIns="41967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2" y="9181398"/>
            <a:ext cx="1600200" cy="527403"/>
          </a:xfrm>
          <a:prstGeom prst="rect">
            <a:avLst/>
          </a:prstGeom>
        </p:spPr>
        <p:txBody>
          <a:bodyPr lIns="83937" tIns="41967" rIns="83937" bIns="41967"/>
          <a:lstStyle/>
          <a:p>
            <a:fld id="{61FD3256-0DFA-4CBE-8B7A-380D525D5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17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96704"/>
            <a:ext cx="1543050" cy="8452203"/>
          </a:xfrm>
          <a:prstGeom prst="rect">
            <a:avLst/>
          </a:prstGeom>
        </p:spPr>
        <p:txBody>
          <a:bodyPr vert="eaVert" lIns="83937" tIns="41967" rIns="83937" bIns="41967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2" y="396704"/>
            <a:ext cx="4514851" cy="8452203"/>
          </a:xfrm>
          <a:prstGeom prst="rect">
            <a:avLst/>
          </a:prstGeom>
        </p:spPr>
        <p:txBody>
          <a:bodyPr vert="eaVert" lIns="83937" tIns="41967" rIns="83937" bIns="41967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3" y="9181398"/>
            <a:ext cx="1600200" cy="527403"/>
          </a:xfrm>
          <a:prstGeom prst="rect">
            <a:avLst/>
          </a:prstGeom>
        </p:spPr>
        <p:txBody>
          <a:bodyPr lIns="83937" tIns="41967" rIns="83937" bIns="41967"/>
          <a:lstStyle/>
          <a:p>
            <a:fld id="{B97A18B4-7299-4267-86DD-AEA5FF0EDE62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2" y="9181398"/>
            <a:ext cx="2171700" cy="527403"/>
          </a:xfrm>
          <a:prstGeom prst="rect">
            <a:avLst/>
          </a:prstGeom>
        </p:spPr>
        <p:txBody>
          <a:bodyPr lIns="83937" tIns="41967" rIns="83937" bIns="41967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2" y="9181398"/>
            <a:ext cx="1600200" cy="527403"/>
          </a:xfrm>
          <a:prstGeom prst="rect">
            <a:avLst/>
          </a:prstGeom>
        </p:spPr>
        <p:txBody>
          <a:bodyPr lIns="83937" tIns="41967" rIns="83937" bIns="41967"/>
          <a:lstStyle/>
          <a:p>
            <a:fld id="{61FD3256-0DFA-4CBE-8B7A-380D525D5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85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396703"/>
            <a:ext cx="6172200" cy="1651000"/>
          </a:xfrm>
          <a:prstGeom prst="rect">
            <a:avLst/>
          </a:prstGeom>
        </p:spPr>
        <p:txBody>
          <a:bodyPr lIns="83937" tIns="41967" rIns="83937" bIns="41967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903" y="2311400"/>
            <a:ext cx="6172200" cy="6537503"/>
          </a:xfrm>
          <a:prstGeom prst="rect">
            <a:avLst/>
          </a:prstGeom>
        </p:spPr>
        <p:txBody>
          <a:bodyPr lIns="83937" tIns="41967" rIns="83937" bIns="41967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3" y="9181398"/>
            <a:ext cx="1600200" cy="527403"/>
          </a:xfrm>
          <a:prstGeom prst="rect">
            <a:avLst/>
          </a:prstGeom>
        </p:spPr>
        <p:txBody>
          <a:bodyPr lIns="83937" tIns="41967" rIns="83937" bIns="41967"/>
          <a:lstStyle/>
          <a:p>
            <a:fld id="{B97A18B4-7299-4267-86DD-AEA5FF0EDE62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2" y="9181398"/>
            <a:ext cx="2171700" cy="527403"/>
          </a:xfrm>
          <a:prstGeom prst="rect">
            <a:avLst/>
          </a:prstGeom>
        </p:spPr>
        <p:txBody>
          <a:bodyPr lIns="83937" tIns="41967" rIns="83937" bIns="41967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2" y="9181398"/>
            <a:ext cx="1600200" cy="527403"/>
          </a:xfrm>
          <a:prstGeom prst="rect">
            <a:avLst/>
          </a:prstGeom>
        </p:spPr>
        <p:txBody>
          <a:bodyPr lIns="83937" tIns="41967" rIns="83937" bIns="41967"/>
          <a:lstStyle/>
          <a:p>
            <a:fld id="{61FD3256-0DFA-4CBE-8B7A-380D525D5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39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4" y="6365523"/>
            <a:ext cx="5829301" cy="1967442"/>
          </a:xfrm>
          <a:prstGeom prst="rect">
            <a:avLst/>
          </a:prstGeom>
        </p:spPr>
        <p:txBody>
          <a:bodyPr lIns="83937" tIns="41967" rIns="83937" bIns="41967" anchor="t"/>
          <a:lstStyle>
            <a:lvl1pPr algn="l">
              <a:defRPr sz="41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4" y="4198591"/>
            <a:ext cx="5829301" cy="2166937"/>
          </a:xfrm>
          <a:prstGeom prst="rect">
            <a:avLst/>
          </a:prstGeom>
        </p:spPr>
        <p:txBody>
          <a:bodyPr lIns="83937" tIns="41967" rIns="83937" bIns="41967"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839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9567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43519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359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199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039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487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271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42903" y="9181398"/>
            <a:ext cx="1600200" cy="527403"/>
          </a:xfrm>
          <a:prstGeom prst="rect">
            <a:avLst/>
          </a:prstGeom>
        </p:spPr>
        <p:txBody>
          <a:bodyPr lIns="83937" tIns="41967" rIns="83937" bIns="41967"/>
          <a:lstStyle/>
          <a:p>
            <a:fld id="{B97A18B4-7299-4267-86DD-AEA5FF0EDE62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343152" y="9181398"/>
            <a:ext cx="2171700" cy="527403"/>
          </a:xfrm>
          <a:prstGeom prst="rect">
            <a:avLst/>
          </a:prstGeom>
        </p:spPr>
        <p:txBody>
          <a:bodyPr lIns="83937" tIns="41967" rIns="83937" bIns="41967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14902" y="9181398"/>
            <a:ext cx="1600200" cy="527403"/>
          </a:xfrm>
          <a:prstGeom prst="rect">
            <a:avLst/>
          </a:prstGeom>
        </p:spPr>
        <p:txBody>
          <a:bodyPr lIns="83937" tIns="41967" rIns="83937" bIns="41967"/>
          <a:lstStyle/>
          <a:p>
            <a:fld id="{61FD3256-0DFA-4CBE-8B7A-380D525D5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61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396703"/>
            <a:ext cx="6172200" cy="1651000"/>
          </a:xfrm>
          <a:prstGeom prst="rect">
            <a:avLst/>
          </a:prstGeom>
        </p:spPr>
        <p:txBody>
          <a:bodyPr lIns="83937" tIns="41967" rIns="83937" bIns="41967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311400"/>
            <a:ext cx="3028950" cy="6537503"/>
          </a:xfrm>
          <a:prstGeom prst="rect">
            <a:avLst/>
          </a:prstGeom>
        </p:spPr>
        <p:txBody>
          <a:bodyPr lIns="83937" tIns="41967" rIns="83937" bIns="41967"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1" y="2311400"/>
            <a:ext cx="3028950" cy="6537503"/>
          </a:xfrm>
          <a:prstGeom prst="rect">
            <a:avLst/>
          </a:prstGeom>
        </p:spPr>
        <p:txBody>
          <a:bodyPr lIns="83937" tIns="41967" rIns="83937" bIns="41967"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3" y="9181398"/>
            <a:ext cx="1600200" cy="527403"/>
          </a:xfrm>
          <a:prstGeom prst="rect">
            <a:avLst/>
          </a:prstGeom>
        </p:spPr>
        <p:txBody>
          <a:bodyPr lIns="83937" tIns="41967" rIns="83937" bIns="41967"/>
          <a:lstStyle/>
          <a:p>
            <a:fld id="{B97A18B4-7299-4267-86DD-AEA5FF0EDE62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2" y="9181398"/>
            <a:ext cx="2171700" cy="527403"/>
          </a:xfrm>
          <a:prstGeom prst="rect">
            <a:avLst/>
          </a:prstGeom>
        </p:spPr>
        <p:txBody>
          <a:bodyPr lIns="83937" tIns="41967" rIns="83937" bIns="41967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914902" y="9181398"/>
            <a:ext cx="1600200" cy="527403"/>
          </a:xfrm>
          <a:prstGeom prst="rect">
            <a:avLst/>
          </a:prstGeom>
        </p:spPr>
        <p:txBody>
          <a:bodyPr lIns="83937" tIns="41967" rIns="83937" bIns="41967"/>
          <a:lstStyle/>
          <a:p>
            <a:fld id="{61FD3256-0DFA-4CBE-8B7A-380D525D5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87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396703"/>
            <a:ext cx="6172200" cy="1651000"/>
          </a:xfrm>
          <a:prstGeom prst="rect">
            <a:avLst/>
          </a:prstGeom>
        </p:spPr>
        <p:txBody>
          <a:bodyPr lIns="83937" tIns="41967" rIns="83937" bIns="41967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2" y="2217389"/>
            <a:ext cx="3030141" cy="924100"/>
          </a:xfrm>
          <a:prstGeom prst="rect">
            <a:avLst/>
          </a:prstGeom>
        </p:spPr>
        <p:txBody>
          <a:bodyPr lIns="83937" tIns="41967" rIns="83937" bIns="41967" anchor="b"/>
          <a:lstStyle>
            <a:lvl1pPr marL="0" indent="0">
              <a:buNone/>
              <a:defRPr sz="2500" b="1"/>
            </a:lvl1pPr>
            <a:lvl2pPr marL="478398" indent="0">
              <a:buNone/>
              <a:defRPr sz="2100" b="1"/>
            </a:lvl2pPr>
            <a:lvl3pPr marL="956798" indent="0">
              <a:buNone/>
              <a:defRPr sz="1700" b="1"/>
            </a:lvl3pPr>
            <a:lvl4pPr marL="1435196" indent="0">
              <a:buNone/>
              <a:defRPr sz="1600" b="1"/>
            </a:lvl4pPr>
            <a:lvl5pPr marL="1913595" indent="0">
              <a:buNone/>
              <a:defRPr sz="1600" b="1"/>
            </a:lvl5pPr>
            <a:lvl6pPr marL="2391996" indent="0">
              <a:buNone/>
              <a:defRPr sz="1600" b="1"/>
            </a:lvl6pPr>
            <a:lvl7pPr marL="2870394" indent="0">
              <a:buNone/>
              <a:defRPr sz="1600" b="1"/>
            </a:lvl7pPr>
            <a:lvl8pPr marL="3348791" indent="0">
              <a:buNone/>
              <a:defRPr sz="1600" b="1"/>
            </a:lvl8pPr>
            <a:lvl9pPr marL="3827192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2" y="3141487"/>
            <a:ext cx="3030141" cy="5707415"/>
          </a:xfrm>
          <a:prstGeom prst="rect">
            <a:avLst/>
          </a:prstGeom>
        </p:spPr>
        <p:txBody>
          <a:bodyPr lIns="83937" tIns="41967" rIns="83937" bIns="41967"/>
          <a:lstStyle>
            <a:lvl1pPr>
              <a:defRPr sz="25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2" y="2217389"/>
            <a:ext cx="3031331" cy="924100"/>
          </a:xfrm>
          <a:prstGeom prst="rect">
            <a:avLst/>
          </a:prstGeom>
        </p:spPr>
        <p:txBody>
          <a:bodyPr lIns="83937" tIns="41967" rIns="83937" bIns="41967" anchor="b"/>
          <a:lstStyle>
            <a:lvl1pPr marL="0" indent="0">
              <a:buNone/>
              <a:defRPr sz="2500" b="1"/>
            </a:lvl1pPr>
            <a:lvl2pPr marL="478398" indent="0">
              <a:buNone/>
              <a:defRPr sz="2100" b="1"/>
            </a:lvl2pPr>
            <a:lvl3pPr marL="956798" indent="0">
              <a:buNone/>
              <a:defRPr sz="1700" b="1"/>
            </a:lvl3pPr>
            <a:lvl4pPr marL="1435196" indent="0">
              <a:buNone/>
              <a:defRPr sz="1600" b="1"/>
            </a:lvl4pPr>
            <a:lvl5pPr marL="1913595" indent="0">
              <a:buNone/>
              <a:defRPr sz="1600" b="1"/>
            </a:lvl5pPr>
            <a:lvl6pPr marL="2391996" indent="0">
              <a:buNone/>
              <a:defRPr sz="1600" b="1"/>
            </a:lvl6pPr>
            <a:lvl7pPr marL="2870394" indent="0">
              <a:buNone/>
              <a:defRPr sz="1600" b="1"/>
            </a:lvl7pPr>
            <a:lvl8pPr marL="3348791" indent="0">
              <a:buNone/>
              <a:defRPr sz="1600" b="1"/>
            </a:lvl8pPr>
            <a:lvl9pPr marL="3827192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2" y="3141487"/>
            <a:ext cx="3031331" cy="5707415"/>
          </a:xfrm>
          <a:prstGeom prst="rect">
            <a:avLst/>
          </a:prstGeom>
        </p:spPr>
        <p:txBody>
          <a:bodyPr lIns="83937" tIns="41967" rIns="83937" bIns="41967"/>
          <a:lstStyle>
            <a:lvl1pPr>
              <a:defRPr sz="2500"/>
            </a:lvl1pPr>
            <a:lvl2pPr>
              <a:defRPr sz="21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342903" y="9181398"/>
            <a:ext cx="1600200" cy="527403"/>
          </a:xfrm>
          <a:prstGeom prst="rect">
            <a:avLst/>
          </a:prstGeom>
        </p:spPr>
        <p:txBody>
          <a:bodyPr lIns="83937" tIns="41967" rIns="83937" bIns="41967"/>
          <a:lstStyle/>
          <a:p>
            <a:fld id="{B97A18B4-7299-4267-86DD-AEA5FF0EDE62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2343152" y="9181398"/>
            <a:ext cx="2171700" cy="527403"/>
          </a:xfrm>
          <a:prstGeom prst="rect">
            <a:avLst/>
          </a:prstGeom>
        </p:spPr>
        <p:txBody>
          <a:bodyPr lIns="83937" tIns="41967" rIns="83937" bIns="41967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4914902" y="9181398"/>
            <a:ext cx="1600200" cy="527403"/>
          </a:xfrm>
          <a:prstGeom prst="rect">
            <a:avLst/>
          </a:prstGeom>
        </p:spPr>
        <p:txBody>
          <a:bodyPr lIns="83937" tIns="41967" rIns="83937" bIns="41967"/>
          <a:lstStyle/>
          <a:p>
            <a:fld id="{61FD3256-0DFA-4CBE-8B7A-380D525D5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71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396703"/>
            <a:ext cx="6172200" cy="1651000"/>
          </a:xfrm>
          <a:prstGeom prst="rect">
            <a:avLst/>
          </a:prstGeom>
        </p:spPr>
        <p:txBody>
          <a:bodyPr lIns="83937" tIns="41967" rIns="83937" bIns="41967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342903" y="9181398"/>
            <a:ext cx="1600200" cy="527403"/>
          </a:xfrm>
          <a:prstGeom prst="rect">
            <a:avLst/>
          </a:prstGeom>
        </p:spPr>
        <p:txBody>
          <a:bodyPr lIns="83937" tIns="41967" rIns="83937" bIns="41967"/>
          <a:lstStyle/>
          <a:p>
            <a:fld id="{B97A18B4-7299-4267-86DD-AEA5FF0EDE62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343152" y="9181398"/>
            <a:ext cx="2171700" cy="527403"/>
          </a:xfrm>
          <a:prstGeom prst="rect">
            <a:avLst/>
          </a:prstGeom>
        </p:spPr>
        <p:txBody>
          <a:bodyPr lIns="83937" tIns="41967" rIns="83937" bIns="41967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914902" y="9181398"/>
            <a:ext cx="1600200" cy="527403"/>
          </a:xfrm>
          <a:prstGeom prst="rect">
            <a:avLst/>
          </a:prstGeom>
        </p:spPr>
        <p:txBody>
          <a:bodyPr lIns="83937" tIns="41967" rIns="83937" bIns="41967"/>
          <a:lstStyle/>
          <a:p>
            <a:fld id="{61FD3256-0DFA-4CBE-8B7A-380D525D5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93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342903" y="9181398"/>
            <a:ext cx="1600200" cy="527403"/>
          </a:xfrm>
          <a:prstGeom prst="rect">
            <a:avLst/>
          </a:prstGeom>
        </p:spPr>
        <p:txBody>
          <a:bodyPr lIns="83937" tIns="41967" rIns="83937" bIns="41967"/>
          <a:lstStyle/>
          <a:p>
            <a:fld id="{B97A18B4-7299-4267-86DD-AEA5FF0EDE62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343152" y="9181398"/>
            <a:ext cx="2171700" cy="527403"/>
          </a:xfrm>
          <a:prstGeom prst="rect">
            <a:avLst/>
          </a:prstGeom>
        </p:spPr>
        <p:txBody>
          <a:bodyPr lIns="83937" tIns="41967" rIns="83937" bIns="41967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4914902" y="9181398"/>
            <a:ext cx="1600200" cy="527403"/>
          </a:xfrm>
          <a:prstGeom prst="rect">
            <a:avLst/>
          </a:prstGeom>
        </p:spPr>
        <p:txBody>
          <a:bodyPr lIns="83937" tIns="41967" rIns="83937" bIns="41967"/>
          <a:lstStyle/>
          <a:p>
            <a:fld id="{61FD3256-0DFA-4CBE-8B7A-380D525D5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28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3" y="394408"/>
            <a:ext cx="2256234" cy="1678516"/>
          </a:xfrm>
          <a:prstGeom prst="rect">
            <a:avLst/>
          </a:prstGeom>
        </p:spPr>
        <p:txBody>
          <a:bodyPr lIns="83937" tIns="41967" rIns="83937" bIns="41967"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94407"/>
            <a:ext cx="3833813" cy="8454497"/>
          </a:xfrm>
          <a:prstGeom prst="rect">
            <a:avLst/>
          </a:prstGeom>
        </p:spPr>
        <p:txBody>
          <a:bodyPr lIns="83937" tIns="41967" rIns="83937" bIns="41967"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3" y="2072923"/>
            <a:ext cx="2256234" cy="6775980"/>
          </a:xfrm>
          <a:prstGeom prst="rect">
            <a:avLst/>
          </a:prstGeom>
        </p:spPr>
        <p:txBody>
          <a:bodyPr lIns="83937" tIns="41967" rIns="83937" bIns="41967"/>
          <a:lstStyle>
            <a:lvl1pPr marL="0" indent="0">
              <a:buNone/>
              <a:defRPr sz="1500"/>
            </a:lvl1pPr>
            <a:lvl2pPr marL="478398" indent="0">
              <a:buNone/>
              <a:defRPr sz="1300"/>
            </a:lvl2pPr>
            <a:lvl3pPr marL="956798" indent="0">
              <a:buNone/>
              <a:defRPr sz="900"/>
            </a:lvl3pPr>
            <a:lvl4pPr marL="1435196" indent="0">
              <a:buNone/>
              <a:defRPr sz="900"/>
            </a:lvl4pPr>
            <a:lvl5pPr marL="1913595" indent="0">
              <a:buNone/>
              <a:defRPr sz="900"/>
            </a:lvl5pPr>
            <a:lvl6pPr marL="2391996" indent="0">
              <a:buNone/>
              <a:defRPr sz="900"/>
            </a:lvl6pPr>
            <a:lvl7pPr marL="2870394" indent="0">
              <a:buNone/>
              <a:defRPr sz="900"/>
            </a:lvl7pPr>
            <a:lvl8pPr marL="3348791" indent="0">
              <a:buNone/>
              <a:defRPr sz="900"/>
            </a:lvl8pPr>
            <a:lvl9pPr marL="3827192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3" y="9181398"/>
            <a:ext cx="1600200" cy="527403"/>
          </a:xfrm>
          <a:prstGeom prst="rect">
            <a:avLst/>
          </a:prstGeom>
        </p:spPr>
        <p:txBody>
          <a:bodyPr lIns="83937" tIns="41967" rIns="83937" bIns="41967"/>
          <a:lstStyle/>
          <a:p>
            <a:fld id="{B97A18B4-7299-4267-86DD-AEA5FF0EDE62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2" y="9181398"/>
            <a:ext cx="2171700" cy="527403"/>
          </a:xfrm>
          <a:prstGeom prst="rect">
            <a:avLst/>
          </a:prstGeom>
        </p:spPr>
        <p:txBody>
          <a:bodyPr lIns="83937" tIns="41967" rIns="83937" bIns="41967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914902" y="9181398"/>
            <a:ext cx="1600200" cy="527403"/>
          </a:xfrm>
          <a:prstGeom prst="rect">
            <a:avLst/>
          </a:prstGeom>
        </p:spPr>
        <p:txBody>
          <a:bodyPr lIns="83937" tIns="41967" rIns="83937" bIns="41967"/>
          <a:lstStyle/>
          <a:p>
            <a:fld id="{61FD3256-0DFA-4CBE-8B7A-380D525D5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7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4"/>
            <a:ext cx="4114800" cy="818621"/>
          </a:xfrm>
          <a:prstGeom prst="rect">
            <a:avLst/>
          </a:prstGeom>
        </p:spPr>
        <p:txBody>
          <a:bodyPr lIns="83937" tIns="41967" rIns="83937" bIns="41967" anchor="b"/>
          <a:lstStyle>
            <a:lvl1pPr algn="l">
              <a:defRPr sz="2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20"/>
            <a:ext cx="4114800" cy="5943600"/>
          </a:xfrm>
          <a:prstGeom prst="rect">
            <a:avLst/>
          </a:prstGeom>
        </p:spPr>
        <p:txBody>
          <a:bodyPr lIns="83937" tIns="41967" rIns="83937" bIns="41967"/>
          <a:lstStyle>
            <a:lvl1pPr marL="0" indent="0">
              <a:buNone/>
              <a:defRPr sz="3300"/>
            </a:lvl1pPr>
            <a:lvl2pPr marL="478398" indent="0">
              <a:buNone/>
              <a:defRPr sz="2900"/>
            </a:lvl2pPr>
            <a:lvl3pPr marL="956798" indent="0">
              <a:buNone/>
              <a:defRPr sz="2500"/>
            </a:lvl3pPr>
            <a:lvl4pPr marL="1435196" indent="0">
              <a:buNone/>
              <a:defRPr sz="2100"/>
            </a:lvl4pPr>
            <a:lvl5pPr marL="1913595" indent="0">
              <a:buNone/>
              <a:defRPr sz="2100"/>
            </a:lvl5pPr>
            <a:lvl6pPr marL="2391996" indent="0">
              <a:buNone/>
              <a:defRPr sz="2100"/>
            </a:lvl6pPr>
            <a:lvl7pPr marL="2870394" indent="0">
              <a:buNone/>
              <a:defRPr sz="2100"/>
            </a:lvl7pPr>
            <a:lvl8pPr marL="3348791" indent="0">
              <a:buNone/>
              <a:defRPr sz="2100"/>
            </a:lvl8pPr>
            <a:lvl9pPr marL="3827192" indent="0">
              <a:buNone/>
              <a:defRPr sz="21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5"/>
            <a:ext cx="4114800" cy="1162579"/>
          </a:xfrm>
          <a:prstGeom prst="rect">
            <a:avLst/>
          </a:prstGeom>
        </p:spPr>
        <p:txBody>
          <a:bodyPr lIns="83937" tIns="41967" rIns="83937" bIns="41967"/>
          <a:lstStyle>
            <a:lvl1pPr marL="0" indent="0">
              <a:buNone/>
              <a:defRPr sz="1500"/>
            </a:lvl1pPr>
            <a:lvl2pPr marL="478398" indent="0">
              <a:buNone/>
              <a:defRPr sz="1300"/>
            </a:lvl2pPr>
            <a:lvl3pPr marL="956798" indent="0">
              <a:buNone/>
              <a:defRPr sz="900"/>
            </a:lvl3pPr>
            <a:lvl4pPr marL="1435196" indent="0">
              <a:buNone/>
              <a:defRPr sz="900"/>
            </a:lvl4pPr>
            <a:lvl5pPr marL="1913595" indent="0">
              <a:buNone/>
              <a:defRPr sz="900"/>
            </a:lvl5pPr>
            <a:lvl6pPr marL="2391996" indent="0">
              <a:buNone/>
              <a:defRPr sz="900"/>
            </a:lvl6pPr>
            <a:lvl7pPr marL="2870394" indent="0">
              <a:buNone/>
              <a:defRPr sz="900"/>
            </a:lvl7pPr>
            <a:lvl8pPr marL="3348791" indent="0">
              <a:buNone/>
              <a:defRPr sz="900"/>
            </a:lvl8pPr>
            <a:lvl9pPr marL="3827192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42903" y="9181398"/>
            <a:ext cx="1600200" cy="527403"/>
          </a:xfrm>
          <a:prstGeom prst="rect">
            <a:avLst/>
          </a:prstGeom>
        </p:spPr>
        <p:txBody>
          <a:bodyPr lIns="83937" tIns="41967" rIns="83937" bIns="41967"/>
          <a:lstStyle/>
          <a:p>
            <a:fld id="{B97A18B4-7299-4267-86DD-AEA5FF0EDE62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343152" y="9181398"/>
            <a:ext cx="2171700" cy="527403"/>
          </a:xfrm>
          <a:prstGeom prst="rect">
            <a:avLst/>
          </a:prstGeom>
        </p:spPr>
        <p:txBody>
          <a:bodyPr lIns="83937" tIns="41967" rIns="83937" bIns="41967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914902" y="9181398"/>
            <a:ext cx="1600200" cy="527403"/>
          </a:xfrm>
          <a:prstGeom prst="rect">
            <a:avLst/>
          </a:prstGeom>
        </p:spPr>
        <p:txBody>
          <a:bodyPr lIns="83937" tIns="41967" rIns="83937" bIns="41967"/>
          <a:lstStyle/>
          <a:p>
            <a:fld id="{61FD3256-0DFA-4CBE-8B7A-380D525D5D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18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254BE13-4EF5-F2B0-E28D-2874676A115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"/>
            <a:ext cx="6858000" cy="990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3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6798" rtl="0" eaLnBrk="1" latinLnBrk="1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99" indent="-358799" algn="l" defTabSz="956798" rtl="0" eaLnBrk="1" latinLnBrk="1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77397" indent="-298999" algn="l" defTabSz="956798" rtl="0" eaLnBrk="1" latinLnBrk="1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998" indent="-239200" algn="l" defTabSz="956798" rtl="0" eaLnBrk="1" latinLnBrk="1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398" indent="-239200" algn="l" defTabSz="956798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2796" indent="-239200" algn="l" defTabSz="956798" rtl="0" eaLnBrk="1" latinLnBrk="1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94" indent="-239200" algn="l" defTabSz="95679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09593" indent="-239200" algn="l" defTabSz="95679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87992" indent="-239200" algn="l" defTabSz="95679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66392" indent="-239200" algn="l" defTabSz="95679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67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78398" algn="l" defTabSz="9567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56798" algn="l" defTabSz="9567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435196" algn="l" defTabSz="9567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595" algn="l" defTabSz="9567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91996" algn="l" defTabSz="9567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70394" algn="l" defTabSz="9567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348791" algn="l" defTabSz="9567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27192" algn="l" defTabSz="95679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1750" y="393988"/>
            <a:ext cx="4398531" cy="638711"/>
          </a:xfrm>
          <a:prstGeom prst="rect">
            <a:avLst/>
          </a:prstGeom>
          <a:noFill/>
        </p:spPr>
        <p:txBody>
          <a:bodyPr wrap="none" lIns="83893" tIns="41947" rIns="83893" bIns="41947" rtlCol="0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주성분 분석 및 </a:t>
            </a:r>
            <a:r>
              <a:rPr lang="en-US" altLang="ko-KR" sz="1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K-Means </a:t>
            </a:r>
            <a:r>
              <a:rPr lang="ko-KR" altLang="en-US" sz="1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클러스터링을 통한 </a:t>
            </a:r>
            <a:endParaRPr lang="en-US" altLang="ko-KR" sz="1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축구 선수 </a:t>
            </a:r>
            <a:r>
              <a:rPr lang="en-US" altLang="ko-KR" sz="1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Scouting system</a:t>
            </a:r>
            <a:endParaRPr lang="ko-KR" altLang="en-US" sz="1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2656" y="1964435"/>
            <a:ext cx="3027392" cy="2854702"/>
          </a:xfrm>
          <a:prstGeom prst="rect">
            <a:avLst/>
          </a:prstGeom>
          <a:noFill/>
        </p:spPr>
        <p:txBody>
          <a:bodyPr wrap="square" lIns="83893" tIns="41947" rIns="83893" bIns="41947" rtlCol="0">
            <a:spAutoFit/>
          </a:bodyPr>
          <a:lstStyle/>
          <a:p>
            <a:pPr algn="just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 축구는 데이터 분석이 필수적인 종목이다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과거부터 유명 구단들은 실력 있는 선수를 영입하기 위해서 거액의 돈을 아끼지 않는다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영국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BBC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에 따르면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EPL(English Premier League)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클럽들이 올해 여름 이적 시장에서 지출한 금액은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19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억 파운드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약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3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조 원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)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정도다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하지만 잘못된 스카우트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(Scouting)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로 영입된 선수는 클럽에 막대한 손해를 끼친다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</a:p>
          <a:p>
            <a:pPr algn="just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선수의 경기 형태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(playstyle)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보다 직감이나 단순 수치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(stats)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로 선수를 영입하는 경우가 대부분이다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이러한 영입 방식은 논리성과 객관성을 만족하기에는 어려움이 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수많은 축구선수가 있고 이들의 능력치를 나타내는 지표들은 많아서 효과적으로 검색하고 처리하여 영입의 선택 기준이 될 필요가 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</a:p>
          <a:p>
            <a:pPr algn="just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 이 목표를 달성하기 위해 주성분 분석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PCA:Principal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Component Analysis), K-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평균 클러스터링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(K-means clustering),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유사도 분석 등의 데이터 마이닝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DataMining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)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알고리즘과 접목하여 선수 영입을 위한 모델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/APP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를 만든다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이를 통해 각 구단의 입장에서 핵심 선수가 부상이나 이적 등으로 이탈할 경우 대체자를 영입하는 데 활용할 수 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본 프로젝트에서는 손흥민 선수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(Heung Min Son)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를 예로 들었으나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github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에 다른 유명 선수에 대한 추천 선수도 확인할 수 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07721" y="1640632"/>
            <a:ext cx="2952328" cy="288032"/>
          </a:xfrm>
          <a:prstGeom prst="roundRect">
            <a:avLst>
              <a:gd name="adj" fmla="val 50000"/>
            </a:avLst>
          </a:prstGeom>
          <a:solidFill>
            <a:srgbClr val="79C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ko-KR" altLang="en-US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동기 및 목적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24825" y="1004842"/>
            <a:ext cx="471283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AJ</a:t>
            </a:r>
            <a:r>
              <a:rPr lang="ko-KR" altLang="en-US" sz="9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Scout</a:t>
            </a:r>
            <a:endParaRPr lang="ko-KR" altLang="en-US" sz="900" dirty="0"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268760" y="992560"/>
            <a:ext cx="498180" cy="1597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rgbClr val="79C2F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팀   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76954" y="1004842"/>
            <a:ext cx="31739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최동훈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420888" y="992560"/>
            <a:ext cx="498180" cy="1597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rgbClr val="79C2F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팀   원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29083" y="1004842"/>
            <a:ext cx="24045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이 슬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573017" y="992560"/>
            <a:ext cx="498180" cy="1597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rgbClr val="79C2F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지도교수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581129" y="992560"/>
            <a:ext cx="498180" cy="15976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rgbClr val="79C2F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멘  토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425945" y="1964435"/>
            <a:ext cx="3027392" cy="2716203"/>
          </a:xfrm>
          <a:prstGeom prst="rect">
            <a:avLst/>
          </a:prstGeom>
          <a:noFill/>
        </p:spPr>
        <p:txBody>
          <a:bodyPr wrap="square" lIns="83893" tIns="41947" rIns="83893" bIns="41947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Web scraping and preprocessing: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첫 번째는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kaggle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에 있는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FIFA23 dataset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를 활용한다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필드 플레이어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Non_GK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: field player)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의 데이터를 가져와 선수마다 능력치를 나타내는 데이터로 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재분류한다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두 번째는 실제 축구에서 사용되는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xG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기대 득점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:Expected Goals),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xGA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기대 실점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:Expected Goals Against)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등의 지표를 가져오기 위해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Understat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의 데이터를 가져온다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 EPL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팀들의 여러 통계 지표를 가져와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EPL_df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라는 이름의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data frame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을 만든다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</a:p>
          <a:p>
            <a:pPr marL="228600" indent="-228600" algn="just">
              <a:buAutoNum type="arabicPeriod"/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주성분 분석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(PCA):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선수 특성 관련 데이터를 차원 축소를 통해 줄이고자 한다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알고리즘을 통해 누적 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분산량이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전체 중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95%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를 넘을 때 기준으로 주성분 개수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n_components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)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를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4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개로 결정하였다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K-means clustering: k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를 지정하는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Elbow Method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에 따라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5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로 설정한 뒤에 선수들을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5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개의 군집으로 나누었다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코사인 유사도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(Cosine similarity):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서로 다른 두 개의 벡터의 유사도를 측정하는 데 특화된 수식으로 클러스터링 연구 분야에서 많이 활용되는 기법이다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501009" y="1640632"/>
            <a:ext cx="2952328" cy="288032"/>
          </a:xfrm>
          <a:prstGeom prst="roundRect">
            <a:avLst>
              <a:gd name="adj" fmla="val 50000"/>
            </a:avLst>
          </a:prstGeom>
          <a:solidFill>
            <a:srgbClr val="79C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ko-KR" altLang="en-US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주요기술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32657" y="5521865"/>
            <a:ext cx="2952328" cy="500212"/>
          </a:xfrm>
          <a:prstGeom prst="rect">
            <a:avLst/>
          </a:prstGeom>
          <a:noFill/>
        </p:spPr>
        <p:txBody>
          <a:bodyPr wrap="square" lIns="83893" tIns="41947" rIns="83893" bIns="41947" rtlCol="0">
            <a:spAutoFit/>
          </a:bodyPr>
          <a:lstStyle/>
          <a:p>
            <a:pPr algn="just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 Understat.com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에서 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xG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xGA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와 같은 실제 축구에서 사용 중인 데이터를 추출하여 밑의 그림과 같이 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시각화하면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구단의 문제점을 파악할 수 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 (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github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링크의 논문 참고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) 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07721" y="5198061"/>
            <a:ext cx="2952328" cy="288032"/>
          </a:xfrm>
          <a:prstGeom prst="roundRect">
            <a:avLst>
              <a:gd name="adj" fmla="val 50000"/>
            </a:avLst>
          </a:prstGeom>
          <a:solidFill>
            <a:srgbClr val="79C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ko-KR" altLang="en-US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개발내용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25945" y="5521865"/>
            <a:ext cx="3027392" cy="1608207"/>
          </a:xfrm>
          <a:prstGeom prst="rect">
            <a:avLst/>
          </a:prstGeom>
          <a:noFill/>
        </p:spPr>
        <p:txBody>
          <a:bodyPr wrap="square" lIns="83893" tIns="41947" rIns="83893" bIns="41947" rtlCol="0">
            <a:spAutoFit/>
          </a:bodyPr>
          <a:lstStyle/>
          <a:p>
            <a:pPr algn="just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 선수 이름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FullName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)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을 입력하면 그 선수의 능력치가 방사형 차트를 통해 출력된다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또한 같은 군집 안에 있는 모든 선수 데이터와의 유사도를 계산하여 그 수치가 높은 순서대로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10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명을 출력한다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예를 들어 손흥민 선수를 </a:t>
            </a:r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입력값으로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할 때  선수와 유사한 능력치 혹은 그래프 모양을 가진 선수들이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similar player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로 제대로 출력되는 것을 확인할 수 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이들의 포지션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(Position)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은 모두 공격수이며 손흥민 선수처럼 빠른 속도를 가진 선수들이어서 충분히 대체가 가능한 선수들이다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즉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군집 분석이 제대로 진행되어 비슷한 특성을 가진 선수들이 한 군집 안에 포함되었고 유사도 분석을 통해 대체자를 빠르게 확인할 수 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501009" y="5198061"/>
            <a:ext cx="2952328" cy="288032"/>
          </a:xfrm>
          <a:prstGeom prst="roundRect">
            <a:avLst>
              <a:gd name="adj" fmla="val 50000"/>
            </a:avLst>
          </a:prstGeom>
          <a:solidFill>
            <a:srgbClr val="79C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spcCol="0" rtlCol="0" anchor="ctr"/>
          <a:lstStyle/>
          <a:p>
            <a:pPr algn="ctr"/>
            <a:r>
              <a:rPr lang="ko-KR" altLang="en-US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결과 및 분석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19DBAFB-F8FC-F5CE-C312-78B1B6433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761" y="7130072"/>
            <a:ext cx="669459" cy="51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3FAA95D-1CC5-0F7C-6BBC-045CB5484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6" y="6057849"/>
            <a:ext cx="1809646" cy="122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코사인 유사도 - 위키백과, 우리 모두의 백과사전">
            <a:extLst>
              <a:ext uri="{FF2B5EF4-FFF2-40B4-BE49-F238E27FC236}">
                <a16:creationId xmlns:a16="http://schemas.microsoft.com/office/drawing/2014/main" id="{01624436-A7A7-3917-021D-3F10498F6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903" y="4626177"/>
            <a:ext cx="2863476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5B2345-0D6E-7229-6DB9-3DC8A2A735B6}"/>
              </a:ext>
            </a:extLst>
          </p:cNvPr>
          <p:cNvSpPr txBox="1"/>
          <p:nvPr/>
        </p:nvSpPr>
        <p:spPr>
          <a:xfrm>
            <a:off x="332656" y="7281720"/>
            <a:ext cx="295232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 이에 대한 해결책을 게임 데이터를 통해 분석한다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 K-means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클러스터링을 바로 하지 않고 주성분 분석으로 적절히 데이터를 처리한 뒤에 클러스터링을 한다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이를 바탕으로 유사도 분석까지 하여 선수들의 특성을 파악하고 대체자를 추천해 주는 시스템을 만든다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.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4509752D-8C9E-F8D0-E1AE-C599C77AF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363" y="7130072"/>
            <a:ext cx="571500" cy="47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B9BE9D88-77B6-2F7F-C830-5D700534295C}"/>
              </a:ext>
            </a:extLst>
          </p:cNvPr>
          <p:cNvSpPr/>
          <p:nvPr/>
        </p:nvSpPr>
        <p:spPr>
          <a:xfrm>
            <a:off x="407948" y="8102014"/>
            <a:ext cx="1358992" cy="404935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Web scraping </a:t>
            </a:r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및 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endParaRPr lang="ko-KR" altLang="en-US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순서도: 처리 14">
            <a:extLst>
              <a:ext uri="{FF2B5EF4-FFF2-40B4-BE49-F238E27FC236}">
                <a16:creationId xmlns:a16="http://schemas.microsoft.com/office/drawing/2014/main" id="{0CB45ED0-F5DF-9FF4-DE7B-F4D50C48EC3E}"/>
              </a:ext>
            </a:extLst>
          </p:cNvPr>
          <p:cNvSpPr/>
          <p:nvPr/>
        </p:nvSpPr>
        <p:spPr>
          <a:xfrm>
            <a:off x="1950570" y="8102014"/>
            <a:ext cx="1358992" cy="404935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주성분 분석 및 </a:t>
            </a: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군집 분석</a:t>
            </a:r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1C5D2E0B-F4B5-D56A-394E-834D4DDDCE54}"/>
              </a:ext>
            </a:extLst>
          </p:cNvPr>
          <p:cNvSpPr/>
          <p:nvPr/>
        </p:nvSpPr>
        <p:spPr>
          <a:xfrm>
            <a:off x="407948" y="8700529"/>
            <a:ext cx="1358992" cy="404935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유사도 분석</a:t>
            </a:r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BB4A93FB-0009-F531-406F-C472203E5E74}"/>
              </a:ext>
            </a:extLst>
          </p:cNvPr>
          <p:cNvSpPr/>
          <p:nvPr/>
        </p:nvSpPr>
        <p:spPr>
          <a:xfrm>
            <a:off x="1950570" y="8700579"/>
            <a:ext cx="1358992" cy="404935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선수 검색 및 대체 선수 추천 </a:t>
            </a:r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(App)</a:t>
            </a:r>
            <a:endParaRPr lang="ko-KR" altLang="en-US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D1446C5-2371-5B63-B877-80D747F14182}"/>
              </a:ext>
            </a:extLst>
          </p:cNvPr>
          <p:cNvSpPr/>
          <p:nvPr/>
        </p:nvSpPr>
        <p:spPr>
          <a:xfrm>
            <a:off x="1766940" y="8265368"/>
            <a:ext cx="183630" cy="100165"/>
          </a:xfrm>
          <a:prstGeom prst="rightArrow">
            <a:avLst/>
          </a:prstGeom>
          <a:solidFill>
            <a:srgbClr val="79C2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19381AFB-F388-9E81-8485-7CDC886D2B36}"/>
              </a:ext>
            </a:extLst>
          </p:cNvPr>
          <p:cNvSpPr/>
          <p:nvPr/>
        </p:nvSpPr>
        <p:spPr>
          <a:xfrm rot="18726926" flipH="1">
            <a:off x="1712851" y="8495375"/>
            <a:ext cx="288031" cy="183507"/>
          </a:xfrm>
          <a:prstGeom prst="rightArrow">
            <a:avLst/>
          </a:prstGeom>
          <a:solidFill>
            <a:srgbClr val="79C2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7A597804-28DC-D223-BB9F-C7E35EA2EDDC}"/>
              </a:ext>
            </a:extLst>
          </p:cNvPr>
          <p:cNvSpPr/>
          <p:nvPr/>
        </p:nvSpPr>
        <p:spPr>
          <a:xfrm>
            <a:off x="1774646" y="8851075"/>
            <a:ext cx="183630" cy="100165"/>
          </a:xfrm>
          <a:prstGeom prst="rightArrow">
            <a:avLst/>
          </a:prstGeom>
          <a:solidFill>
            <a:srgbClr val="79C2F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564824-A4E7-DDC9-874B-0E3F90B2CF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2" y="7647472"/>
            <a:ext cx="3246449" cy="164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88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</TotalTime>
  <Words>576</Words>
  <Application>Microsoft Office PowerPoint</Application>
  <PresentationFormat>A4 용지(210x297mm)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G마켓 산스 TTF Bold</vt:lpstr>
      <vt:lpstr>G마켓 산스 TTF Medium</vt:lpstr>
      <vt:lpstr>나눔스퀘어 Bold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최 동훈</cp:lastModifiedBy>
  <cp:revision>78</cp:revision>
  <dcterms:created xsi:type="dcterms:W3CDTF">2019-05-23T04:55:04Z</dcterms:created>
  <dcterms:modified xsi:type="dcterms:W3CDTF">2022-11-21T13:44:16Z</dcterms:modified>
</cp:coreProperties>
</file>