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6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028E-0B8A-4FBA-BD23-7CD07C34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70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F5584-536A-4BBA-B0C9-2BE90C037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Natural Language Processing with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8E79-3EFB-4B87-B06E-66127310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Predictions of which Tweets are about real disasters vs which are not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7858D8-87A4-49DA-8D31-BFF2B2890712}"/>
              </a:ext>
            </a:extLst>
          </p:cNvPr>
          <p:cNvSpPr txBox="1"/>
          <p:nvPr/>
        </p:nvSpPr>
        <p:spPr>
          <a:xfrm>
            <a:off x="457199" y="5257800"/>
            <a:ext cx="4739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Course: CSC 46000 – Intro to Data 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Instructor: Rachel Connolly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Students: Daniel Hernandez &amp; Justin Park</a:t>
            </a:r>
          </a:p>
        </p:txBody>
      </p:sp>
    </p:spTree>
    <p:extLst>
      <p:ext uri="{BB962C8B-B14F-4D97-AF65-F5344CB8AC3E}">
        <p14:creationId xmlns:p14="http://schemas.microsoft.com/office/powerpoint/2010/main" val="36985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3DA-C48D-4A9A-BA60-3F1D5BC9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C152-3A1E-46C4-8F65-9CE3B587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 data for </a:t>
            </a:r>
            <a:r>
              <a:rPr lang="en-US" dirty="0" err="1"/>
              <a:t>grid_model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Approximate 0.5% difference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F56D7-3A9E-4D4F-98AD-00A282BC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45" y="3877105"/>
            <a:ext cx="5437888" cy="14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CFDD6-7695-4146-B0C6-C24D2D4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r>
              <a:rPr lang="en-US" dirty="0"/>
              <a:t>Naïve Bayes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87F102-F122-4936-9733-8727E713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8134" y="3054867"/>
            <a:ext cx="4191537" cy="26975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3E36-9958-40B3-BB5A-B61ACB4A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MultinomialNB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Fit, predict,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74.7%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4C046-3F24-4C0F-BD3B-8389D1B3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202" y="976160"/>
            <a:ext cx="4200469" cy="11446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4817A3-2CE2-4BA9-8037-2D17A279D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608" y="926991"/>
            <a:ext cx="2295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ED96-25F8-4F06-8F5D-1F547B8D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FD34-0040-4676-B079-39F5ACE6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vectorizer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keyword and location features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Adjusting our true positive rate/false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575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1D50-6FC5-4C2E-88C3-3F64718A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25E7613-5564-4FD0-86FD-EE56EA3B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C9CB7-D8DA-4BAA-B8FB-02EFCE61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are Tweets?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4AA7B9A-6331-4EF7-9BBE-0BBB42E2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4659" y="664659"/>
            <a:ext cx="2731670" cy="269752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B23DECC-F02D-4029-839A-A66EDDDD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6590004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Origin of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Tweets are message posts from users to express whatever they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Disaster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68161-3380-44FB-80E5-A01F7A8B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317" y="3992115"/>
            <a:ext cx="4158354" cy="17049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23AE9-66DF-4E5B-898D-3B3DDAF5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739C-EC50-4C91-A615-5035C552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6748624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Approximately 6,000 Tweets every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72% of general public uses some type of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Important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we make use of the Tweets to help others?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87B61-1101-4453-8468-B7F82C3B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996" y="654151"/>
            <a:ext cx="2677725" cy="55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0E011-6A84-433B-B490-BCD93B5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AC2C-8981-453C-87AD-E18904DE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Supervised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Approximately 7,600 tweets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{ID, text, location, keyword, target}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Screenshot_2">
            <a:extLst>
              <a:ext uri="{FF2B5EF4-FFF2-40B4-BE49-F238E27FC236}">
                <a16:creationId xmlns:a16="http://schemas.microsoft.com/office/drawing/2014/main" id="{C38F3BBA-EA51-4591-8C21-A9003513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340" y="2358310"/>
            <a:ext cx="5349331" cy="21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9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D5A0-5C25-4056-BC9E-C80A701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Data Preprocessing and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2F40474-71B0-41F3-87DD-7B633113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9708" y="623494"/>
            <a:ext cx="5189963" cy="36982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C248-94AD-4690-9824-96EA6CE7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Natural Language Toolkit (NLTK)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Filling missing keyword and location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Disaster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and 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AEB11-9E74-4766-A396-2B44BF6B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708" y="4642822"/>
            <a:ext cx="5189963" cy="10379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909C1-DCFB-4799-8FA2-D01CB39A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89" y="354566"/>
            <a:ext cx="9751217" cy="10410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Keyword Frequency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A2A7C0-64FD-4C6C-99C6-05C413DC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16"/>
          <a:stretch/>
        </p:blipFill>
        <p:spPr>
          <a:xfrm>
            <a:off x="2502473" y="1298404"/>
            <a:ext cx="7187053" cy="49202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1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8734-8400-48DA-B3B6-DFCD9646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364" y="752573"/>
            <a:ext cx="7597710" cy="725888"/>
          </a:xfrm>
        </p:spPr>
        <p:txBody>
          <a:bodyPr/>
          <a:lstStyle/>
          <a:p>
            <a:r>
              <a:rPr lang="en-US" sz="5100" dirty="0"/>
              <a:t>Word Cloud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68A10-C903-4F71-813E-7E390796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87" y="2043404"/>
            <a:ext cx="5613097" cy="3806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06D7E-F65E-4C31-9ACF-E4BEB990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19" y="2043404"/>
            <a:ext cx="5643400" cy="3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9D3C-F808-4D37-84A8-08ADF85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EB99-EBA7-4A05-AC12-E2E07D6E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Extracting and transforming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Tfidf_vectorizer</a:t>
            </a:r>
            <a:r>
              <a:rPr lang="en-US" dirty="0"/>
              <a:t> = </a:t>
            </a:r>
            <a:r>
              <a:rPr lang="en-US" dirty="0" err="1"/>
              <a:t>TfidVectorizer</a:t>
            </a:r>
            <a:r>
              <a:rPr lang="en-US" dirty="0"/>
              <a:t>(</a:t>
            </a:r>
            <a:r>
              <a:rPr lang="en-US" dirty="0" err="1"/>
              <a:t>max_df</a:t>
            </a:r>
            <a:r>
              <a:rPr lang="en-US" dirty="0"/>
              <a:t>=0.90, </a:t>
            </a:r>
            <a:r>
              <a:rPr lang="en-US" dirty="0" err="1"/>
              <a:t>min_df</a:t>
            </a:r>
            <a:r>
              <a:rPr lang="en-US" dirty="0"/>
              <a:t>=2, </a:t>
            </a:r>
            <a:r>
              <a:rPr lang="en-US" dirty="0" err="1"/>
              <a:t>max_features</a:t>
            </a:r>
            <a:r>
              <a:rPr lang="en-US" dirty="0"/>
              <a:t>=300, </a:t>
            </a:r>
            <a:r>
              <a:rPr lang="en-US" dirty="0" err="1"/>
              <a:t>stop_words</a:t>
            </a:r>
            <a:r>
              <a:rPr lang="en-US" dirty="0"/>
              <a:t>=‘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 and Test Datasets </a:t>
            </a:r>
          </a:p>
        </p:txBody>
      </p:sp>
    </p:spTree>
    <p:extLst>
      <p:ext uri="{BB962C8B-B14F-4D97-AF65-F5344CB8AC3E}">
        <p14:creationId xmlns:p14="http://schemas.microsoft.com/office/powerpoint/2010/main" val="34769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9B6-9E95-4DF2-8426-2E820D8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B8E0-43A6-4BCF-9238-296A6D77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of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Fit, predict, and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and Test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ROC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74% accuracy &amp; 0.80 ROC area under curve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FEC82-1023-4ABA-BA84-87E51EC41B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9437" y="1312062"/>
            <a:ext cx="4099867" cy="3087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11B766-935E-4213-A3A4-B0545CF7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62" y="5234479"/>
            <a:ext cx="5453328" cy="6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256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Seaford</vt:lpstr>
      <vt:lpstr>LevelVTI</vt:lpstr>
      <vt:lpstr>Natural Language Processing with Disaster Tweets</vt:lpstr>
      <vt:lpstr>What are Tweets?</vt:lpstr>
      <vt:lpstr>Motivation</vt:lpstr>
      <vt:lpstr>Data</vt:lpstr>
      <vt:lpstr>Data Preprocessing and Analysis</vt:lpstr>
      <vt:lpstr>Keyword Frequency Visualization</vt:lpstr>
      <vt:lpstr>Word Cloud Visualization</vt:lpstr>
      <vt:lpstr>Model Training</vt:lpstr>
      <vt:lpstr>Logistic Regression</vt:lpstr>
      <vt:lpstr>Hyperparameter Tuning</vt:lpstr>
      <vt:lpstr>Naïve Bayes Model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justin park</dc:creator>
  <cp:lastModifiedBy>justin park</cp:lastModifiedBy>
  <cp:revision>24</cp:revision>
  <dcterms:created xsi:type="dcterms:W3CDTF">2021-12-09T18:56:35Z</dcterms:created>
  <dcterms:modified xsi:type="dcterms:W3CDTF">2021-12-10T01:17:05Z</dcterms:modified>
</cp:coreProperties>
</file>