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7" r:id="rId9"/>
    <p:sldId id="368" r:id="rId10"/>
    <p:sldId id="369" r:id="rId11"/>
    <p:sldId id="370" r:id="rId12"/>
    <p:sldId id="365" r:id="rId13"/>
    <p:sldId id="371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098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휴양이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필요하조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게시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판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662251" y="1517942"/>
            <a:ext cx="1284374" cy="5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안내화면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992954" y="1555297"/>
            <a:ext cx="1294046" cy="521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3501" y="1197893"/>
            <a:ext cx="1413072" cy="309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63883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5075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1575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59458" y="1555295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12008" y="1545770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진행 순서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655372"/>
            <a:chOff x="6180723" y="2900390"/>
            <a:chExt cx="5395321" cy="6553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</a:t>
              </a: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담당파트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smtClean="0">
                  <a:solidFill>
                    <a:schemeClr val="bg1">
                      <a:lumMod val="50000"/>
                    </a:schemeClr>
                  </a:solidFill>
                </a:rPr>
                <a:t>프로그램 구성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시연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전국 휴양림 소개 및 관리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전국휴양림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시설 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회원관리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예약관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게시판관리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및 시설 </a:t>
            </a:r>
            <a:r>
              <a:rPr lang="ko-KR" altLang="en-US" b="1" dirty="0" smtClean="0">
                <a:solidFill>
                  <a:srgbClr val="FFB3BD"/>
                </a:solidFill>
              </a:rPr>
              <a:t>관리</a:t>
            </a:r>
            <a:endParaRPr lang="en-US" altLang="ko-KR" b="1" dirty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결제 내역 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공지 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램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담당파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3828"/>
            <a:ext cx="11520000" cy="56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로그</a:t>
            </a:r>
            <a:r>
              <a:rPr lang="ko-KR" altLang="en-US" sz="2000" b="1" i="1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104338" y="1146467"/>
            <a:ext cx="1230288" cy="39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예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약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67450" y="1500867"/>
            <a:ext cx="1343025" cy="60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247</Words>
  <Application>Microsoft Office PowerPoint</Application>
  <PresentationFormat>사용자 지정</PresentationFormat>
  <Paragraphs>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376</cp:revision>
  <dcterms:created xsi:type="dcterms:W3CDTF">2018-03-06T08:13:05Z</dcterms:created>
  <dcterms:modified xsi:type="dcterms:W3CDTF">2018-05-02T02:48:06Z</dcterms:modified>
</cp:coreProperties>
</file>