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0" r:id="rId2"/>
    <p:sldId id="268" r:id="rId3"/>
    <p:sldId id="271" r:id="rId4"/>
    <p:sldId id="257" r:id="rId5"/>
    <p:sldId id="259" r:id="rId6"/>
    <p:sldId id="266" r:id="rId7"/>
    <p:sldId id="265" r:id="rId8"/>
    <p:sldId id="263" r:id="rId9"/>
    <p:sldId id="262" r:id="rId10"/>
    <p:sldId id="260" r:id="rId11"/>
    <p:sldId id="261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D952B-E311-45EC-BB99-A76ABB2548B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0EC0-F0BB-4E82-A0C4-3135B264B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我们的表设计</a:t>
            </a:r>
            <a:r>
              <a:rPr lang="en-US" altLang="zh-CN" dirty="0" err="1"/>
              <a:t>rowkey</a:t>
            </a:r>
            <a:r>
              <a:rPr lang="zh-CN" altLang="en-US" dirty="0"/>
              <a:t>设计，均是以八位</a:t>
            </a:r>
            <a:r>
              <a:rPr lang="en-US" altLang="zh-CN" dirty="0" err="1"/>
              <a:t>entityid</a:t>
            </a:r>
            <a:r>
              <a:rPr lang="en-US" altLang="zh-CN" dirty="0"/>
              <a:t>+</a:t>
            </a:r>
            <a:r>
              <a:rPr lang="zh-CN" altLang="en-US" dirty="0"/>
              <a:t>十位时间戳组成进行读取存储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Region</a:t>
            </a:r>
            <a:r>
              <a:rPr lang="zh-CN" altLang="en-US" dirty="0"/>
              <a:t>是分布式存储的最小单位（传输层上的考量）：一个</a:t>
            </a:r>
            <a:r>
              <a:rPr lang="en-US" altLang="zh-CN" dirty="0"/>
              <a:t>Region</a:t>
            </a:r>
            <a:r>
              <a:rPr lang="zh-CN" altLang="en-US" dirty="0"/>
              <a:t>可包含多个</a:t>
            </a:r>
            <a:r>
              <a:rPr lang="en-US" altLang="zh-CN" dirty="0" err="1"/>
              <a:t>rowkey</a:t>
            </a:r>
            <a:r>
              <a:rPr lang="zh-CN" altLang="en-US" dirty="0"/>
              <a:t>单元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store</a:t>
            </a:r>
            <a:r>
              <a:rPr lang="zh-CN" altLang="en-US" dirty="0"/>
              <a:t>是存储的最小单位，存的是</a:t>
            </a:r>
            <a:r>
              <a:rPr lang="en-US" altLang="zh-CN" dirty="0"/>
              <a:t>value</a:t>
            </a:r>
            <a:r>
              <a:rPr lang="zh-CN" altLang="en-US" dirty="0"/>
              <a:t>值，一般我们的数据就存储到</a:t>
            </a:r>
            <a:r>
              <a:rPr lang="en-US" altLang="zh-CN" dirty="0"/>
              <a:t>store</a:t>
            </a:r>
            <a:r>
              <a:rPr lang="zh-CN" altLang="en-US" dirty="0"/>
              <a:t>上的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B116-6850-41F7-B8FF-7B6D79158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5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27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34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56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9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2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80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9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8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1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9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3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2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A1DF-8532-4DBC-9505-ECE8D535DEC0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81C37-503A-4D76-BDB4-C516FFD2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8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数据结构图基本介绍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组织节点实体图</a:t>
            </a:r>
            <a:endParaRPr lang="en-US" altLang="zh-CN" dirty="0" smtClean="0"/>
          </a:p>
          <a:p>
            <a:r>
              <a:rPr lang="en-US" altLang="zh-CN" dirty="0" smtClean="0"/>
              <a:t>2.Hbase</a:t>
            </a:r>
            <a:r>
              <a:rPr lang="zh-CN" altLang="en-US" dirty="0" smtClean="0"/>
              <a:t>表存储结构图</a:t>
            </a:r>
            <a:endParaRPr lang="en-US" altLang="zh-CN" dirty="0" smtClean="0"/>
          </a:p>
          <a:p>
            <a:r>
              <a:rPr lang="en-US" altLang="zh-CN" dirty="0" smtClean="0"/>
              <a:t>3.hbase</a:t>
            </a:r>
            <a:r>
              <a:rPr lang="zh-CN" altLang="en-US" dirty="0"/>
              <a:t>表</a:t>
            </a:r>
            <a:r>
              <a:rPr lang="zh-CN" altLang="en-US" dirty="0" smtClean="0"/>
              <a:t>名列表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四大表简要介绍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23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86590"/>
            <a:ext cx="8610600" cy="1293028"/>
          </a:xfrm>
        </p:spPr>
        <p:txBody>
          <a:bodyPr/>
          <a:lstStyle/>
          <a:p>
            <a:pPr algn="l"/>
            <a:r>
              <a:rPr lang="en-US" altLang="zh-CN" dirty="0"/>
              <a:t>3</a:t>
            </a:r>
            <a:r>
              <a:rPr lang="en-US" altLang="zh-CN" dirty="0" smtClean="0"/>
              <a:t>.SENSOR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3" y="2146822"/>
            <a:ext cx="4076228" cy="3653087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4334" y="2237785"/>
            <a:ext cx="8343292" cy="35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86590"/>
            <a:ext cx="8610600" cy="1293028"/>
          </a:xfrm>
        </p:spPr>
        <p:txBody>
          <a:bodyPr/>
          <a:lstStyle/>
          <a:p>
            <a:pPr algn="l"/>
            <a:r>
              <a:rPr lang="en-US" altLang="zh-CN" dirty="0" smtClean="0"/>
              <a:t>4.historydata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764" y="2203267"/>
            <a:ext cx="6820403" cy="36140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6" y="2379618"/>
            <a:ext cx="5152381" cy="30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4037" y="801319"/>
            <a:ext cx="8610600" cy="1293028"/>
          </a:xfrm>
        </p:spPr>
        <p:txBody>
          <a:bodyPr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组织节点实体图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4" y="1825105"/>
            <a:ext cx="11600000" cy="49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847" y="122084"/>
            <a:ext cx="10822034" cy="819355"/>
          </a:xfrm>
        </p:spPr>
        <p:txBody>
          <a:bodyPr/>
          <a:lstStyle/>
          <a:p>
            <a:r>
              <a:rPr lang="en-US" altLang="zh-CN" dirty="0" smtClean="0"/>
              <a:t>Sensor-node</a:t>
            </a:r>
            <a:r>
              <a:rPr lang="zh-CN" altLang="en-US" dirty="0" smtClean="0"/>
              <a:t>关系图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81" y="832383"/>
            <a:ext cx="11475550" cy="62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1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2.Hbase</a:t>
            </a:r>
            <a:r>
              <a:rPr lang="zh-CN" altLang="en-US" dirty="0"/>
              <a:t>表存储结构图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hbase</a:t>
            </a:r>
            <a:r>
              <a:rPr lang="zh-CN" altLang="en-US" dirty="0"/>
              <a:t>存储</a:t>
            </a:r>
            <a:r>
              <a:rPr lang="zh-CN" altLang="en-US" dirty="0" smtClean="0"/>
              <a:t>方式以及内部存储表结构查询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Habse</a:t>
            </a:r>
            <a:r>
              <a:rPr lang="zh-CN" altLang="en-US" dirty="0"/>
              <a:t>存储方式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1844825"/>
            <a:ext cx="4774817" cy="4611959"/>
          </a:xfrm>
        </p:spPr>
      </p:pic>
      <p:sp>
        <p:nvSpPr>
          <p:cNvPr id="7" name="文本框 6"/>
          <p:cNvSpPr txBox="1"/>
          <p:nvPr/>
        </p:nvSpPr>
        <p:spPr>
          <a:xfrm>
            <a:off x="1629499" y="1844825"/>
            <a:ext cx="37464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数据量大：一个表可以有数十亿行，上百万列</a:t>
            </a:r>
            <a:endParaRPr lang="en-US" altLang="zh-CN" dirty="0"/>
          </a:p>
          <a:p>
            <a:r>
              <a:rPr lang="zh-CN" altLang="en-US" dirty="0"/>
              <a:t>存储特性：以列存储，列（族）独立检索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每张表由一个</a:t>
            </a:r>
            <a:r>
              <a:rPr lang="en-US" altLang="zh-CN" dirty="0" err="1"/>
              <a:t>Rowkey</a:t>
            </a:r>
            <a:r>
              <a:rPr lang="zh-CN" altLang="en-US" dirty="0"/>
              <a:t>作为索引，并以此索引作为查询，以字节码存储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每张表中有多个列族，形如</a:t>
            </a:r>
            <a:r>
              <a:rPr lang="en-US" altLang="zh-CN" b="1" dirty="0" err="1"/>
              <a:t>xxx:</a:t>
            </a:r>
            <a:r>
              <a:rPr lang="en-US" altLang="zh-CN" dirty="0" err="1"/>
              <a:t>abc;</a:t>
            </a:r>
            <a:r>
              <a:rPr lang="en-US" altLang="zh-CN" b="1" dirty="0" err="1"/>
              <a:t>xxx:</a:t>
            </a:r>
            <a:r>
              <a:rPr lang="en-US" altLang="zh-CN" dirty="0" err="1"/>
              <a:t>abb;</a:t>
            </a:r>
            <a:r>
              <a:rPr lang="en-US" altLang="zh-CN" b="1" dirty="0" err="1"/>
              <a:t>xxy:</a:t>
            </a:r>
            <a:r>
              <a:rPr lang="en-US" altLang="zh-CN" dirty="0" err="1"/>
              <a:t>cc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列：属于某一个列族。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/>
              <a:t>值的物理存储：</a:t>
            </a:r>
            <a:r>
              <a:rPr lang="en-US" altLang="zh-CN" dirty="0"/>
              <a:t>Region</a:t>
            </a:r>
            <a:r>
              <a:rPr lang="zh-CN" altLang="en-US" dirty="0"/>
              <a:t>与</a:t>
            </a:r>
            <a:r>
              <a:rPr lang="en-US" altLang="zh-CN" dirty="0"/>
              <a:t>store</a:t>
            </a:r>
          </a:p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版本号</a:t>
            </a:r>
            <a:r>
              <a:rPr lang="en-US" altLang="zh-CN" dirty="0" smtClean="0"/>
              <a:t>(Version Number):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timestamp</a:t>
            </a:r>
            <a:r>
              <a:rPr lang="zh-CN" altLang="en-US" dirty="0" smtClean="0"/>
              <a:t>为一个时间概念，可以由用户自己定义一般与值一起存储。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5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464525" y="1572381"/>
            <a:ext cx="2057400" cy="3903133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表名列表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461" y="745067"/>
            <a:ext cx="3723809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285695" y="300772"/>
            <a:ext cx="10820399" cy="2801935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.Hbase</a:t>
            </a:r>
            <a:r>
              <a:rPr lang="zh-CN" altLang="en-US" dirty="0" smtClean="0"/>
              <a:t>表结构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2154" y="3583469"/>
            <a:ext cx="10490200" cy="95567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/>
              <a:t>1.ENTITY</a:t>
            </a:r>
          </a:p>
          <a:p>
            <a:pPr algn="l"/>
            <a:r>
              <a:rPr lang="en-US" altLang="zh-CN" sz="2400" dirty="0" smtClean="0"/>
              <a:t>2.Node</a:t>
            </a:r>
          </a:p>
          <a:p>
            <a:pPr algn="l"/>
            <a:r>
              <a:rPr lang="en-US" altLang="zh-CN" sz="2400" dirty="0" smtClean="0"/>
              <a:t>3.SENSOR</a:t>
            </a:r>
          </a:p>
          <a:p>
            <a:pPr algn="l"/>
            <a:r>
              <a:rPr lang="en-US" altLang="zh-CN" sz="2400" dirty="0"/>
              <a:t>4.historydata</a:t>
            </a:r>
            <a:endParaRPr lang="en-US" altLang="zh-CN" sz="2400" dirty="0" smtClean="0"/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8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94" y="172190"/>
            <a:ext cx="8610600" cy="1293028"/>
          </a:xfrm>
        </p:spPr>
        <p:txBody>
          <a:bodyPr/>
          <a:lstStyle/>
          <a:p>
            <a:pPr algn="l"/>
            <a:r>
              <a:rPr lang="en-US" altLang="zh-CN" dirty="0" smtClean="0"/>
              <a:t>1.ENTITY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493"/>
            <a:ext cx="5085714" cy="5219048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0861" y="1626008"/>
            <a:ext cx="6319477" cy="4860018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846528" y="1274742"/>
            <a:ext cx="1923810" cy="380952"/>
            <a:chOff x="8279299" y="1245056"/>
            <a:chExt cx="1923810" cy="38095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9299" y="1245056"/>
              <a:ext cx="1923810" cy="38095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1204" y="1434417"/>
              <a:ext cx="780952" cy="1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86590"/>
            <a:ext cx="8610600" cy="1293028"/>
          </a:xfrm>
        </p:spPr>
        <p:txBody>
          <a:bodyPr/>
          <a:lstStyle/>
          <a:p>
            <a:pPr algn="l"/>
            <a:r>
              <a:rPr lang="en-US" altLang="zh-CN" dirty="0" smtClean="0"/>
              <a:t>2.node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717" y="1978968"/>
            <a:ext cx="10820400" cy="43152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4" y="2283823"/>
            <a:ext cx="4923809" cy="40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CCE8C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100</TotalTime>
  <Words>250</Words>
  <Application>Microsoft Office PowerPoint</Application>
  <PresentationFormat>宽屏</PresentationFormat>
  <Paragraphs>34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Century Gothic</vt:lpstr>
      <vt:lpstr>水汽尾迹</vt:lpstr>
      <vt:lpstr>数据结构图基本介绍</vt:lpstr>
      <vt:lpstr>1.组织节点实体图</vt:lpstr>
      <vt:lpstr>Sensor-node关系图</vt:lpstr>
      <vt:lpstr>2.Hbase表存储结构图  </vt:lpstr>
      <vt:lpstr>Habse存储方式</vt:lpstr>
      <vt:lpstr>3.表名列表</vt:lpstr>
      <vt:lpstr>4.Hbase表结构 </vt:lpstr>
      <vt:lpstr>1.ENTITY</vt:lpstr>
      <vt:lpstr>2.node</vt:lpstr>
      <vt:lpstr>3.SENSOR</vt:lpstr>
      <vt:lpstr>4.historydata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rHBASE简介及使用原理</dc:title>
  <dc:creator>张亮亮</dc:creator>
  <cp:lastModifiedBy>张亮亮</cp:lastModifiedBy>
  <cp:revision>88</cp:revision>
  <dcterms:created xsi:type="dcterms:W3CDTF">2016-10-25T06:09:04Z</dcterms:created>
  <dcterms:modified xsi:type="dcterms:W3CDTF">2016-10-25T08:14:16Z</dcterms:modified>
</cp:coreProperties>
</file>