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890 773,'1'0,"0"0,1 0,-1 0,3 0,-3-1,0 0,2 1,-1 0,-1 0,1 0,0 0,-1 0,1 0,0 0,-1 0,1 0,-1 0,1 0,1 0,-2 0,0 0,1 0,-1 0,0 0,0 0,1 0,-1 0,0 0,0 0,1 0,-1 0,0 0,0 0,1 0,-1 0,0 0,0 0,1 0,-1 0,0 0,1 0,0 0,-1 0,2 0,-2 0,0 0,0 0,1 0,-1 0,0 0,0 0,1 0,-1 0,0 0,0 0,1 0,-1 0,0 0,1 0,0 0,0 0,1 0,-1 0,0 0,-1 0,0 0,2 0,-2 0,0 0,0 0,1 0,-1 0,1 0,1 0,-2 0,2 0,-1 0,1 0,-2 0,0 0,0 0,1 0,-1 0,1 0,1-1,-1 1,1 0,-2 0,0 0,1-1,-1 1,0 0,0 0,1 0,-1 0,0 0,0-1,1 1,-1 0,0 0,0 0,1 0,-1 0,0 0,0 0,2-2,-2 2,0 0,1 0,-1 0,1 0,1 0,-2 0,3-1,-3 1,2 0,-2 0,1-1,0 1,0 0,0 0,0 0,0 0,2 0,0 0,0 0,-1 0,1 0,-1 0,-1 0,-1 0,1 0,0 0,1 0,-2 0,1 0,1 0,-2 0,2 0,-2 0,0 0,0 0,1 0,-1 0,0 0,0 0,1 0,-1 0,0 0,0 0,1 0,-1 0,0 0,0 0,1 0,-1 0,0 0,2 0,-2 0,0 0,0 0,2 0,-2 0,0 0,2 0,-2 0,0 0,1 0,-1 0,1 0,0 0,-1 0,1 0,0 0,-1 0,0 0,1 0,0 0,-1 0,2 0,-2 0,0 0,0 0,1 0,-1 0,0 0,0 0,1 0,-1 0,1 0,0 0,-1 0,0 0,0 0,1 0,1 0,-1 0,-1 0,0 0,0 1,0 0,0-1,0 0,0 0,0 0,1 0,-1 0,0 0,0 0,1 0,-1 0,0 0,0 0,1 0,-1 0,1 1,0-1,-1 0,0 0,2 1,-1-1,-1 0,2 0,-2 1,0-1,2 0,-2 0,0 0,1 0,-1 0,1 2,1-2,-1 0,0 0,-1 0,0 0,0 0,1 0,-1 0,0 0,0 0,1 0,0 0,-1 0,1 0,-1 0,0 0,0 0,1 0,-1 0,0 0,0 0,1 0,-1 0,0 0,2 0,-2 0,0 0,0 0,1 0,-1 0,0 0,0 0,1 0,-1 0,0 0,0 0,1 0,-1 0,0 0,0 0,1 0,-1 0,0 0,0 0,1 0,-1 0,0 0,0 0,1 0,0 0,-1 0,1 0,-1 0,0 0,0 0,1 0,-1 0,0 0,0 0,1 0,-1 0,0 0,0 0,1 0,-1 0,0 0,0 0,1 0,-1 0,0 0,2 0,-2 0,0 0,0 0,1 0,-1 0,0 0,0 0,1 0,-1 0,0 0,0 0,2 0,-1 0,0 0,-1 0,0 0,0 0,1 0,-1 0,0 0,0 0,1 0,0 0,1 0,-1 0,1 0,-2 0,0 0,2 0,-2 0,0 0,2 0,-2 0,1 0,0 0,0 0,1 0,-1 0,-1 0,1 0,-1 0,0 0,0 0,2 0,-2 0,0 0,1 0,-1 0,0 0,2 0,-2 0,1 0,0 0,-1 0,1 0,1 0,-2 0,0 0,1 0,0 0,-1 0,1 0,-1 0,0 0,0 0,1 0,-1 0,0 0,0 0,1 0,-1 0,0 0,0 0,1 0,-1 0,0 0,0 0,1 0,-1 0,0 0,0 0,1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321 482,'2'0,"-1"0,0 0,0 0,1 0,-1 0,0 0,0 0,1 0,-1 0,0 0,0 0,1 0,-1 0,0 0,0 0,1 0,-1 0,0 0,0 0,1 0,-1 0,0 0,0 0,0 0,0 0,0 0,0 0,0 0,1 0,-1 0,0 0,0 0,1 0,-1 0,0 0,0 0,1 0,-1 0,0 0,0 0,1 0,-1 0,0 0,0 0,1 0,-1 1,1-1,0 0,-1 0,0 0,0 0,1 0,-1 0,0 0,0 0,1 0,-1 0,1 0,1 0,-2 0,0 0,1 0,-1 0,0 0,0 0,1 0,-1 0,1 0,0 0,1 0,-1 0,0 0,-1 0,1 0,0 0,-1 0,1 0,-1 0,1 0,0 0,0 0,1 0,-1 0,1 0,-1 0,-1 0,2 0,-1 0,1 0,-1 0,2 0,-1 0,-1 0,1 0,-1 0,1 0,-1 0,1 0,-2 0,0 0,0 0,2 0,-2 0,0 0,2 0,-1 0,1 0,-1 0,1 0,-1 0,0 0,0 0,-1 0,1 0,0 0,1 0,-2 0,1 0,2 0,-1 0,-1 0,2 0,-2 0,1 0,0 2,-1-2,2 0,-1 0,1 0,-3 0,2 0,-1 0,0 0,-1 0,1 1,1-1,-1 0,1 0,-1 0,1 0,-1 0,0 0,1 0,-1 0,-1 0,0 0,1 0,0 0,-1 0,2 0,-2 0,1 0,1 0,-1 0,0 0,-1 0,0 0,0 0,2 1,-1-1,1 1,-1-1,2 0,-1 0,0 2,-1-2,0 0,-1 0,3 1,-3-1,2 0,-1 1,2-1,-2 1,0-1,2 0,-3 0,1 0,0 0,0 2,1-2,-1 0,-1 0,2 1,-1-1,1 1,-1-1,1 0,1 0,-2 1,1-1,-2 0,2 1,-2 0,0-1,3 0,-3 0,1 1,2-1,-3 0,2 1,-1-1,1 0,-1 0,0 0,0 0,-1 1,1-1,0 0,-1 0,2 0,-1 2,0-2,0 0,-1 0,1 0,0 0,-1 0,1 0,-1 0,0 0,0 0,1 1,0-1,-1 0,1 0,-1 0,0 0,2 0,-2 0,0 0,2 0,-2 0,1 0,0 0,0 0,-1 0,1 0,-1 0,0 0,0 0,1 0,0 0,-1 0,1 0,-1 0,0 0,0 0,1 0,0 0,-1 0,0-1,0 1,0 0,0 0,0-1,2 1,-2-1,0 1,1 0,0-1,-1 1,1 0,-1 0,0 0,0 0,0-1,0 0,0 1,0 0,0 0,1 0,0 0,-1 0,1 0,-1-1,0 1,2 0,-2 0,0-1,2 1,-2 0,1 0,0 0,-1 0,1 0,0 0,0 0,-1 0,1 0,-1 0,0 0,0 0,1 0,-1 0,1 0,0 0,0 0,-1 0,1-1,-1 1,0 0,2 0,-2 0,0 0,0 0,1 0,-1 0,0 0,0 0,1 0,-1 0,0 0,1-1,-1 0,1 1,-1 0,1 0,-1 0,0 0,0 0,2 0,-2 0,0 0,1 0,-1 0,0 0,2 0,-2 0,0 0,0 0,1 0,-1 0,0 0,0 0,1 0,-1 0,0 0,0 0,2 0,-1 0,0 0,0 0,1 0,-1 0,-1 0,2 0,-1 0,0 0,-1 0,1 0,-1 0,1 0,-1 0,0 0,0 0,0 0,0 0,0 0,0 0,1 0,-1 0,0 0,0 0,1 0,-1 0,0 0,0 0,1 0,-1 0,0 0,0 0,1 0,-1 0,0 1,0-1,1 0,-1 0,0 0,0 0,1 0,-1 0,0 0,0 0,1 0,-1 0,0 0,0 0,0 1,0-1,0 0,0 0,0 0,1 0,0 0,-1 1,0-1,0 0,0 0,0 0,1 2,-1-2,0 0,0 0,0 0,1 0,-1 0,1 1,0-1,-1 0,0 0,0 0,1 0,-1 0,0 1,0-1,2 0,-2 0,0 0,1 0,-1 0,0 0,0 0,1 0,-1 0,0 0,0 0,1 0,-1 0,0 0,0 0,1 0,-1 0,0 0,0 0,1 0,-1 0,0 0,0 0,1 0,-1 0,0 0,0 0,1 0,-1 0,0 0,0 0,1 0,-1 0,0 0,0 0,1 0,-1 0,0 0,2 0,-2 0,0 0,0 0,1 0,-1 0,0 0,0 0,1 0,-1 0,0 0,0 0,1 0,-1 0,0 0,0 0,1 0,-1 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1200 594,'1'-1,"0"1,1 0,-1 0,1 0,0 0,-1 0,0 0,1 2,-1-2,0 0,0 0,0 0,1 1,-1-1,0 0,0 0,1 0,-1 0,0 0,0 0,1 0,0 1,-1-1,1 0,-1 0,0 1,0-1,0 0,0 0,0 0,0 0,0 0,1 0,0 1,-1 0,1-1,-1 0,1 0,0 0,0 1,-1-1,2 0,-2 0,0 0,2 1,-2-1,0 0,2 0,-2 0,0 0,1 0,-1 0,0 0,0 0,1 0,-1 0,0 0,0 0,1 0,0 0,-1 0,1 0,-1 0,0 0,2 0,-1 0,-1 0,2 0,-2 0,2 0,-2 0,0 0,0 0,1 0,0 0,1 0,-2 0,1 0,1 0,1 0,-3 0,0 0,0 0,2 0,-2 0,0 0,1 0,-1 0,1 0,1 0,-2 0,0 0,2 0,-1 0,1 0,-2 0,3 0,-1-2,-2 2,1 0,2-1,-3 1,0 0,1 0,-1-1,0 1,0-1,1 1,0-1,-1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1147 348,'1'-1,"0"0,1 1,-1-1,0 1,0 0,1 0,0-1,-1 1,1 0,-1 0,0 0,0 0,1 0,-1 0,0 0,0 0,1-1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1389 522,'1'0,"0"0,0 0,1 0,-1-1,0 1,0 0,1-1,-1 1,1 0,0 0,-1-1,0 1,2 0,-2 0,1 0,0-2,-1 2,0 0,0 0,1 0,-1 0,1 0,1-1,-1 1,0-1,-1 1,0 0,0 0,1 0,-1 0,0 0,0 0,1 0,-1 0,0 0,2-1,-2 1,0 0,1-2,-1 2,1 0,-1 0,2-1,-2 1,0 0,2 0,-2 0,2 0,-2 0,0 0,0 0,2 0,-2 0,0 0,2 0,-1 0,1 0,-1 0,0 0,-1 0,0 0,2 0,-2 0,0 0,0 0,1 0,0 0,-1 0,1 0,-1 0,0 0,0 0,1 0,-1 0,1 0,0 0,-1 0,0 0,2 0,-2 0,0 0,0 0,1 0,-1 0,0 0,0 0,1 0,-1 0,1 0,0 0,0 0,1 0,-2 0,0 0,0 0,2 0,-2 0,1 0,0 0,-1 0,2 0,-2 0,0 0,0 0,1 0,-1 0,1 0,1 0,-1 0,1 0,-1 0,0 0,0 0,2 0,-3 0,2 1,-2-1,0 0,0 0,1 0,-1 0,1 1,0-1,-1 0,1 0,0 0,0 1,-1-1,1 0,0 0,-1 0,1 0,-1 0,0 0,0 0,1 0,-1 0,0 0,0 0,1 0,-1 0,0 0,2 0,-1 0,-1 0,1 0,-1 0,0 0,0 0,1 0,-1 0,0 0,0 0,2 0,-2 0,0 0,1 0,-1 0,0 0,0 0,1 0,-1 0,0 0,0 0,1 0,-1 0,0 0,0 0,1 0,-1 0,0 0,0 0,1 0,-1 0,1 0,0 0,-1 0,1 0,0 0,-1 0,0 0,0 0,1 0,-1 0,0 0,0 0,1 0,-1 0,1 0,0 0,0 0,-1 0,2 0,-2 0,0 0,1 0,0 0,-1 0,2 0,-2 0,0 0,1 0,-1 0,0 0,0 0,1 0,-1 0,0 0,0 0,1 0,-1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182 568,'1'0,"0"0,1 0,-1 0,0 0,0 0,1-1,-1 1,1-1,0 1,-1 0,0 0,1-1,-1 1,0 0,0 0,0 0,1 0,-1 0,0 0,0 0,1-1,-1 1,0 0,0 0,1 0,-1 0,0 0,0 0,2 0,-2 0,0 0,1 0,-1 0,0 0,0 0,2 0,-2 0,0 0,1 0,-1 0,0 0,0 0,1 0,-1 0,0 0,0 0,2 0,-2 0,0 0,1 0,-1 0,0 0,0 0,1 0,-1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452 824,'1'1,"0"-1,0 0,0 0,1 0,0-1,2 1,-2 0,1 0,1 0,-1 0,2 0,-1 0,0 0,-1 0,1 0,-1 0,0 0,0 0,-1 0,2 0,-1 0,0 0,0 0,-1 0,1 0,-2 0,2 0,-2 0,4 0,-4 0,3 0,0 0,-2 0,2 0,-2 0,1 0,-1 0,1 0,-1 0,2 0,-3 0,2 0,-2 0,0 0,2 0,-2 0,0 0,1 0,-1 0,0 0,2 0,-2 0,1 0,1 0,-1 0,0 0,-1 0,0 0,0 0,1 0,0 0,-1 0,1 0,0 0,1 0,-1 0,1 0,-1 0,2 0,-3 0,2 0,-2 0,1 0,1 0,-1 0,1 0,0 0,-1 0,0 0,2 0,-3 0,2 0,-1 0,1 0,-1 0,1 0,-1 0,1 0,-1 0,0 0,1 0,0 0,-1 0,1 0,-1 0,1 0,-1 0,2 0,-1 0,-1 0,1 0,-1 0,-1 0,3 0,-3 0,3 0,-3 0,3 0,-1 0,1 0,-1 0,0 0,0 0,0 0,-2 0,0 0,1 0,-1 0,0 0,2 0,-1 0,-1 0,2 0,-1 0,1 0,-1 0,1 0,-2 0,0 0,1 0,0 0,1 0,-2 0,1 0,1 0,-1 0,2 0,-1 0,-1 0,-1 0,2-1,-2 1,0 0,1 0,-1 0,1 0,0 0,-1 0,1 0,0 0,-1 0,0 0,0 0,2 0,-1 0,0 0,0 0,-1 0,3 0,-3 0,1 0,-1 0,0 0,0 0,1 0,-1 0,0 0,2 0,0 0,0 0,1 0,-1 0,0 0,-1 0,0 0,-1 0,0 0,0 0,1 0,-1 0,1 0,1 0,-2 0,0 0,2 0,-2 0,0 0,1 0,-1 0,0 0,0 0,1 0,0 0,-1 0,2 0,-2 0,3 0,0 0,-2 0,0 0,0 0,-1 0,2 0,-2 0,1 0,0 0,-1 0,1 0,0 0,0 0,-1 0,2 0,-1 0,3 0,-2 0,1 0,-1 0,0 0,-1 0,1 0,-1 0,1 0,-1 0,1 0,-1 0,1 0,-1 0,1 0,-1 0,1 0,-2 0,0 0,1 0,-1 0,1 0,1 0,-1 0,0-1,0 1,-1 0,2 0,-1 0,1 0,-1 0,1 0,1 0,-2 0,1 0,-2 0,1 0,0 0,-1 0,0 0,0 0,2 0,-1 0,1-1,-1 1,1 0,-1 0,0 0,-1 0,0 0,0 0,1 0,-1 0,0 0,0 0,1 0,-1 0,1 0,0 0,-1 0,1 0,1 0,-2 0,0 0,1 0,-1 0,0 0,0 0,1 0,-1 0,0 0,0 0,1 0,-1 0,0 0,0 0,0 0,0 0,0 0,0 0,0 0,1 0,-1 0,0 0,0 0,1 0,-1 0,1 0,1 0,-2 0,0 0,1 0,-1 0,0 0,0 0,1 0,-1 0,0 0,0 0,1 0,-1 0,1 0,0 0,-1 0,0 0,0 0,1 0,-1 0,0 0,0 0,1 0,-1 0,1 0,0 0,0 0,-1 0,2 0,-2 0,0 0,1 0,-1 0,0 0,0 0,1 0,-1 0,0 0,0 0,1 0,-1 0,0 0,0 0,1 0,-1 0,1 0,2 1,-3-1,2 0,-2 0,0 0,1 2,-1-2,0 0,0 0,1 0,-1 0,0 0,0 0,1 0,0 0,-1 0,2 1,1-1,-2 0,-1 1,2-1,-2 0,0 0,1 0,-1 1,0-1,0 0,2 0,-1 0,0 2,-1-2,1 0,0 0,-1 0,0 0,0 1,1-1,-1 0,0 0,0 0,1 0,-1 0,0 0,0 0,1 0,0 0,0 0,0 0,-1 0,0 0,1 0,-1 0,0 0,0 0,1 0,-1 0,0 0,0 0,2 0,-2 0,2 0,-2 0,1 0,0 0,-1 0,0 0,0 0,1 0,-1 0,0 0,0 0,1 0,-1 0,0 0,0 0,1 0,-1 0,0 0,0 0,1 0,-1 0,1 0,2 0,-3 0,2 0,-1 0,0 0,-1 0,0 0,0 0,1 0,-1 0,1 0,1 0,-2 0,2 0,-2 0,0 0,2 0,-2 0,0 0,0 0,1 0,-1 0,0 0,0 0,1 0,-1 0,0 0,3 0,-2 0,2 0,-1 0,-1 0,1 0,-2 0,0 0,0 0,1 0,-1 0,0 0,0 0,1 0,-1 0,0 0,0 0,1 0,-1 0,0 0,0 0,1 0,-1 0,0 0,0 0,1 0,-1 0,0 0,0 0,1 0,0 0,1 0,-1 0,-1 0,2 0,-2 0,2 0,-2 0,0 0,0 0,1 0,-1 0,0 0,0 0,1 0,-1 0,1 0,1 0,-2 0,0 0,1 0,-1 0,0 0,0 0,1 0,-1 0,0 0,0 0,1 0,-1 0,0 0,0 0,1 0,-1 0,1 0,1 0,-2 0,0 0,2 0,-2 0,0 0,1 0,-1 0,0 0,0 0,1 0,-1 0,0 0,0 0,1 0,-1 0,0 0,2 0,0 0,0 0,-2-1,2 1,-1 0,-1 0,2 0,-1-1,0 1,-1 0,0-1,0 1,1 0,-1 0,0 0,0 0,1 0,-1-1,1 1,-1-1,0 0,0 1,0-1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456 874,'4'0,"0"-1,2 1,-2 0,0 0,0 0,-2 0,2 0,1 0,-4 0,3 0,0 0,-2 0,1 0,-1 0,3 0,-2 0,1 0,-1 0,0 0,-1 0,1 0,-2 0,0 0,1 0,0 0,-1 0,2 0,0 0,0 0,1 0,0 0,-1 0,1 0,-1 0,-1 0,1 0,-1 0,1 0,-2 0,0 0,2 0,-2 0,1 0,0 0,0 0,1 0,-1 0,-1 0,2 2,-2-2,0 0,2 1,-2-1,2 0,-2 0,0 0,2 0,-2 0,1 0,0 0,0 0,-1 0,1 0,0 0,-1 0,1 0,0 0,-1 0,2 0,-1 0,0 0,-1 0,1 0,1 0,-2 0,2 0,-1 0,1 0,-2 0,1 0,0 0,1 0,-1 0,0 0,-1 0,2 0,-2 0,0 0,1 0,-1 0,0 0,2 0,-1 0,1 0,-1 0,2 0,-2 0,1 0,-1 0,2 0,-3 0,2 0,-2 0,2 0,-1 0,1 0,-2 0,1 0,1 0,-2 0,2 0,-2 0,0 0,1 0,1 0,-2 0,1 0,0 0,-1 0,2 0,-2 0,1 0,0 0,-1 0,0 0,2 0,-1 0,0 0,0 0,-1 0,2 0,-1 0,1 0,-1 0,1 0,-2 0,2 0,-1 0,-1 0,2 0,-2 0,2 0,-2 0,0 0,2 0,-2 0,0 0,0 0,1 0,-1 0,0 0,0 0,1 0,-1 0,0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1204 893,'1'0,"0"-1,0 0,1 1,-1-1,0 1,0 0,1 0,-1 0,0-1,0 1,1 0,-1 0,0-1,0 1,2 0,-2-1,0 0,1 1,0 0,-1 0,1 0,0 0,-1 0,2 0,-2 0,2 0,-2 0,0 0,0 0,1 0,0 0,0 0,0 0,-1 0,0 0,2 0,-2 1,0-1,1 0,-1 0,0 0,0 0,1 0,-1 0,0 0,0 0,1 0,-1 0,0 0,0 0,1 0,-1 0,0 0,0 0,1 0,-1 1,0-1,1 0,0 0,-1 0,2 0,-2 1,0-1,0 0,0 0,0 0,0 0,0 0,0 0,1 0,-1 0,0 0,0 0,1 0,-1 0,0 0,0 0,1 0,-1 0,0 0,0 0,1 0,-1 0,1 0,0 0,-1 0,0 0,0 0,1 0,-1 0,0 0,0 0,1 0,-1 0,0 0,0 0,1 0,-1 0,0 0,0 0,1 0,-1 0,0 0,0 0,1 0,-1 0,1 0,0 0,0 0,-1 0,1 0,-1 0,0 0,0 0,1 0,-1 0,0 0,0 0,1 0,-1 0,0 0,0 0,1 0,-1 0,0 0,0 0,1 0,-1 0,0 0,0 0,1 0,-1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252 949,'1'0,"1"0,2 0,-1-1,-1 1,1 0,-1 0,1 0,-1 0,1 0,-1 0,2 0,-2 0,1 0,-1 0,1 0,-1 0,1 0,-1 0,1 0,-1 0,0 0,0 0,-1 0,1 0,0 0,1 0,-2 0,1 0,0 0,0 0,1 0,-1 0,1 0,-1 0,1 0,-1 0,-1 0,3 0,-1 0,-1 0,2 0,0 0,-1 0,2 0,-1 0,1 0,1 0,-2 0,-1 0,-1 0,-1 0,2 0,-2 0,2 0,-1-1,1 1,-1 0,1 0,0 0,0 0,0 0,0 0,0 0,-1 0,1 0,-1 0,0 0,0 0,0 0,1 0,-1 0,1 0,1 0,-2 0,1 0,0 0,0 0,-1 0,1 0,1 0,-2 0,2 0,-2 0,2 0,1 0,-2 0,0 0,1 0,-1 0,2 0,-2 0,2 0,-2 0,2 0,0 0,0 0,-1 0,-1 0,1 0,1 0,-2 0,0 0,0 0,1 0,-1 0,0 0,1 0,-1 0,1 0,-1 0,0 0,0 0,1 0,-2 0,2 0,0 0,2 0,-4 0,2 0,0 0,-2 0,1 0,1 0,-2 0,1 0,-1 0,2 0,-2 0,2 0,-1 0,-1 0,2 0,-2 0,1 0,-1 0,1 0,-1 0,3 0,-1 0,0 0,0 0,0 0,0 0,-1 0,1 0,-1 0,0 0,1 0,-1 0,0 0,1 0,-1 0,1 0,-3 0,2 0,-1 0,1 0,-1 0,1 0,1 0,-1 0,2 0,-1 0,1 0,-1 0,0 0,-1 0,0 0,-1 0,1 0,-1 0,1 0,1 0,-2 0,3 0,0 0,-1 0,1 0,-1 0,1 0,-3 0,2 0,0 0,0 0,0 0,2 0,1 0,1 0,-1 0,0 0,-3 0,2 0,-1 0,-3 0,2 0,-1 0,2 0,0 0,-1 0,0 0,1 0,0 0,-1 0,0 0,0 0,-2 0,1 1,0-1,0 0,-1 0,3 0,-2 1,1-1,-1 1,2-1,-2 0,1 1,-2-1,1 0,0 0,1 0,-1 0,0 0,1 0,-1 0,0 0,1 0,0 0,-2 0,1 0,-1 0,1 0,1 0,-2 0,2 2,0-2,-2 0,1 0,-1 0,-1 1,1-1,0 0,-1 0,1 0,1 1,-1-1,0 0,1 0,0 1,-1-1,0 0,1 0,-2 0,1 0,0 0,0 0,-1 0,3 0,-1 0,0 2,1-2,-1 0,-1 0,1 0,-1 0,1 0,-2 0,1 0,1 0,-1 0,2 0,1 0,0 0,1 0,4 0,1 0,-2 0,-2 0,-6 0,2 0,-1 0,-1 0,1 0,-1 0,0 0,2 0,-1 0,0 0,0 0,0 0,1 0,-2 0,0-1,2 1,-2 0,1-1,0 1,2 0,-2 0,1 0,-1 0,1 0,-2 0,1 0,0 0,0-1,-1 1,1 0,0-2,-1 2,2 0,-1 0,0 0,0 0,1-1,-1 1,-1 0,2 0,-1 0,0 0,-1 0,0 0,2 0,-2-1,0 1,0 0,1 0,-1 0,1 0,-1-1,1 1,0 0,0 0,-1 0,0 0,2 0,-2 0,1 0,1 0,-2 0,2 0,-1 0,2 0,-2 0,2 0,-1 0,0 0,0 0,1 0,-2 0,-1 0,2 0,-1 0,0 0,-1 0,1 0,1 0,-2 0,0 0,1 0,-1 0,0 0,0 0,1 0,1-2,0 2,-1 0,1-1,-2 1,2 0,-2 0,1-1,0 1,-1 0,0 0,0 0,1 0,-1 0,0 0,0 0,2-1,-2 1,0 0,0-1,0 0,0 1,1 0,-1-1,0 1,0 0,0 0,0-1,1 1,-1 0,0 0,0 0,1 0,0-1,-1 1,1 0,-1 0,0 0,0 0,1 0,-1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682 558,'1'0,"0"0,1-1,1 0,-1 1,0-1,-1 0,1 1,-1-1,1 1,1-1,-2 1,0 0,1 0,-1-1,0 1,1-2,-1 2,0 0,0 0,0 0,1 0,-1 0,0 0,0 0,1 0,-1-1,1 1,0 0,-1 0,1 0,-1 0,1 0,0 0,0 0,0 0,-1 0,2 0,-1 0,0 0,-1 0,1 0,0 0,-1 0,1 0,0 0,-1 0,0 0,0 0,2 0,-1 0,1 0,1 0,-3 0,2 0,0 0,-2 0,2 0,-2 0,0 1,2-1,-1 0,1 0,-2 0,2 0,-1 0,1 0,-1 0,1 0,-2 0,1 0,0 0,0 0,-1 0,2 0,-2 0,2 0,-1 0,2 0,1 1,-3-1,1 0,-1 0,1 0,-2 0,2 0,-1 0,1 0,-1 1,3-1,-1 0,0 0,-1 0,1 0,0 0,0 0,-1 1,0-1,-1 0,2 0,-1 0,0 0,1 0,0 0,0 0,-1 0,2 0,-1 0,0 0,1 0,-3 0,1 0,-1 0,0 0,-1 0,1 0,1 0,-1 0,2 0,-1 0,0 0,1 0,-3 0,2 0,-2 0,2 0,-2 0,0 0,0 0,1 0,0 0,1 0,-1 0,-1 0,3 0,-1 0,-2 0,1 0,1 0,-2 0,2 0,-1 0,2 0,-2 0,3 0,-1 0,-1 0,-1 0,1 0,-1 0,-1 0,2 0,-2 0,1 0,0 0,2 0,-2 0,1 0,0 0,0 0,-1 0,2 0,-1 0,-1 0,0 0,1 0,0 0,-1 0,1 0,-1 0,2 0,-2 0,1 0,-1 0,1 0,-1 0,0 0,0 0,-1 0,2 0,-1 0,0 0,0 0,1 0,-2 0,1 0,1 0,-1 0,1 0,-1 0,2 0,-1 0,-1 0,2 0,0 0,-1 2,0-2,1 0,-2 0,1 0,-1 0,1 0,-1 0,1 0,-1 0,2 0,-2 0,1 0,-1 0,0 0,0 0,-1 0,2 0,-1 0,1 0,-1 1,1-1,-1 0,2 0,-1 0,-1 0,-1 0,2 0,-2 0,0 0,2 0,-2 0,2 0,-1 0,1 0,-1 0,-1 0,2 0,-2 0,0 0,1 0,0 0,2 0,-3 0,2 0,-1 0,1 0,-1 0,-1 0,3 0,-1 0,-2 0,0 0,0 0,1 0,-1 0,0 0,2 0,-2 0,0 0,0 0,2 0,-2 0,0 0,1 0,-1 0,0 0,2 0,-2 0,0 0,0 0,2 0,-1 0,1 0,-2 0,2 0,-2 0,1 0,0 0,0 0,1 0,-1 0,1 0,-1 0,2 0,-2 0,0 0,0 0,-1 0,1 0,-1 0,1 0,0 0,1 0,0 0,-1 0,2 0,-1 0,-1 0,2 0,-2 0,2 0,-1 0,-1 0,2 0,-2 0,1 0,-2 0,2 0,-1 0,1 0,-1 0,1 0,-1 0,1 0,0 0,0 0,-1 0,1 0,0 0,0 0,-2 0,3 0,-1 0,-1 0,2 0,-2 0,1 0,-1 0,2 0,-1 0,0 0,0 0,-1 0,2 0,-3 0,3 0,0 0,-2 0,1 0,-1 0,1 0,-1 0,0 0,-1 0,0 0,0 0,1 0,-1 0,0 0,3 0,-2 0,1 0,1 0,-1 0,0 0,-1 0,1 0,-2 0,2 0,-2 0,0 0,2 0,-2 0,1 0,1 0,-1 0,1 0,-1 0,0 0,-1 0,0 0,0 0,1 0,-1 0,0 0,0 0,1 0,-1 0,0 0,0 0,1 0,-1 0,0 0,0 0,1 0,-1 0,0 0,0 0,1 0,-1 0,0 0,0 0,1 0,-1 0,0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233 597,'1'0,"1"0,0 0,0-1,0 0,0 0,0 1,2-1,-1 0,2 1,-2 0,1 0,3 0,1-1,-4 1,0 0,-1 0,1 0,0-2,-2 2,2 0,-1 0,0 0,0 0,1 0,-1 0,1 0,0 0,0 0,-1 0,0 0,1 0,-1 0,1 0,-1 0,0 0,0 0,-1 0,1 0,1 0,-2 0,1 0,-1 0,2 0,-3 0,4 0,-2 0,-2 0,1 0,1 0,-2 0,1 0,0 0,-1 0,0 0,2 0,-1 0,0 0,0 0,1 0,-1 0,1 0,-1 0,-1 0,3 0,-1 0,0 0,0 0,-1 0,1 0,-1 0,1 0,-2 0,2 0,-1 0,1 0,-1 0,0 0,0 0,-1 0,2 0,-1 0,-1 0,3 0,-1 0,-1 0,2 0,0 1,-2-1,2 0,-2 1,0-1,-1 0,1 0,0 0,0 0,-1 1,2-1,-1 0,2 2,1-2,-1 1,-1-1,0 0,0 1,-1-1,1 0,-2 1,0-1,0 0,1 0,0 0,-1 0,1 0,-1 0,0 0,1 2,0-2,-1 0,2 1,-2-1,3 0,-2 0,1 0,-1 0,1 0,-1 0,0 0,1 1,-2-1,2 1,-2-1,3 0,-2 0,1 0,1 0,-2 0,-1 0,1 0,0 0,-1 0,1 0,0 0,-1 0,2 0,-2 0,2 0,-2 0,1 0,0 0,0 0,-1 0,2 0,-1 1,0 0,0-1,2 0,-3 1,0-1,2 0,-1 1,2-1,-1 0,0 1,0-1,1 0,1 2,-1-1,-1-1,1 0,0 0,-3 0,1 0,2 1,-3-1,1 0,-1 0,0 0,0 0,1 0,-1 0,0 0,0 0,1 0,-1 0,1 0,0 0,0 0,-1 0,1 0,0 0,-1 0,2 0,-2 0,1 0,1 0,0 0,-1 0,2 0,-2 0,1 0,1 0,-2 0,2 0,-2 0,1 0,-1 0,1 1,-1-1,0 0,0 0,1 0,-1 0,1 0,-1 0,2 0,-2 0,1 0,1 0,-2 0,2 0,-2 0,1 0,-1 0,1 0,-2 0,2 0,-1 0,1 0,-2 0,1 0,0 0,0 0,-1 0,2 0,-1 0,0 0,0 0,0 0,0 0,-1 0,3 0,-3 0,2 0,-1 0,0 0,0 0,0 0,1 0,-1 0,1 0,-2 0,2 0,-1 0,-1 0,2 0,-2 0,0 0,2 0,-2 0,2 0,-2 0,1 2,1-2,-1 0,1 0,-1 0,0 0,0 0,0 0,0 0,0 0,1 0,-1 0,1 0,1 0,-2 0,1 0,-2 0,1 0,0 0,0 0,-1 0,2 0,-2 0,1 1,1-1,-2 0,2 0,-2 0,0 0,1 0,-1 0,0 0,0 0,2 0,-1 0,0 0,-1 0,0 0,0 0,1 0,-1 0,0 0,0 0,1 0,-1 0,0 0,0 0,1 0,-1 0,0 0,0 0,2 0,-2 0,2 0,-1 0,-1 0,1 0,-1 0,1 0,0 0,-1 0,0 0,0 0,1 0,0 0,-1 0,1 0,-1 0,0 0,2 0,-2 0,1 0,0 0,0 0,1 0,-1 0,1 0,-2 0,1 0,1 0,-1 0,2 0,-3 0,2 0,-1 0,1 0,-2 0,0 0,2 0,-2 0,2 0,-2 0,0 0,0 0,1 0,-1 0,1 0,1 0,-1 0,0 0,0 0,-1 0,2 0,-2 0,0 0,2 0,1 0,-2 0,1 0,-2 0,1 0,0 0,0 0,1 0,-1 0,-1 0,1 0,0 0,-1 0,1 0,0 0,-1 0,2 0,-1 0,0 0,0 0,-1 0,2 0,-1 0,1 0,1 0,-3 0,1 0,0 0,-1 0,0 0,0 0,1 0,0 0,-1 0,1 0,-1 0,0 0,0 0,1 0,-1 0,0 0,2 0,-2 0,1 0,0 0,-1 0,1 0,0 0,-1 0,0 0,0 0,1 0,0 0,-1 0,2 0,-2 0,0 0,1 0,0 0,-1 0,1 0,-1 0,1 0,0 0,0 0,-1 0,2 0,-2 0,0 0,2 0,-2 0,0 0,1 0,0 0,-1 0,1 0,0 0,-1 0,1 0,-1 0,1 0,-1-1,0 1,0 0,0 0,0 0,1 0,-1 0,0 0,0 0,2 0,-2 0,2 0,-2-1,1 1,0 0,-1 0,0-1,0 1,1 0,-1 0,0 0,1 0,-1 0,1 0,-1 0,1-1,-1 1,0 0,2 0,-2 0,0 0,0 0,2 0,-2 0,0 0,2 0,-1-2,0 2,-1 0,0 0,0 0,1 0,0 0,-1 0,2 0,-1-1,0 1,0 0,-1 0,2 0,-2 0,2 0,-2 0,1 0,0 0,0 0,-1-1,1 1,0 0,-1 0,1 0,0 0,-1 0,2 0,-1 0,0 0,0-1,1 1,-2 0,0 0,0 0,1 0,-1 0,1 0,0 0,-1 0,1 0,0 0,0 0,-1 0,1 0,-1 0,0 0,0 0,1 0,-1 0,0 0,2 0,-2 0,1 0,1 0,-2 0,2 0,-2 0,2 0,-1 0,-1 0,0 0,2 0,-1 0,1 0,-1 0,2 0,-1 0,-2 0,1 0,1 0,-2 0,0 0,2 0,-1 0,0 0,0 0,-1 0,1 0,-1 0,0 0,0 0,1 0,0 0,-1 0,2 0,-1 0,1 0,-2 0,0 0,1 0,-1 0,0 0,0 0,1 0,0 0,1 0,0 0,0 0,-1 0,1 0,-2 0,1 0,0 0,-1 0,0 0,2 0,-1 0,1 0,-1 0,1 0,-1 0,0 0,0 0,-1 0,1-2,0 2,1 0,-2 0,0 0,0 0,2 0,-2 0,2 0,-2 0,0 0,0-1,1 1,-1 0,0 0,0 0,1 0,-1 0,0 0,2 0,-2 0,0 0,0 0,1 0,0 0,-1 0,1 0,-1 0,0 0,0 0,1 0,-1 0,0 0,0 0,1 0,-1 0,0 0,0 0,1 0,-1 0,1 0,0 0,0 0,-1 0,1 0,-1 0,0 0,0 0,1 0,-1 0,0 0,0 0,1 0,-1-1,0 1,0 0,1 0,-1 0,0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225 646,'1'0,"0"0,2 0,-1 0,1 0,-2 0,0 0,1 0,-1 0,0 0,0 0,1 0,-1 0,0 0,0 0,1 0,-1 0,0 0,0 0,1 0,-1 0,0 0,0 0,1 0,-1 0,0 0,0 0,1 0,-1 0,0 0,1 0,0 0,-1 0,0 0,1 0,-1 0,0 0,1 0,0 0,-1 0,0 0,1 0,-1 0,0 0,2 0,-2 0,0 0,2 0,-2 0,1 0,1 0,-1 0,0 0,0 0,1 0,-2 0,1 0,0 0,-1 0,0 0,2 0,-1 0,1 0,-1 0,1 0,-1 0,2 0,-2 0,1 0,-1 0,0 0,1 0,0 0,-1 0,2 0,0 0,-2 0,2 0,-1 0,0 0,0 0,-1 0,1 0,-1 0,1 0,-1 0,0 0,0 0,-1 0,2 0,-2 0,0 0,2 0,-2 0,0 0,1 0,-1 0,0 0,0 0,1 0,-1 0,0 0,0 0,1 0,-1 0,1 0,1 0,-2 0,2 0,-1 0,-1 0,2 0,-2 0,0 0,2 0,-1 0,0 0,0 0,0 0,0 0,0 0,0 0,-1 0,1 0,1 0,-2 0,0 0,2 0,-2 0,0 0,2 0,-2 0,0 0,2 0,-2 0,2 0,-2 0,1 0,1 0,-2 0,0 0,2 0,-2 0,2 0,-2 0,0 0,1 0,0 0,0 0,0 0,0 0,-1 0,2 0,-2 1,2-1,-2 0,1 0,0 0,-1 0,1 0,1 0,-2 0,3 0,-3 0,2 0,-1 0,-1 0,2 0,-1 0,0 0,-1 0,1 0,0 0,0 0,-1 0,2 0,-1 0,1 0,-1 0,1 0,1 0,-3 0,1 0,0 0,-1 0,0 0,0 0,1 0,0 0,-1 0,2 0,-1 0,0 0,0 0,-1 0,3 0,-3 0,2 0,-2 0,2 0,-1 0,-1 0,3 0,-1 0,-2 0,1 0,1 0,-1 0,0 0,-1 0,1 0,0 0,0 0,0 0,0 0,0 0,2 0,-1 0,-2 0,0 0,0 0,1 0,-1 0,1 0,0 0,0 0,1 0,-2 0,1 0,1 0,-2 0,2 0,-1 0,-1 0,2 0,-1 0,0 0,0 0,1 0,-1 0,-1 0,3 0,-1 0,-2 0,1 0,1 0,-1 0,1 0,-1 0,1 0,-1 0,1 0,-2 0,2 0,-1 0,-1 0,1 0,0 0,-1 0,1 0,0 0,-1 0,3 0,-2 0,0 0,0 0,1 0,-2 0,1 1,0 0,0-1,1 0,-2 1,3-1,-3 0,3 1,-3-1,3 0,-2 1,0-1,1 0,0 0,-2 0,2 0,0 0,-1 0,0 0,-1 0,3 0,-1 0,-1 0,0 1,1 0,0-1,-2 0,1 0,1 0,-2 0,2 0,-2 0,1 1,-1-1,1 0,-1 0,0 0,2 1,-1-1,0 0,-1 0,0 0,2 0,-1 0,-1 0,2 0,-1 0,1 0,-2 0,2 0,-2 0,2 0,-1 0,0 0,1 0,0 0,0 0,-2 0,3 0,-1 0,-1 0,2 0,-1 0,0 0,0 0,-1 0,1 0,-1 0,-1 0,2 0,-2 0,0 0,3 0,-3 0,2 0,0 0,0 0,-2 0,2 0,-1 0,0 0,0 0,-1 0,1 0,0 0,-1 0,1 0,-1 0,0 0,0 0,1 0,-1 0,0 0,0 0,3 0,-1 0,-1 1,-1-1,1 0,-1 0,1 0,0 0,-1 0,1 1,-1 0,0-1,0 0,0 0,0 0,1 1,0-1,1 0,-1 0,1 1,0-1,1 0,0 1,-3-1,0 0,1 0,-1 0,1 2,1-2,-2 0,0 0,2 1,-1-1,2 0,0 1,-3-1,2 0,-1 0,1 0,-1 1,1-1,-1 0,1 0,-1 0,-1 0,1 0,-1 0,0 0,2 0,-1 0,-1 0,2 0,-1 0,1 0,-1 1,0 0,0-1,-1 0,2 0,-2 0,2 0,-1 0,-1 0,3 0,0 0,1 0,-1 0,-1 0,0 0,-1 0,0 0,0 0,1 0,-2 0,0 0,0 0,1 0,0 0,-1 0,1 0,-1 0,1 0,2 0,-3 0,2 0,-1 0,1 0,-2 0,2 0,-2 0,0 0,0 0,1 0,-1 0,0 0,0 0,1 0,1 0,1 0,0 0,-1 0,0 1,-2-1,1 0,0 0,-1 0,1 0,-1 0,0 0,0 0,1 0,-1 0,0 0,3 0,0 0,-2 0,-1 0,2 0,-2 0,0 0,1 0,-1 0,1 0,1 0,2 0,0 0,-1 0,-2 0,1 0,-1 0,-1 0,3 0,-1 0,0 0,1 0,-1 0,-1 0,1 0,-2 0,0 0,0 0,1 0,-1 0,0 0,0 0,1 0,-1 0,1 0,2 0,-2 0,1 0,0 0,-1 0,-1 0,2 0,-2 0,2 0,-1 0,1 0,-2 0,0 0,0 0,1 0,-1 0,0 0,2 0,-2 0,0 0,2 0,-2 0,1 0,1 0,-1 0,1 0,-2 0,0 0,2 0,-2 0,2 0,-1 0,1 0,-1 0,-1 0,1 0,-1 0,0 0,0 0,1 0,0 0,-1 0,2 0,-2 0,0 0,2 0,-1 0,1 0,-1 0,2 0,-3 0,2 0,-2 0,2 0,-2 0,1 0,0 0,0 0,1 0,-1 0,-1 0,2 0,-1 0,1 0,-1 0,1 0,-2 0,0 0,1 0,-1 0,2 0,0 0,0 0,0 0,1 0,-3 0,1 0,0 0,-1 0,1 0,-1 0,1 0,2 0,0 0,1 0,-1 0,-1 0,0 0,-2 0,0 0,1 0,0 0,-1 0,1 0,0 0,2 0,0 0,-2 0,2 0,-1 0,-1 0,-1 0,0 0,1 0,-1 0,0 0,0 0,1 0,0 0,-1 0,2 0,-1 0,1 0,-2 0,0 0,1 0,-1 0,0 0,0 0,1 0,0 0,-1 0,2 0,-1 0,0 0,-1 0,0 0,0 0,1 0,0 0,-1 0,1 0,-1 0,0 0,0 0,2 0,-2 0,2 0,-2 0,1 0,1 0,-2 0,0 0,1 0,-1 0,0 0,0 0,1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7-11-17T14:31:2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231 694,'1'0,"0"0,0 0,0 0,2-1,-2 1,1 0,0-1,0 1,0 0,1-1,-1 1,1 0,0 0,-1-2,1 2,-1 0,1 0,-1 0,0 0,0 0,1 0,-2 0,1 0,1 0,-1 0,1 0,-1 0,1 0,-1 0,2 0,-1 0,-1 0,1 0,-1 0,1 0,-2 0,3 0,-2 0,2 0,0 0,-2 0,1 0,0 0,-1 0,0 0,1 0,-1 0,0 0,0 0,1 0,-1 0,0 0,0 0,0 0,-1 0,2 0,-1 0,1 0,-2 0,2 0,-1 0,1 0,-2 0,1 0,0 0,0 0,1 0,-1 0,1 0,0 0,0 0,-1 0,2 0,-2 0,0 0,-1 0,2 0,-1 0,-1 0,2 0,-1 0,1 0,-1 0,1 0,-1 0,1 0,-1-1,1 1,-1 0,0 0,0 0,1 0,-1 0,-1 0,2 0,-1 0,1 0,-2 0,0 0,1 0,0 0,-1 0,1 0,-1 0,0 0,0 0,2 0,-1 0,0 0,-1 0,0 0,2 0,-2 0,1 0,1 0,-1 0,1 0,-1 0,1 0,-1 0,1 0,1 0,-2 0,1 0,0 0,0 0,-2 0,2 0,-1 0,1 0,-2 0,1 0,0 0,0 0,1 0,-2 0,0 0,2 0,-1 0,1 0,-2 0,1 0,1 0,-1 0,1 0,-1 0,0 0,0 0,1 0,-1 0,0 0,0 0,-1 0,1 0,0 0,0 0,0 0,-1 0,1 0,1 0,-2 0,0 0,2 0,-2 0,0 0,0 0,0 0,0 0,0 0,0 0,1 0,-1 0,1 0,0 0,0 0,1 0,0 0,0 0,-2 0,2 0,0 0,0 0,-1 0,2 0,-1 0,-2 0,0 0,0 0,1 0,-1 1,0-1,0 0,1 0,-1 0,1 1,1-1,-2 0,2 1,-2-1,0 0,0 0,2 0,-2 0,0 0,1 1,-1-1,0 0,0 0,2 0,-2 0,0 0,2 1,-2 0,0 0,1-1,-1 0,0 0,0 0,1 0,-1 0,0 0,1 1,-1-1,0 0,0 0,0 0,1 0,-1 0,0 0,0 0,2 1,-2-1,0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今天主要给大家分享的是一个子空间聚类的问题，这个导航上次其实也从函数型数据方面进行分享过 我今天的这个分享主要是基于最近两个礼拜看的论文，更详细的阐述下子空间聚类的方法，慢慢的过渡到函数型子空间聚类。然后再把论文中的一些疑惑拿出来和大家讨论一下</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数据如何分割成不同的子空间</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w就是构建的邻接矩阵</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DTW比较时间序列的相似性 这样是不是可以直接结束了？邻接矩阵已经出来了，然后sc  DTW + SSC</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Bijd（Yi）是Yi的线性表示  通过求Yi与子空间线性表示的Yi之前差值最小寻找每个函数型数据最适合的子空间并确定Bij这个权重矩阵</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find a sparse matrix by loop</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Zn*n</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为什么要引入子空间的概念？解决高维数据聚类问题</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如果维度急剧扩增 这种枚举法是行不通的 是个NP难问题</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Clusters may be found in the same, overlapping, or disjoint subspaces. The DNF expressions used to represent clusters are often very interpretable. The clusters may also overlap each other meaning that instances can belong to more than one cluster. This is often advantageous in subspace clustering since the clusters often exist in different subspaces and thus represent different relationships.</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所以我们的数据直接用这个算法是否也可行？解决高维数据聚类问题(density+grid)</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把一个数据点直接视为一个函数，不从属性维度进行考虑</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置换矩阵</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回到fig3  能用同一个子空间表示即属于同一子空间 属于同一子空间ci的非0项数目肯定相等</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ci确定子空间维数</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customXml" Target="../ink/ink9.xml"/><Relationship Id="rId7" Type="http://schemas.openxmlformats.org/officeDocument/2006/relationships/image" Target="../media/image18.png"/><Relationship Id="rId6" Type="http://schemas.openxmlformats.org/officeDocument/2006/relationships/customXml" Target="../ink/ink8.xml"/><Relationship Id="rId5" Type="http://schemas.openxmlformats.org/officeDocument/2006/relationships/image" Target="../media/image17.png"/><Relationship Id="rId4" Type="http://schemas.openxmlformats.org/officeDocument/2006/relationships/customXml" Target="../ink/ink7.xml"/><Relationship Id="rId3" Type="http://schemas.openxmlformats.org/officeDocument/2006/relationships/image" Target="../media/image16.png"/><Relationship Id="rId2" Type="http://schemas.openxmlformats.org/officeDocument/2006/relationships/customXml" Target="../ink/ink6.xml"/><Relationship Id="rId11" Type="http://schemas.openxmlformats.org/officeDocument/2006/relationships/notesSlide" Target="../notesSlides/notesSlide8.xml"/><Relationship Id="rId10"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customXml" Target="../ink/ink10.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customXml" Target="../ink/ink12.xml"/><Relationship Id="rId4" Type="http://schemas.openxmlformats.org/officeDocument/2006/relationships/image" Target="../media/image32.png"/><Relationship Id="rId3" Type="http://schemas.openxmlformats.org/officeDocument/2006/relationships/customXml" Target="../ink/ink11.xml"/><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customXml" Target="../ink/ink14.xml"/><Relationship Id="rId3" Type="http://schemas.openxmlformats.org/officeDocument/2006/relationships/image" Target="../media/image37.png"/><Relationship Id="rId2" Type="http://schemas.openxmlformats.org/officeDocument/2006/relationships/customXml" Target="../ink/ink13.xml"/><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5.xml"/><Relationship Id="rId3" Type="http://schemas.openxmlformats.org/officeDocument/2006/relationships/image" Target="../media/image13.png"/><Relationship Id="rId2" Type="http://schemas.openxmlformats.org/officeDocument/2006/relationships/customXml" Target="../ink/ink4.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140585" y="1149985"/>
            <a:ext cx="8469630" cy="1638935"/>
          </a:xfrm>
        </p:spPr>
        <p:txBody>
          <a:bodyPr>
            <a:noAutofit/>
          </a:bodyPr>
          <a:p>
            <a:r>
              <a:rPr lang="x-none" altLang="en-US" sz="6600"/>
              <a:t>subspace clustering</a:t>
            </a:r>
            <a:endParaRPr lang="x-none" altLang="en-US" sz="6600"/>
          </a:p>
        </p:txBody>
      </p:sp>
      <p:sp>
        <p:nvSpPr>
          <p:cNvPr id="3" name="Subtitle 2"/>
          <p:cNvSpPr>
            <a:spLocks noGrp="1"/>
          </p:cNvSpPr>
          <p:nvPr>
            <p:ph type="subTitle" idx="1"/>
          </p:nvPr>
        </p:nvSpPr>
        <p:spPr>
          <a:xfrm>
            <a:off x="7386320" y="3602355"/>
            <a:ext cx="3282315" cy="758190"/>
          </a:xfrm>
        </p:spPr>
        <p:txBody>
          <a:bodyPr>
            <a:normAutofit fontScale="80000"/>
          </a:bodyPr>
          <a:p>
            <a:r>
              <a:rPr lang="x-none" altLang="en-US"/>
              <a:t>xuwf</a:t>
            </a:r>
            <a:endParaRPr lang="x-none" altLang="en-US"/>
          </a:p>
          <a:p>
            <a:r>
              <a:rPr lang="x-none" altLang="en-US"/>
              <a:t>2017.11.17</a:t>
            </a:r>
            <a:endParaRPr lang="x-none"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sparse subspace clustering</a:t>
            </a:r>
            <a:endParaRPr lang="en-US"/>
          </a:p>
        </p:txBody>
      </p:sp>
      <p:pic>
        <p:nvPicPr>
          <p:cNvPr id="4" name="Content Placeholder 3" descr="Fig9"/>
          <p:cNvPicPr>
            <a:picLocks noChangeAspect="1"/>
          </p:cNvPicPr>
          <p:nvPr>
            <p:ph idx="1"/>
          </p:nvPr>
        </p:nvPicPr>
        <p:blipFill>
          <a:blip r:embed="rId1"/>
          <a:stretch>
            <a:fillRect/>
          </a:stretch>
        </p:blipFill>
        <p:spPr>
          <a:xfrm>
            <a:off x="1303020" y="1586230"/>
            <a:ext cx="8676640" cy="4422140"/>
          </a:xfrm>
          <a:prstGeom prst="rect">
            <a:avLst/>
          </a:prstGeom>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4330700" y="3479800"/>
              <a:ext cx="5600700" cy="63500"/>
            </p14:xfrm>
          </p:contentPart>
        </mc:Choice>
        <mc:Fallback xmlns="">
          <p:pic>
            <p:nvPicPr>
              <p:cNvPr id="3" name="Ink 2"/>
            </p:nvPicPr>
            <p:blipFill>
              <a:blip r:embed="rId3"/>
            </p:blipFill>
            <p:spPr>
              <a:xfrm>
                <a:off x="4330700" y="3479800"/>
                <a:ext cx="5600700" cy="635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Ink 4"/>
              <p14:cNvContentPartPr/>
              <p14:nvPr/>
            </p14:nvContentPartPr>
            <p14:xfrm>
              <a:off x="1479550" y="3740150"/>
              <a:ext cx="8426450" cy="165100"/>
            </p14:xfrm>
          </p:contentPart>
        </mc:Choice>
        <mc:Fallback xmlns="">
          <p:pic>
            <p:nvPicPr>
              <p:cNvPr id="5" name="Ink 4"/>
            </p:nvPicPr>
            <p:blipFill>
              <a:blip r:embed="rId5"/>
            </p:blipFill>
            <p:spPr>
              <a:xfrm>
                <a:off x="1479550" y="3740150"/>
                <a:ext cx="8426450" cy="1651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Ink 5"/>
              <p14:cNvContentPartPr/>
              <p14:nvPr/>
            </p14:nvContentPartPr>
            <p14:xfrm>
              <a:off x="1428750" y="4102100"/>
              <a:ext cx="8413750" cy="152400"/>
            </p14:xfrm>
          </p:contentPart>
        </mc:Choice>
        <mc:Fallback xmlns="">
          <p:pic>
            <p:nvPicPr>
              <p:cNvPr id="6" name="Ink 5"/>
            </p:nvPicPr>
            <p:blipFill>
              <a:blip r:embed="rId7"/>
            </p:blipFill>
            <p:spPr>
              <a:xfrm>
                <a:off x="1428750" y="4102100"/>
                <a:ext cx="8413750" cy="1524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1466850" y="4368800"/>
              <a:ext cx="3028950" cy="57150"/>
            </p14:xfrm>
          </p:contentPart>
        </mc:Choice>
        <mc:Fallback xmlns="">
          <p:pic>
            <p:nvPicPr>
              <p:cNvPr id="7" name="Ink 6"/>
            </p:nvPicPr>
            <p:blipFill>
              <a:blip r:embed="rId9"/>
            </p:blipFill>
            <p:spPr>
              <a:xfrm>
                <a:off x="1466850" y="4368800"/>
                <a:ext cx="3028950" cy="5715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sparse subspace clustering</a:t>
            </a:r>
            <a:endParaRPr lang="en-US"/>
          </a:p>
        </p:txBody>
      </p:sp>
      <p:pic>
        <p:nvPicPr>
          <p:cNvPr id="4" name="Content Placeholder 3" descr="Fig10"/>
          <p:cNvPicPr>
            <a:picLocks noChangeAspect="1"/>
          </p:cNvPicPr>
          <p:nvPr>
            <p:ph idx="1"/>
          </p:nvPr>
        </p:nvPicPr>
        <p:blipFill>
          <a:blip r:embed="rId1"/>
          <a:stretch>
            <a:fillRect/>
          </a:stretch>
        </p:blipFill>
        <p:spPr>
          <a:xfrm>
            <a:off x="521335" y="1616710"/>
            <a:ext cx="7172325" cy="3752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sparse subspace clustering</a:t>
            </a:r>
            <a:endParaRPr lang="en-US"/>
          </a:p>
        </p:txBody>
      </p:sp>
      <p:sp>
        <p:nvSpPr>
          <p:cNvPr id="3" name="Content Placeholder 2"/>
          <p:cNvSpPr>
            <a:spLocks noGrp="1"/>
          </p:cNvSpPr>
          <p:nvPr>
            <p:ph idx="1"/>
          </p:nvPr>
        </p:nvSpPr>
        <p:spPr/>
        <p:txBody>
          <a:bodyPr/>
          <a:p>
            <a:r>
              <a:rPr lang="x-none" altLang="en-US" b="1"/>
              <a:t>Clustering Using Sparse Coefficients</a:t>
            </a:r>
            <a:endParaRPr lang="x-none" altLang="en-US" b="1"/>
          </a:p>
          <a:p>
            <a:endParaRPr lang="x-none" altLang="en-US" b="1"/>
          </a:p>
        </p:txBody>
      </p:sp>
      <p:pic>
        <p:nvPicPr>
          <p:cNvPr id="4" name="Picture 3" descr="fig11"/>
          <p:cNvPicPr>
            <a:picLocks noChangeAspect="1"/>
          </p:cNvPicPr>
          <p:nvPr/>
        </p:nvPicPr>
        <p:blipFill>
          <a:blip r:embed="rId1"/>
          <a:stretch>
            <a:fillRect/>
          </a:stretch>
        </p:blipFill>
        <p:spPr>
          <a:xfrm>
            <a:off x="1515745" y="2350770"/>
            <a:ext cx="7238365" cy="3856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sparse subspace clustering</a:t>
            </a:r>
            <a:endParaRPr lang="en-US"/>
          </a:p>
        </p:txBody>
      </p:sp>
      <p:pic>
        <p:nvPicPr>
          <p:cNvPr id="4" name="Content Placeholder 3" descr="fig12"/>
          <p:cNvPicPr>
            <a:picLocks noChangeAspect="1"/>
          </p:cNvPicPr>
          <p:nvPr>
            <p:ph idx="1"/>
          </p:nvPr>
        </p:nvPicPr>
        <p:blipFill>
          <a:blip r:embed="rId1"/>
          <a:stretch>
            <a:fillRect/>
          </a:stretch>
        </p:blipFill>
        <p:spPr>
          <a:xfrm>
            <a:off x="1410335" y="1516380"/>
            <a:ext cx="6820535" cy="5066030"/>
          </a:xfrm>
          <a:prstGeom prst="rect">
            <a:avLst/>
          </a:prstGeom>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2038350" y="3060700"/>
              <a:ext cx="4914900" cy="152400"/>
            </p14:xfrm>
          </p:contentPart>
        </mc:Choice>
        <mc:Fallback xmlns="">
          <p:pic>
            <p:nvPicPr>
              <p:cNvPr id="3" name="Ink 2"/>
            </p:nvPicPr>
            <p:blipFill>
              <a:blip r:embed="rId3"/>
            </p:blipFill>
            <p:spPr>
              <a:xfrm>
                <a:off x="2038350" y="3060700"/>
                <a:ext cx="4914900" cy="152400"/>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Functional subspace clustering</a:t>
            </a:r>
            <a:endParaRPr lang="x-none" altLang="en-US"/>
          </a:p>
        </p:txBody>
      </p:sp>
      <p:sp>
        <p:nvSpPr>
          <p:cNvPr id="3" name="Content Placeholder 2"/>
          <p:cNvSpPr>
            <a:spLocks noGrp="1"/>
          </p:cNvSpPr>
          <p:nvPr>
            <p:ph idx="1"/>
          </p:nvPr>
        </p:nvSpPr>
        <p:spPr/>
        <p:txBody>
          <a:bodyPr/>
          <a:p>
            <a:r>
              <a:rPr lang="x-none" altLang="en-US" b="1"/>
              <a:t>How to construct the adjacency matrix of functional data?</a:t>
            </a:r>
            <a:endParaRPr lang="x-none" altLang="en-US" b="1"/>
          </a:p>
          <a:p>
            <a:endParaRPr lang="x-none" altLang="en-US" b="1"/>
          </a:p>
        </p:txBody>
      </p:sp>
      <p:pic>
        <p:nvPicPr>
          <p:cNvPr id="4" name="Picture 3"/>
          <p:cNvPicPr>
            <a:picLocks noChangeAspect="1"/>
          </p:cNvPicPr>
          <p:nvPr/>
        </p:nvPicPr>
        <p:blipFill>
          <a:blip r:embed="rId1"/>
          <a:stretch>
            <a:fillRect/>
          </a:stretch>
        </p:blipFill>
        <p:spPr>
          <a:xfrm>
            <a:off x="651510" y="2261870"/>
            <a:ext cx="6295390" cy="2400300"/>
          </a:xfrm>
          <a:prstGeom prst="rect">
            <a:avLst/>
          </a:prstGeom>
        </p:spPr>
      </p:pic>
      <p:pic>
        <p:nvPicPr>
          <p:cNvPr id="5" name="Picture 4"/>
          <p:cNvPicPr>
            <a:picLocks noChangeAspect="1"/>
          </p:cNvPicPr>
          <p:nvPr/>
        </p:nvPicPr>
        <p:blipFill>
          <a:blip r:embed="rId2"/>
          <a:stretch>
            <a:fillRect/>
          </a:stretch>
        </p:blipFill>
        <p:spPr>
          <a:xfrm>
            <a:off x="5243830" y="3943350"/>
            <a:ext cx="6276340" cy="2371725"/>
          </a:xfrm>
          <a:prstGeom prst="rect">
            <a:avLst/>
          </a:prstGeom>
        </p:spPr>
      </p:pic>
      <p:pic>
        <p:nvPicPr>
          <p:cNvPr id="6" name="Picture 5"/>
          <p:cNvPicPr>
            <a:picLocks noChangeAspect="1"/>
          </p:cNvPicPr>
          <p:nvPr/>
        </p:nvPicPr>
        <p:blipFill>
          <a:blip r:embed="rId3"/>
          <a:stretch>
            <a:fillRect/>
          </a:stretch>
        </p:blipFill>
        <p:spPr>
          <a:xfrm>
            <a:off x="6889750" y="2647950"/>
            <a:ext cx="3999865" cy="590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Functional subspace clustering</a:t>
            </a:r>
            <a:endParaRPr lang="en-US"/>
          </a:p>
        </p:txBody>
      </p:sp>
      <p:pic>
        <p:nvPicPr>
          <p:cNvPr id="4" name="Content Placeholder 3" descr="fig13"/>
          <p:cNvPicPr>
            <a:picLocks noChangeAspect="1"/>
          </p:cNvPicPr>
          <p:nvPr>
            <p:ph idx="1"/>
          </p:nvPr>
        </p:nvPicPr>
        <p:blipFill>
          <a:blip r:embed="rId1"/>
          <a:stretch>
            <a:fillRect/>
          </a:stretch>
        </p:blipFill>
        <p:spPr>
          <a:xfrm>
            <a:off x="5888355" y="1461135"/>
            <a:ext cx="5760085" cy="4982210"/>
          </a:xfrm>
          <a:prstGeom prst="rect">
            <a:avLst/>
          </a:prstGeom>
        </p:spPr>
      </p:pic>
      <p:pic>
        <p:nvPicPr>
          <p:cNvPr id="6" name="Picture 5" descr="Fig15"/>
          <p:cNvPicPr>
            <a:picLocks noChangeAspect="1"/>
          </p:cNvPicPr>
          <p:nvPr/>
        </p:nvPicPr>
        <p:blipFill>
          <a:blip r:embed="rId2"/>
          <a:stretch>
            <a:fillRect/>
          </a:stretch>
        </p:blipFill>
        <p:spPr>
          <a:xfrm>
            <a:off x="307975" y="1649730"/>
            <a:ext cx="5493385" cy="1859280"/>
          </a:xfrm>
          <a:prstGeom prst="rect">
            <a:avLst/>
          </a:prstGeom>
        </p:spPr>
      </p:pic>
      <p:pic>
        <p:nvPicPr>
          <p:cNvPr id="7" name="Picture 6" descr="Fig16"/>
          <p:cNvPicPr>
            <a:picLocks noChangeAspect="1"/>
          </p:cNvPicPr>
          <p:nvPr/>
        </p:nvPicPr>
        <p:blipFill>
          <a:blip r:embed="rId3"/>
          <a:stretch>
            <a:fillRect/>
          </a:stretch>
        </p:blipFill>
        <p:spPr>
          <a:xfrm>
            <a:off x="361315" y="3910965"/>
            <a:ext cx="5456555" cy="16103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Functional subspace clustering</a:t>
            </a:r>
            <a:endParaRPr lang="en-US"/>
          </a:p>
        </p:txBody>
      </p:sp>
      <p:sp>
        <p:nvSpPr>
          <p:cNvPr id="3" name="Content Placeholder 2"/>
          <p:cNvSpPr>
            <a:spLocks noGrp="1"/>
          </p:cNvSpPr>
          <p:nvPr>
            <p:ph idx="1"/>
          </p:nvPr>
        </p:nvSpPr>
        <p:spPr/>
        <p:txBody>
          <a:bodyPr/>
          <a:p>
            <a:r>
              <a:rPr lang="x-none" altLang="en-US" b="1"/>
              <a:t>Algorithm</a:t>
            </a:r>
            <a:endParaRPr lang="x-none" altLang="en-US" b="1"/>
          </a:p>
        </p:txBody>
      </p:sp>
      <p:pic>
        <p:nvPicPr>
          <p:cNvPr id="4" name="Picture 3" descr="Fig17"/>
          <p:cNvPicPr>
            <a:picLocks noChangeAspect="1"/>
          </p:cNvPicPr>
          <p:nvPr/>
        </p:nvPicPr>
        <p:blipFill>
          <a:blip r:embed="rId1"/>
          <a:stretch>
            <a:fillRect/>
          </a:stretch>
        </p:blipFill>
        <p:spPr>
          <a:xfrm>
            <a:off x="4552315" y="1280160"/>
            <a:ext cx="5276850" cy="5442585"/>
          </a:xfrm>
          <a:prstGeom prst="rect">
            <a:avLst/>
          </a:prstGeom>
        </p:spPr>
      </p:pic>
      <p:sp>
        <p:nvSpPr>
          <p:cNvPr id="5" name="Text Box 4"/>
          <p:cNvSpPr txBox="1"/>
          <p:nvPr/>
        </p:nvSpPr>
        <p:spPr>
          <a:xfrm>
            <a:off x="508000" y="2842895"/>
            <a:ext cx="3911600" cy="1188720"/>
          </a:xfrm>
          <a:prstGeom prst="rect">
            <a:avLst/>
          </a:prstGeom>
          <a:noFill/>
        </p:spPr>
        <p:txBody>
          <a:bodyPr wrap="square" rtlCol="0">
            <a:spAutoFit/>
          </a:bodyPr>
          <a:p>
            <a:pPr algn="l"/>
            <a:r>
              <a:rPr lang="en-US"/>
              <a:t>How to determine the value of</a:t>
            </a:r>
            <a:endParaRPr lang="en-US"/>
          </a:p>
          <a:p>
            <a:pPr algn="l"/>
            <a:endParaRPr lang="en-US"/>
          </a:p>
          <a:p>
            <a:pPr algn="l"/>
            <a:r>
              <a:rPr lang="en-US"/>
              <a:t>How to understand the residual </a:t>
            </a:r>
            <a:endParaRPr lang="en-US"/>
          </a:p>
          <a:p>
            <a:pPr algn="l"/>
            <a:r>
              <a:rPr lang="x-none" altLang="en-US"/>
              <a:t>R？</a:t>
            </a:r>
            <a:endParaRPr lang="x-none" altLang="en-US"/>
          </a:p>
        </p:txBody>
      </p:sp>
      <p:pic>
        <p:nvPicPr>
          <p:cNvPr id="6" name="Picture 5" descr="Fig18"/>
          <p:cNvPicPr>
            <a:picLocks noChangeAspect="1"/>
          </p:cNvPicPr>
          <p:nvPr/>
        </p:nvPicPr>
        <p:blipFill>
          <a:blip r:embed="rId2"/>
          <a:stretch>
            <a:fillRect/>
          </a:stretch>
        </p:blipFill>
        <p:spPr>
          <a:xfrm>
            <a:off x="4128135" y="2888615"/>
            <a:ext cx="247650" cy="219075"/>
          </a:xfrm>
          <a:prstGeom prst="rect">
            <a:avLst/>
          </a:prstGeom>
        </p:spPr>
      </p:pic>
      <mc:AlternateContent xmlns:mc="http://schemas.openxmlformats.org/markup-compatibility/2006" xmlns:p14="http://schemas.microsoft.com/office/powerpoint/2010/main">
        <mc:Choice Requires="p14">
          <p:contentPart r:id="rId3" p14:bwMode="auto">
            <p14:nvContentPartPr>
              <p14:cNvPr id="7" name="Ink 6"/>
              <p14:cNvContentPartPr/>
              <p14:nvPr/>
            </p14:nvContentPartPr>
            <p14:xfrm>
              <a:off x="7620000" y="3765550"/>
              <a:ext cx="1123950" cy="57150"/>
            </p14:xfrm>
          </p:contentPart>
        </mc:Choice>
        <mc:Fallback xmlns="">
          <p:pic>
            <p:nvPicPr>
              <p:cNvPr id="7" name="Ink 6"/>
            </p:nvPicPr>
            <p:blipFill>
              <a:blip r:embed="rId4"/>
            </p:blipFill>
            <p:spPr>
              <a:xfrm>
                <a:off x="7620000" y="3765550"/>
                <a:ext cx="1123950" cy="571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Ink 7"/>
              <p14:cNvContentPartPr/>
              <p14:nvPr/>
            </p14:nvContentPartPr>
            <p14:xfrm>
              <a:off x="7283450" y="2178050"/>
              <a:ext cx="152400" cy="31750"/>
            </p14:xfrm>
          </p:contentPart>
        </mc:Choice>
        <mc:Fallback xmlns="">
          <p:pic>
            <p:nvPicPr>
              <p:cNvPr id="8" name="Ink 7"/>
            </p:nvPicPr>
            <p:blipFill>
              <a:blip r:embed="rId6"/>
            </p:blipFill>
            <p:spPr>
              <a:xfrm>
                <a:off x="7283450" y="2178050"/>
                <a:ext cx="152400" cy="3175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Functional subspace clustering</a:t>
            </a:r>
            <a:endParaRPr lang="en-US"/>
          </a:p>
        </p:txBody>
      </p:sp>
      <p:sp>
        <p:nvSpPr>
          <p:cNvPr id="3" name="Content Placeholder 2"/>
          <p:cNvSpPr>
            <a:spLocks noGrp="1"/>
          </p:cNvSpPr>
          <p:nvPr>
            <p:ph idx="1"/>
          </p:nvPr>
        </p:nvSpPr>
        <p:spPr/>
        <p:txBody>
          <a:bodyPr/>
          <a:p>
            <a:r>
              <a:rPr lang="x-none" altLang="en-US" b="1"/>
              <a:t>deformation operator d</a:t>
            </a:r>
            <a:endParaRPr lang="x-none" altLang="en-US"/>
          </a:p>
          <a:p>
            <a:endParaRPr lang="x-none" altLang="en-US"/>
          </a:p>
        </p:txBody>
      </p:sp>
      <p:pic>
        <p:nvPicPr>
          <p:cNvPr id="4" name="Picture 3" descr="fig20"/>
          <p:cNvPicPr>
            <a:picLocks noChangeAspect="1"/>
          </p:cNvPicPr>
          <p:nvPr/>
        </p:nvPicPr>
        <p:blipFill>
          <a:blip r:embed="rId1"/>
          <a:stretch>
            <a:fillRect/>
          </a:stretch>
        </p:blipFill>
        <p:spPr>
          <a:xfrm>
            <a:off x="5187950" y="1394460"/>
            <a:ext cx="6409690" cy="5019040"/>
          </a:xfrm>
          <a:prstGeom prst="rect">
            <a:avLst/>
          </a:prstGeom>
        </p:spPr>
      </p:pic>
      <p:pic>
        <p:nvPicPr>
          <p:cNvPr id="5" name="Picture 4" descr="Fig22"/>
          <p:cNvPicPr>
            <a:picLocks noChangeAspect="1"/>
          </p:cNvPicPr>
          <p:nvPr/>
        </p:nvPicPr>
        <p:blipFill>
          <a:blip r:embed="rId2"/>
          <a:stretch>
            <a:fillRect/>
          </a:stretch>
        </p:blipFill>
        <p:spPr>
          <a:xfrm>
            <a:off x="738505" y="3054985"/>
            <a:ext cx="4199890" cy="371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Spectral clustering</a:t>
            </a:r>
            <a:endParaRPr lang="x-none" altLang="en-US"/>
          </a:p>
        </p:txBody>
      </p:sp>
      <p:sp>
        <p:nvSpPr>
          <p:cNvPr id="3" name="Content Placeholder 2"/>
          <p:cNvSpPr>
            <a:spLocks noGrp="1"/>
          </p:cNvSpPr>
          <p:nvPr>
            <p:ph idx="1"/>
          </p:nvPr>
        </p:nvSpPr>
        <p:spPr/>
        <p:txBody>
          <a:bodyPr/>
          <a:p>
            <a:r>
              <a:rPr lang="en-US"/>
              <a:t>Spectral clustering is not a simple PCA plus kmeans</a:t>
            </a:r>
            <a:endParaRPr lang="en-US"/>
          </a:p>
          <a:p>
            <a:r>
              <a:rPr lang="x-none" altLang="en-US"/>
              <a:t>S</a:t>
            </a:r>
            <a:r>
              <a:rPr lang="en-US"/>
              <a:t>election of k</a:t>
            </a:r>
            <a:endParaRPr lang="en-US"/>
          </a:p>
        </p:txBody>
      </p:sp>
      <p:pic>
        <p:nvPicPr>
          <p:cNvPr id="4" name="Picture 3" descr="Fig19"/>
          <p:cNvPicPr>
            <a:picLocks noChangeAspect="1"/>
          </p:cNvPicPr>
          <p:nvPr/>
        </p:nvPicPr>
        <p:blipFill>
          <a:blip r:embed="rId1"/>
          <a:stretch>
            <a:fillRect/>
          </a:stretch>
        </p:blipFill>
        <p:spPr>
          <a:xfrm>
            <a:off x="1090295" y="3158490"/>
            <a:ext cx="9838055" cy="2129155"/>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8820150" y="3244850"/>
              <a:ext cx="2070100" cy="69850"/>
            </p14:xfrm>
          </p:contentPart>
        </mc:Choice>
        <mc:Fallback xmlns="">
          <p:pic>
            <p:nvPicPr>
              <p:cNvPr id="5" name="Ink 4"/>
            </p:nvPicPr>
            <p:blipFill>
              <a:blip r:embed="rId3"/>
            </p:blipFill>
            <p:spPr>
              <a:xfrm>
                <a:off x="8820150" y="3244850"/>
                <a:ext cx="2070100" cy="698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1155700" y="3581400"/>
              <a:ext cx="476250" cy="25400"/>
            </p14:xfrm>
          </p:contentPart>
        </mc:Choice>
        <mc:Fallback xmlns="">
          <p:pic>
            <p:nvPicPr>
              <p:cNvPr id="6" name="Ink 5"/>
            </p:nvPicPr>
            <p:blipFill>
              <a:blip r:embed="rId5"/>
            </p:blipFill>
            <p:spPr>
              <a:xfrm>
                <a:off x="1155700" y="3581400"/>
                <a:ext cx="476250" cy="2540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1035050" y="1988185"/>
            <a:ext cx="10078085" cy="3846195"/>
          </a:xfrm>
          <a:prstGeom prst="rect">
            <a:avLst/>
          </a:prstGeom>
          <a:noFill/>
        </p:spPr>
        <p:txBody>
          <a:bodyPr wrap="none" rtlCol="0">
            <a:spAutoFit/>
          </a:bodyPr>
          <a:p>
            <a:pPr algn="l">
              <a:lnSpc>
                <a:spcPct val="130000"/>
              </a:lnSpc>
            </a:pPr>
            <a:r>
              <a:rPr lang="en-US"/>
              <a:t>1. Subspace Clustering for High Dimensional Data: A Review</a:t>
            </a:r>
            <a:endParaRPr lang="en-US"/>
          </a:p>
          <a:p>
            <a:pPr algn="l">
              <a:lnSpc>
                <a:spcPct val="130000"/>
              </a:lnSpc>
            </a:pPr>
            <a:r>
              <a:rPr lang="en-US"/>
              <a:t>2. MAFIA:efficient and scalable subspace clustering for very large data sets</a:t>
            </a:r>
            <a:endParaRPr lang="en-US"/>
          </a:p>
          <a:p>
            <a:pPr algn="l">
              <a:lnSpc>
                <a:spcPct val="130000"/>
              </a:lnSpc>
            </a:pPr>
            <a:r>
              <a:rPr lang="en-US"/>
              <a:t>3. http://blog.csdn.net/WOJIAOSUSU/article/details/58251769?locationNum=11&amp;fps=1</a:t>
            </a:r>
            <a:endParaRPr lang="en-US"/>
          </a:p>
          <a:p>
            <a:pPr algn="l">
              <a:lnSpc>
                <a:spcPct val="130000"/>
              </a:lnSpc>
            </a:pPr>
            <a:r>
              <a:rPr lang="en-US"/>
              <a:t>4. Sparse Subspace Clustering: Algorithm, Theory, and Applications</a:t>
            </a:r>
            <a:endParaRPr lang="en-US"/>
          </a:p>
          <a:p>
            <a:pPr algn="l">
              <a:lnSpc>
                <a:spcPct val="130000"/>
              </a:lnSpc>
            </a:pPr>
            <a:r>
              <a:rPr lang="en-US"/>
              <a:t>5. https://www.cnblogs.com/Daringoo/p/4095508.html （DTW）</a:t>
            </a:r>
            <a:endParaRPr lang="en-US"/>
          </a:p>
          <a:p>
            <a:pPr algn="l">
              <a:lnSpc>
                <a:spcPct val="130000"/>
              </a:lnSpc>
            </a:pPr>
            <a:r>
              <a:rPr lang="en-US"/>
              <a:t>6. Functional Subspace Clustering with Application to Time Series</a:t>
            </a:r>
            <a:endParaRPr lang="en-US"/>
          </a:p>
          <a:p>
            <a:pPr algn="l">
              <a:lnSpc>
                <a:spcPct val="130000"/>
              </a:lnSpc>
            </a:pPr>
            <a:r>
              <a:rPr lang="en-US"/>
              <a:t>7. A Tutorial on Spectral Clustering</a:t>
            </a:r>
            <a:endParaRPr lang="en-US"/>
          </a:p>
          <a:p>
            <a:pPr algn="l">
              <a:lnSpc>
                <a:spcPct val="130000"/>
              </a:lnSpc>
            </a:pPr>
            <a:r>
              <a:rPr lang="en-US"/>
              <a:t>8. http://blog.codinglabs.org/articles/pca-tutorial.html</a:t>
            </a:r>
            <a:endParaRPr lang="en-US"/>
          </a:p>
          <a:p>
            <a:pPr algn="l">
              <a:lnSpc>
                <a:spcPct val="130000"/>
              </a:lnSpc>
            </a:pPr>
            <a:r>
              <a:rPr lang="en-US"/>
              <a:t>9. http://www.taodocs.com/p-478979.html</a:t>
            </a:r>
            <a:endParaRPr lang="en-US"/>
          </a:p>
          <a:p>
            <a:pPr algn="l"/>
            <a:endParaRPr lang="x-none" altLang="en-US"/>
          </a:p>
          <a:p>
            <a:pPr algn="l"/>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Intuition</a:t>
            </a:r>
            <a:endParaRPr lang="x-none" altLang="en-US"/>
          </a:p>
        </p:txBody>
      </p:sp>
      <p:sp>
        <p:nvSpPr>
          <p:cNvPr id="3" name="Content Placeholder 2"/>
          <p:cNvSpPr>
            <a:spLocks noGrp="1"/>
          </p:cNvSpPr>
          <p:nvPr>
            <p:ph idx="1"/>
          </p:nvPr>
        </p:nvSpPr>
        <p:spPr/>
        <p:txBody>
          <a:bodyPr/>
          <a:p>
            <a:r>
              <a:rPr lang="x-none" altLang="en-US"/>
              <a:t>Definition</a:t>
            </a:r>
            <a:endParaRPr lang="x-none" altLang="en-US"/>
          </a:p>
          <a:p>
            <a:endParaRPr lang="x-none" altLang="en-US"/>
          </a:p>
          <a:p>
            <a:endParaRPr lang="x-none" altLang="en-US"/>
          </a:p>
          <a:p>
            <a:endParaRPr lang="x-none" altLang="en-US"/>
          </a:p>
        </p:txBody>
      </p:sp>
      <p:sp>
        <p:nvSpPr>
          <p:cNvPr id="4" name="Text Box 3"/>
          <p:cNvSpPr txBox="1"/>
          <p:nvPr/>
        </p:nvSpPr>
        <p:spPr>
          <a:xfrm>
            <a:off x="1232535" y="2421890"/>
            <a:ext cx="7117080" cy="914400"/>
          </a:xfrm>
          <a:prstGeom prst="rect">
            <a:avLst/>
          </a:prstGeom>
          <a:noFill/>
        </p:spPr>
        <p:txBody>
          <a:bodyPr wrap="none" rtlCol="0">
            <a:spAutoFit/>
          </a:bodyPr>
          <a:p>
            <a:pPr algn="l"/>
            <a:r>
              <a:rPr lang="en-US"/>
              <a:t>Subspace clustering is an extension of feature selection that</a:t>
            </a:r>
            <a:endParaRPr lang="en-US"/>
          </a:p>
          <a:p>
            <a:pPr algn="l"/>
            <a:r>
              <a:rPr lang="en-US"/>
              <a:t>attempts to find clusters in different subspaces of the same</a:t>
            </a:r>
            <a:endParaRPr lang="en-US"/>
          </a:p>
          <a:p>
            <a:pPr algn="l"/>
            <a:r>
              <a:rPr lang="en-US"/>
              <a:t>dataset.</a:t>
            </a:r>
            <a:endParaRPr lang="en-US"/>
          </a:p>
        </p:txBody>
      </p:sp>
      <p:pic>
        <p:nvPicPr>
          <p:cNvPr id="5" name="Picture 4" descr="fig1"/>
          <p:cNvPicPr>
            <a:picLocks noChangeAspect="1"/>
          </p:cNvPicPr>
          <p:nvPr/>
        </p:nvPicPr>
        <p:blipFill>
          <a:blip r:embed="rId1"/>
          <a:stretch>
            <a:fillRect/>
          </a:stretch>
        </p:blipFill>
        <p:spPr>
          <a:xfrm>
            <a:off x="1417955" y="3390265"/>
            <a:ext cx="3180715" cy="2524125"/>
          </a:xfrm>
          <a:prstGeom prst="rect">
            <a:avLst/>
          </a:prstGeom>
        </p:spPr>
      </p:pic>
      <p:sp>
        <p:nvSpPr>
          <p:cNvPr id="6" name="Text Box 5"/>
          <p:cNvSpPr txBox="1"/>
          <p:nvPr/>
        </p:nvSpPr>
        <p:spPr>
          <a:xfrm>
            <a:off x="5459095" y="3449955"/>
            <a:ext cx="4951730" cy="914400"/>
          </a:xfrm>
          <a:prstGeom prst="rect">
            <a:avLst/>
          </a:prstGeom>
          <a:noFill/>
        </p:spPr>
        <p:txBody>
          <a:bodyPr wrap="square" rtlCol="0">
            <a:spAutoFit/>
          </a:bodyPr>
          <a:p>
            <a:r>
              <a:rPr lang="x-none" altLang="en-US" b="1"/>
              <a:t>Data</a:t>
            </a:r>
            <a:r>
              <a:rPr lang="x-none" altLang="en-US"/>
              <a:t>：The dataset is divided into four clusters of 100 instances, each existing in only two of the three dimensions.</a:t>
            </a:r>
            <a:endParaRPr lang="x-none" altLang="en-US"/>
          </a:p>
        </p:txBody>
      </p:sp>
      <p:sp>
        <p:nvSpPr>
          <p:cNvPr id="7" name="Text Box 6"/>
          <p:cNvSpPr txBox="1"/>
          <p:nvPr/>
        </p:nvSpPr>
        <p:spPr>
          <a:xfrm>
            <a:off x="5508625" y="4421505"/>
            <a:ext cx="6240780" cy="2286000"/>
          </a:xfrm>
          <a:prstGeom prst="rect">
            <a:avLst/>
          </a:prstGeom>
          <a:noFill/>
        </p:spPr>
        <p:txBody>
          <a:bodyPr wrap="none" rtlCol="0">
            <a:spAutoFit/>
          </a:bodyPr>
          <a:p>
            <a:pPr algn="l"/>
            <a:r>
              <a:rPr lang="x-none" altLang="en-US" b="1"/>
              <a:t>Difficulty</a:t>
            </a:r>
            <a:r>
              <a:rPr lang="x-none" altLang="en-US"/>
              <a:t>:In higher dimensional datasets this</a:t>
            </a:r>
            <a:endParaRPr lang="x-none" altLang="en-US"/>
          </a:p>
          <a:p>
            <a:pPr algn="l"/>
            <a:r>
              <a:rPr lang="x-none" altLang="en-US"/>
              <a:t>problem becomes even worse and the clusters</a:t>
            </a:r>
            <a:endParaRPr lang="x-none" altLang="en-US"/>
          </a:p>
          <a:p>
            <a:pPr algn="l"/>
            <a:r>
              <a:rPr lang="x-none" altLang="en-US"/>
              <a:t>become impossible to find, suggesting that </a:t>
            </a:r>
            <a:endParaRPr lang="x-none" altLang="en-US"/>
          </a:p>
          <a:p>
            <a:pPr algn="l"/>
            <a:r>
              <a:rPr lang="x-none" altLang="en-US"/>
              <a:t>we consider fewer dimensions. </a:t>
            </a:r>
            <a:endParaRPr lang="x-none" altLang="en-US"/>
          </a:p>
          <a:p>
            <a:pPr algn="l"/>
            <a:endParaRPr lang="x-none" altLang="en-US"/>
          </a:p>
          <a:p>
            <a:pPr algn="l"/>
            <a:r>
              <a:rPr lang="x-none" altLang="en-US" b="1"/>
              <a:t>Note</a:t>
            </a:r>
            <a:r>
              <a:rPr lang="x-none" altLang="en-US"/>
              <a:t>:PCA is not work!since relative distances are </a:t>
            </a:r>
            <a:endParaRPr lang="x-none" altLang="en-US"/>
          </a:p>
          <a:p>
            <a:pPr algn="l"/>
            <a:r>
              <a:rPr lang="x-none" altLang="en-US"/>
              <a:t>preserved and the effects of the irrelevant dimension</a:t>
            </a:r>
            <a:endParaRPr lang="x-none" altLang="en-US"/>
          </a:p>
          <a:p>
            <a:pPr algn="l"/>
            <a:r>
              <a:rPr lang="x-none" altLang="en-US"/>
              <a:t>remain.</a:t>
            </a:r>
            <a:endParaRPr lang="x-non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Intuition</a:t>
            </a:r>
            <a:endParaRPr lang="en-US"/>
          </a:p>
        </p:txBody>
      </p:sp>
      <p:sp>
        <p:nvSpPr>
          <p:cNvPr id="4" name="Text Box 3"/>
          <p:cNvSpPr txBox="1"/>
          <p:nvPr/>
        </p:nvSpPr>
        <p:spPr>
          <a:xfrm>
            <a:off x="652145" y="1623060"/>
            <a:ext cx="10613390" cy="640080"/>
          </a:xfrm>
          <a:prstGeom prst="rect">
            <a:avLst/>
          </a:prstGeom>
          <a:noFill/>
        </p:spPr>
        <p:txBody>
          <a:bodyPr wrap="square" rtlCol="0">
            <a:spAutoFit/>
          </a:bodyPr>
          <a:p>
            <a:r>
              <a:rPr lang="x-none" altLang="en-US" b="1"/>
              <a:t>How to</a:t>
            </a:r>
            <a:r>
              <a:rPr lang="x-none" altLang="en-US"/>
              <a:t>: we might try using a feature selection </a:t>
            </a:r>
            <a:r>
              <a:rPr lang="x-none" altLang="en-US">
                <a:sym typeface="+mn-ea"/>
              </a:rPr>
              <a:t>algorithm to remove one or two dimensions. </a:t>
            </a:r>
            <a:endParaRPr lang="x-none" altLang="en-US"/>
          </a:p>
          <a:p>
            <a:endParaRPr lang="x-none" altLang="en-US"/>
          </a:p>
        </p:txBody>
      </p:sp>
      <p:pic>
        <p:nvPicPr>
          <p:cNvPr id="5" name="Content Placeholder 4" descr="fig2"/>
          <p:cNvPicPr>
            <a:picLocks noChangeAspect="1"/>
          </p:cNvPicPr>
          <p:nvPr>
            <p:ph idx="1"/>
          </p:nvPr>
        </p:nvPicPr>
        <p:blipFill>
          <a:blip r:embed="rId1"/>
          <a:stretch>
            <a:fillRect/>
          </a:stretch>
        </p:blipFill>
        <p:spPr>
          <a:xfrm>
            <a:off x="1108710" y="2084070"/>
            <a:ext cx="9240520" cy="4490085"/>
          </a:xfrm>
          <a:prstGeom prst="rect">
            <a:avLst/>
          </a:prstGeom>
        </p:spPr>
      </p:pic>
      <p:sp>
        <p:nvSpPr>
          <p:cNvPr id="6" name="Text Box 5"/>
          <p:cNvSpPr txBox="1"/>
          <p:nvPr/>
        </p:nvSpPr>
        <p:spPr>
          <a:xfrm>
            <a:off x="6701790" y="479425"/>
            <a:ext cx="4320540" cy="914400"/>
          </a:xfrm>
          <a:prstGeom prst="rect">
            <a:avLst/>
          </a:prstGeom>
          <a:noFill/>
        </p:spPr>
        <p:txBody>
          <a:bodyPr wrap="none" rtlCol="0">
            <a:spAutoFit/>
          </a:bodyPr>
          <a:p>
            <a:pPr algn="l"/>
            <a:r>
              <a:rPr lang="en-US"/>
              <a:t>Thus, the key to finding each of the </a:t>
            </a:r>
            <a:endParaRPr lang="en-US"/>
          </a:p>
          <a:p>
            <a:pPr algn="l"/>
            <a:r>
              <a:rPr lang="en-US"/>
              <a:t>clusters in this dataset is to look in </a:t>
            </a:r>
            <a:endParaRPr lang="en-US"/>
          </a:p>
          <a:p>
            <a:pPr algn="l"/>
            <a:r>
              <a:rPr lang="en-US"/>
              <a:t>the appropriate subspaces.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Methods</a:t>
            </a:r>
            <a:endParaRPr lang="x-none" altLang="en-US"/>
          </a:p>
        </p:txBody>
      </p:sp>
      <p:sp>
        <p:nvSpPr>
          <p:cNvPr id="3" name="Content Placeholder 2"/>
          <p:cNvSpPr>
            <a:spLocks noGrp="1"/>
          </p:cNvSpPr>
          <p:nvPr>
            <p:ph idx="1"/>
          </p:nvPr>
        </p:nvSpPr>
        <p:spPr/>
        <p:txBody>
          <a:bodyPr/>
          <a:p>
            <a:endParaRPr lang="en-US"/>
          </a:p>
          <a:p>
            <a:endParaRPr lang="en-US"/>
          </a:p>
          <a:p>
            <a:endParaRPr lang="en-US" sz="1800" b="1"/>
          </a:p>
          <a:p>
            <a:r>
              <a:rPr lang="en-US" sz="1800" b="1"/>
              <a:t>sophisticated heuristic search</a:t>
            </a:r>
            <a:endParaRPr lang="en-US" sz="1800" b="1"/>
          </a:p>
          <a:p>
            <a:endParaRPr lang="en-US" sz="1800" b="1"/>
          </a:p>
        </p:txBody>
      </p:sp>
      <p:sp>
        <p:nvSpPr>
          <p:cNvPr id="4" name="Text Box 3"/>
          <p:cNvSpPr txBox="1"/>
          <p:nvPr/>
        </p:nvSpPr>
        <p:spPr>
          <a:xfrm>
            <a:off x="1139190" y="1962785"/>
            <a:ext cx="9358630" cy="915670"/>
          </a:xfrm>
          <a:prstGeom prst="rect">
            <a:avLst/>
          </a:prstGeom>
          <a:noFill/>
        </p:spPr>
        <p:txBody>
          <a:bodyPr wrap="square" rtlCol="0">
            <a:spAutoFit/>
          </a:bodyPr>
          <a:p>
            <a:r>
              <a:rPr lang="x-none" altLang="en-US" b="1">
                <a:sym typeface="+mn-ea"/>
              </a:rPr>
              <a:t>N</a:t>
            </a:r>
            <a:r>
              <a:rPr lang="en-US" b="1">
                <a:sym typeface="+mn-ea"/>
              </a:rPr>
              <a:t>aive approach</a:t>
            </a:r>
            <a:r>
              <a:rPr lang="x-none" altLang="en-US">
                <a:sym typeface="+mn-ea"/>
              </a:rPr>
              <a:t>:</a:t>
            </a:r>
            <a:r>
              <a:rPr lang="en-US"/>
              <a:t>A naive approach might be to search through all possible subspaces and use cluster validation techniques to determine the subspaces with the best clusters</a:t>
            </a:r>
            <a:endParaRPr lang="en-US"/>
          </a:p>
        </p:txBody>
      </p:sp>
      <p:pic>
        <p:nvPicPr>
          <p:cNvPr id="5" name="Picture 4" descr="fig3"/>
          <p:cNvPicPr>
            <a:picLocks noChangeAspect="1"/>
          </p:cNvPicPr>
          <p:nvPr/>
        </p:nvPicPr>
        <p:blipFill>
          <a:blip r:embed="rId1"/>
          <a:stretch>
            <a:fillRect/>
          </a:stretch>
        </p:blipFill>
        <p:spPr>
          <a:xfrm>
            <a:off x="2439035" y="3544570"/>
            <a:ext cx="7869555" cy="31356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x-none" altLang="en-US"/>
              <a:t>Bottom-Up Subspace Search Methods</a:t>
            </a:r>
            <a:endParaRPr lang="en-US"/>
          </a:p>
        </p:txBody>
      </p:sp>
      <p:sp>
        <p:nvSpPr>
          <p:cNvPr id="3" name="Content Placeholder 2"/>
          <p:cNvSpPr>
            <a:spLocks noGrp="1"/>
          </p:cNvSpPr>
          <p:nvPr>
            <p:ph idx="1"/>
          </p:nvPr>
        </p:nvSpPr>
        <p:spPr/>
        <p:txBody>
          <a:bodyPr/>
          <a:p>
            <a:pPr marL="0" indent="0">
              <a:buNone/>
            </a:pP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5127625" y="1424305"/>
            <a:ext cx="6381115" cy="4809490"/>
          </a:xfrm>
          <a:prstGeom prst="rect">
            <a:avLst/>
          </a:prstGeom>
        </p:spPr>
      </p:pic>
      <p:sp>
        <p:nvSpPr>
          <p:cNvPr id="5" name="Text Box 4"/>
          <p:cNvSpPr txBox="1"/>
          <p:nvPr/>
        </p:nvSpPr>
        <p:spPr>
          <a:xfrm>
            <a:off x="1041400" y="2114550"/>
            <a:ext cx="3582035" cy="367030"/>
          </a:xfrm>
          <a:prstGeom prst="rect">
            <a:avLst/>
          </a:prstGeom>
          <a:noFill/>
        </p:spPr>
        <p:txBody>
          <a:bodyPr wrap="none" rtlCol="0">
            <a:spAutoFit/>
          </a:bodyPr>
          <a:p>
            <a:pPr algn="l"/>
            <a:r>
              <a:rPr lang="en-US" b="1">
                <a:sym typeface="+mn-ea"/>
              </a:rPr>
              <a:t>an APRIORI style approac</a:t>
            </a:r>
            <a:r>
              <a:rPr lang="x-none" altLang="en-US" b="1">
                <a:sym typeface="+mn-ea"/>
              </a:rPr>
              <a:t>h</a:t>
            </a:r>
            <a:endParaRPr lang="x-none" altLang="en-US" b="1">
              <a:sym typeface="+mn-ea"/>
            </a:endParaRPr>
          </a:p>
        </p:txBody>
      </p:sp>
      <p:sp>
        <p:nvSpPr>
          <p:cNvPr id="6" name="Text Box 5"/>
          <p:cNvSpPr txBox="1"/>
          <p:nvPr/>
        </p:nvSpPr>
        <p:spPr>
          <a:xfrm>
            <a:off x="1092835" y="4135755"/>
            <a:ext cx="3147695" cy="1188720"/>
          </a:xfrm>
          <a:prstGeom prst="rect">
            <a:avLst/>
          </a:prstGeom>
          <a:noFill/>
        </p:spPr>
        <p:txBody>
          <a:bodyPr wrap="square" rtlCol="0">
            <a:spAutoFit/>
          </a:bodyPr>
          <a:p>
            <a:r>
              <a:rPr lang="x-none" altLang="en-US" b="1"/>
              <a:t>MAFIA</a:t>
            </a:r>
            <a:r>
              <a:rPr lang="x-none" altLang="en-US"/>
              <a:t>:based on grid</a:t>
            </a:r>
            <a:endParaRPr lang="x-none" altLang="en-US"/>
          </a:p>
          <a:p>
            <a:r>
              <a:rPr lang="x-none" altLang="en-US" b="1"/>
              <a:t>two parameter</a:t>
            </a:r>
            <a:r>
              <a:rPr lang="x-none" altLang="en-US"/>
              <a:t>:Step size of the grid,threshold of density</a:t>
            </a:r>
            <a:endParaRPr lang="x-none" altLang="en-US"/>
          </a:p>
        </p:txBody>
      </p:sp>
      <p:sp>
        <p:nvSpPr>
          <p:cNvPr id="7" name="Text Box 6"/>
          <p:cNvSpPr txBox="1"/>
          <p:nvPr/>
        </p:nvSpPr>
        <p:spPr>
          <a:xfrm>
            <a:off x="1026160" y="2667000"/>
            <a:ext cx="7246620" cy="1188720"/>
          </a:xfrm>
          <a:prstGeom prst="rect">
            <a:avLst/>
          </a:prstGeom>
          <a:noFill/>
        </p:spPr>
        <p:txBody>
          <a:bodyPr wrap="square" rtlCol="0">
            <a:spAutoFit/>
          </a:bodyPr>
          <a:p>
            <a:pPr algn="l"/>
            <a:r>
              <a:rPr lang="en-US"/>
              <a:t>Algorithms first create a histogram </a:t>
            </a:r>
            <a:endParaRPr lang="en-US"/>
          </a:p>
          <a:p>
            <a:pPr algn="l"/>
            <a:r>
              <a:rPr lang="en-US"/>
              <a:t>for each dimension and selecting </a:t>
            </a:r>
            <a:endParaRPr lang="en-US"/>
          </a:p>
          <a:p>
            <a:pPr algn="l"/>
            <a:r>
              <a:rPr lang="en-US"/>
              <a:t>those bins with densities above a</a:t>
            </a:r>
            <a:endParaRPr lang="en-US"/>
          </a:p>
          <a:p>
            <a:pPr algn="l"/>
            <a:r>
              <a:rPr lang="en-US"/>
              <a:t> given threshold.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MAFIA</a:t>
            </a:r>
            <a:endParaRPr lang="x-none" altLang="en-US"/>
          </a:p>
        </p:txBody>
      </p:sp>
      <p:pic>
        <p:nvPicPr>
          <p:cNvPr id="4" name="Content Placeholder 3" descr="fig4"/>
          <p:cNvPicPr>
            <a:picLocks noChangeAspect="1"/>
          </p:cNvPicPr>
          <p:nvPr>
            <p:ph idx="1"/>
          </p:nvPr>
        </p:nvPicPr>
        <p:blipFill>
          <a:blip r:embed="rId1"/>
          <a:stretch>
            <a:fillRect/>
          </a:stretch>
        </p:blipFill>
        <p:spPr>
          <a:xfrm>
            <a:off x="684530" y="1517015"/>
            <a:ext cx="4946650" cy="2841625"/>
          </a:xfrm>
          <a:prstGeom prst="rect">
            <a:avLst/>
          </a:prstGeom>
        </p:spPr>
      </p:pic>
      <p:pic>
        <p:nvPicPr>
          <p:cNvPr id="5" name="Picture 4" descr="fig5"/>
          <p:cNvPicPr>
            <a:picLocks noChangeAspect="1"/>
          </p:cNvPicPr>
          <p:nvPr/>
        </p:nvPicPr>
        <p:blipFill>
          <a:blip r:embed="rId2"/>
          <a:stretch>
            <a:fillRect/>
          </a:stretch>
        </p:blipFill>
        <p:spPr>
          <a:xfrm>
            <a:off x="5653405" y="2874645"/>
            <a:ext cx="5810885" cy="30657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sparse subspace clustering</a:t>
            </a:r>
            <a:endParaRPr lang="x-none" altLang="en-US"/>
          </a:p>
        </p:txBody>
      </p:sp>
      <p:sp>
        <p:nvSpPr>
          <p:cNvPr id="3" name="Content Placeholder 2"/>
          <p:cNvSpPr>
            <a:spLocks noGrp="1"/>
          </p:cNvSpPr>
          <p:nvPr>
            <p:ph idx="1"/>
          </p:nvPr>
        </p:nvSpPr>
        <p:spPr/>
        <p:txBody>
          <a:bodyPr/>
          <a:p>
            <a:r>
              <a:rPr lang="en-US"/>
              <a:t>Spectral clustering-based methods.</a:t>
            </a:r>
            <a:endParaRPr lang="x-none" altLang="en-US"/>
          </a:p>
          <a:p>
            <a:endParaRPr lang="en-US"/>
          </a:p>
        </p:txBody>
      </p:sp>
      <p:pic>
        <p:nvPicPr>
          <p:cNvPr id="4" name="Picture 3" descr="fig6"/>
          <p:cNvPicPr>
            <a:picLocks noChangeAspect="1"/>
          </p:cNvPicPr>
          <p:nvPr/>
        </p:nvPicPr>
        <p:blipFill>
          <a:blip r:embed="rId1"/>
          <a:stretch>
            <a:fillRect/>
          </a:stretch>
        </p:blipFill>
        <p:spPr>
          <a:xfrm>
            <a:off x="536575" y="2521585"/>
            <a:ext cx="11087100" cy="33077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sparse subspace clustering</a:t>
            </a:r>
            <a:endParaRPr lang="en-US"/>
          </a:p>
        </p:txBody>
      </p:sp>
      <p:sp>
        <p:nvSpPr>
          <p:cNvPr id="3" name="Content Placeholder 2"/>
          <p:cNvSpPr>
            <a:spLocks noGrp="1"/>
          </p:cNvSpPr>
          <p:nvPr>
            <p:ph idx="1"/>
          </p:nvPr>
        </p:nvSpPr>
        <p:spPr/>
        <p:txBody>
          <a:bodyPr/>
          <a:p>
            <a:r>
              <a:rPr lang="x-none" altLang="en-US" b="1"/>
              <a:t>symbols</a:t>
            </a:r>
            <a:endParaRPr lang="x-none" altLang="en-US" b="1"/>
          </a:p>
          <a:p>
            <a:endParaRPr lang="x-none" altLang="en-US" b="1"/>
          </a:p>
        </p:txBody>
      </p:sp>
      <p:pic>
        <p:nvPicPr>
          <p:cNvPr id="5" name="Picture 4" descr="Fig7"/>
          <p:cNvPicPr>
            <a:picLocks noChangeAspect="1"/>
          </p:cNvPicPr>
          <p:nvPr/>
        </p:nvPicPr>
        <p:blipFill>
          <a:blip r:embed="rId1"/>
          <a:stretch>
            <a:fillRect/>
          </a:stretch>
        </p:blipFill>
        <p:spPr>
          <a:xfrm>
            <a:off x="2727325" y="1687830"/>
            <a:ext cx="7136765" cy="4808855"/>
          </a:xfrm>
          <a:prstGeom prst="rect">
            <a:avLst/>
          </a:prstGeom>
        </p:spPr>
      </p:pic>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5651500" y="4851400"/>
              <a:ext cx="3778250" cy="57150"/>
            </p14:xfrm>
          </p:contentPart>
        </mc:Choice>
        <mc:Fallback xmlns="">
          <p:pic>
            <p:nvPicPr>
              <p:cNvPr id="4" name="Ink 3"/>
            </p:nvPicPr>
            <p:blipFill>
              <a:blip r:embed="rId3"/>
            </p:blipFill>
            <p:spPr>
              <a:xfrm>
                <a:off x="5651500" y="4851400"/>
                <a:ext cx="3778250" cy="571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2870200" y="5213350"/>
              <a:ext cx="6565900" cy="57150"/>
            </p14:xfrm>
          </p:contentPart>
        </mc:Choice>
        <mc:Fallback xmlns="">
          <p:pic>
            <p:nvPicPr>
              <p:cNvPr id="6" name="Ink 5"/>
            </p:nvPicPr>
            <p:blipFill>
              <a:blip r:embed="rId5"/>
            </p:blipFill>
            <p:spPr>
              <a:xfrm>
                <a:off x="2870200" y="5213350"/>
                <a:ext cx="6565900" cy="571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2895600" y="5543550"/>
              <a:ext cx="2171700" cy="19050"/>
            </p14:xfrm>
          </p:contentPart>
        </mc:Choice>
        <mc:Fallback xmlns="">
          <p:pic>
            <p:nvPicPr>
              <p:cNvPr id="7" name="Ink 6"/>
            </p:nvPicPr>
            <p:blipFill>
              <a:blip r:embed="rId7"/>
            </p:blipFill>
            <p:spPr>
              <a:xfrm>
                <a:off x="2895600" y="5543550"/>
                <a:ext cx="2171700" cy="1905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sparse subspace clustering</a:t>
            </a:r>
            <a:endParaRPr lang="en-US"/>
          </a:p>
        </p:txBody>
      </p:sp>
      <p:sp>
        <p:nvSpPr>
          <p:cNvPr id="3" name="Content Placeholder 2"/>
          <p:cNvSpPr>
            <a:spLocks noGrp="1"/>
          </p:cNvSpPr>
          <p:nvPr>
            <p:ph idx="1"/>
          </p:nvPr>
        </p:nvSpPr>
        <p:spPr/>
        <p:txBody>
          <a:bodyPr/>
          <a:p>
            <a:r>
              <a:rPr lang="x-none" altLang="en-US" b="1"/>
              <a:t>self-expressiveness</a:t>
            </a:r>
            <a:endParaRPr lang="x-none" altLang="en-US" b="1"/>
          </a:p>
          <a:p>
            <a:endParaRPr lang="x-none" altLang="en-US"/>
          </a:p>
        </p:txBody>
      </p:sp>
      <p:pic>
        <p:nvPicPr>
          <p:cNvPr id="4" name="Picture 3" descr="fig8"/>
          <p:cNvPicPr>
            <a:picLocks noChangeAspect="1"/>
          </p:cNvPicPr>
          <p:nvPr/>
        </p:nvPicPr>
        <p:blipFill>
          <a:blip r:embed="rId1"/>
          <a:stretch>
            <a:fillRect/>
          </a:stretch>
        </p:blipFill>
        <p:spPr>
          <a:xfrm>
            <a:off x="1503680" y="2456815"/>
            <a:ext cx="7505700" cy="3617595"/>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7645400" y="5626100"/>
              <a:ext cx="1162050" cy="44450"/>
            </p14:xfrm>
          </p:contentPart>
        </mc:Choice>
        <mc:Fallback xmlns="">
          <p:pic>
            <p:nvPicPr>
              <p:cNvPr id="5" name="Ink 4"/>
            </p:nvPicPr>
            <p:blipFill>
              <a:blip r:embed="rId3"/>
            </p:blipFill>
            <p:spPr>
              <a:xfrm>
                <a:off x="7645400" y="5626100"/>
                <a:ext cx="1162050" cy="444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1600200" y="5969000"/>
              <a:ext cx="7251700" cy="114300"/>
            </p14:xfrm>
          </p:contentPart>
        </mc:Choice>
        <mc:Fallback xmlns="">
          <p:pic>
            <p:nvPicPr>
              <p:cNvPr id="6" name="Ink 5"/>
            </p:nvPicPr>
            <p:blipFill>
              <a:blip r:embed="rId5"/>
            </p:blipFill>
            <p:spPr>
              <a:xfrm>
                <a:off x="1600200" y="5969000"/>
                <a:ext cx="7251700" cy="114300"/>
              </a:xfrm>
              <a:prstGeom prst="rect"/>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2407</Words>
  <Application>Kingsoft Office WPP</Application>
  <PresentationFormat>Widescreen</PresentationFormat>
  <Paragraphs>127</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Theme</vt:lpstr>
      <vt:lpstr>subspace clustering</vt:lpstr>
      <vt:lpstr>Intuition</vt:lpstr>
      <vt:lpstr>Intuition</vt:lpstr>
      <vt:lpstr>Methods</vt:lpstr>
      <vt:lpstr>Bottom-Up Subspace Search Methods</vt:lpstr>
      <vt:lpstr>MAFIA</vt:lpstr>
      <vt:lpstr>sparse subspace clustering</vt:lpstr>
      <vt:lpstr>sparse subspace clustering</vt:lpstr>
      <vt:lpstr>sparse subspace clustering</vt:lpstr>
      <vt:lpstr>sparse subspace clustering</vt:lpstr>
      <vt:lpstr>sparse subspace clustering</vt:lpstr>
      <vt:lpstr>sparse subspace clustering</vt:lpstr>
      <vt:lpstr>sparse subspace clustering</vt:lpstr>
      <vt:lpstr>Functional subspace clustering</vt:lpstr>
      <vt:lpstr>Functional subspace clustering</vt:lpstr>
      <vt:lpstr>Functional subspace clustering</vt:lpstr>
      <vt:lpstr>Functional subspace clustering</vt:lpstr>
      <vt:lpstr>Spectral clustering</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subspace clustering</dc:title>
  <dc:creator>xuwf</dc:creator>
  <cp:lastModifiedBy>xuwf</cp:lastModifiedBy>
  <cp:revision>10</cp:revision>
  <dcterms:created xsi:type="dcterms:W3CDTF">2017-11-17T07:46:41Z</dcterms:created>
  <dcterms:modified xsi:type="dcterms:W3CDTF">2017-11-17T07:46:41Z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