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8" r:id="rId4"/>
    <p:sldId id="263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24F48-9C76-480F-BB74-F63FD20ACC07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BEA42-C7AF-4E10-9E88-0FA9F275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7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9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3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DF4D7-6B07-458D-BAD7-91687A0A2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F24F8-3AF9-4215-8B4D-A78FE1BC6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0D846-6109-4B69-BDF6-A447D9D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30718-8903-460A-A845-863DD445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071F7-2E85-442C-BFF8-5D72CDD6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AB0FB-B313-4128-BDE8-806FB956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02200-EA53-4089-95EC-0A508E89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9CAE4-3333-4ED4-8639-4102E705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90AD0-0BE6-4196-9D66-5419AF9E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05B4F-2ADB-41DC-AB56-560E59E0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68FF78-C52B-4A54-9411-A33D28285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E4701-F644-44DD-8781-BFC03B901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B4074-0991-41E1-8023-5ACBF7B3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71065-DC8C-4171-A428-07B8BEF9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8B40-0BCA-46D1-9A8E-61F0308C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4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A1C9-115F-4957-80EA-66FEF77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51C77-017A-4FDA-9C43-C523D9A0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774E-83A3-4FED-9D01-D11860A2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B2C4C-4098-488B-84BA-7A549BAD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D62A7-38FA-4325-BD35-4EB70F91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F55C1-D9AF-4130-A480-4B3B4D7C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B2524-060F-4E36-9180-71B5A1BB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74F42-D50B-4BFF-AD19-2DCACB4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8590D-9582-4C10-A1F1-21F27BD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4A3C6-CA55-432C-8A1B-E458FA19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9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4E547-77D0-41A1-AA6C-A3FC3725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01377-7640-4926-B93D-AADEED139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55C1C-9499-434E-A986-341A1A7B6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4FC82-F18A-418F-A130-757BB77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0529D-BDE8-49C2-9E29-3AE92061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FD2CF-95FB-495E-B283-1A33FB15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D562-529E-4B48-BDFB-003DCAAC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A2AE5-1097-45F3-923C-22365BA1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F51EE-C924-4371-926F-09D5B5105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42E17-7D95-4E17-876E-354BA21E1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128BC-F4BC-4AAB-AE8F-7321CD30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822B70-B8E6-46B5-925E-DA854629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65D10-07B9-4740-9A56-CC978E5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197BC2-A572-4E49-8EA5-BE728E6A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17234-10E1-437D-8BD2-769AA87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02692C-E3E4-4C18-885B-39406B5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75A81-621C-4B16-B3DC-0E6C6F6B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807AF-FF86-4ACA-88F2-7CAA3C27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F774F-7008-49A5-9029-137A2544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740CFE-56DD-42AE-B162-139B67F6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65EEA-CFF6-4692-9310-4A0F559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96C1-2BD6-4006-A06D-922E92DC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6156F-FFDD-442B-A8F6-18FA357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43BE34-0931-4802-9908-6E0A8A428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E7E6C-A36A-4B2F-A66A-AB5E21C4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70041-FDE3-4E00-B0E3-921C467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C70C4-A642-4D75-9CB8-3250A392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823A9-E8B5-431C-9F2D-BF9E2497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49B95-7279-424B-A0B9-E2D9F8BC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CAD11-08CC-4EBE-AF28-25F1362B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F1416-560B-46E7-8548-53A4832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C84DB-3305-4586-9C67-7A46F9E6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C8F34-F5BB-4B0A-91CE-37E89AAB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48CC34-1A57-4B7E-9E0B-3DFBEFD3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04BFA-D579-403E-9ED3-5B17906E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EFFAF-5F97-43D1-A483-7EA919AA6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FF1A-34F8-4384-9D58-DC340ABC0B0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CABAD-49BC-4C32-954B-F749ADA9D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817D8-AE01-4D9F-843D-E2940C57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ADA3-24A2-4490-8835-921023C7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2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9441" y="2187454"/>
            <a:ext cx="6952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ea typeface="배달의민족 도현" pitchFamily="50" charset="-127"/>
              </a:rPr>
              <a:t>관광지 체험 게임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44554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ea typeface="배달의민족 도현" pitchFamily="50" charset="-127"/>
              </a:rPr>
              <a:t>5234069 </a:t>
            </a:r>
            <a:r>
              <a:rPr lang="ko-KR" altLang="en-US" sz="2400" dirty="0" err="1">
                <a:ea typeface="배달의민족 도현" pitchFamily="50" charset="-127"/>
              </a:rPr>
              <a:t>권오용</a:t>
            </a:r>
            <a:endParaRPr lang="ko-KR" altLang="en-US" sz="2400" dirty="0"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34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j-lt"/>
                <a:ea typeface="배달의민족 도현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+mj-lt"/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+mj-lt"/>
                <a:ea typeface="배달의민족 도현" pitchFamily="50" charset="-127"/>
              </a:rPr>
              <a:t>개발배경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배달의민족 도현" pitchFamily="50" charset="-127"/>
              </a:rPr>
              <a:t>개발배경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배달의민족 도현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배달의민족 도현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www.openit.co.kr/static/ir/img/20121010203010421857521_20141013163656762894852.jpg">
            <a:extLst>
              <a:ext uri="{FF2B5EF4-FFF2-40B4-BE49-F238E27FC236}">
                <a16:creationId xmlns:a16="http://schemas.microsoft.com/office/drawing/2014/main" id="{E2C47B47-4F50-4BBA-9A47-C786E58B1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447800"/>
            <a:ext cx="5676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ea typeface="배달의민족 도현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ea typeface="배달의민족 도현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배달의민족 도현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배달의민족 도현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11D77553-EF73-421B-B70D-31190AB0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33" y="13517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7231808" descr="EMB00002ca83bbb">
            <a:extLst>
              <a:ext uri="{FF2B5EF4-FFF2-40B4-BE49-F238E27FC236}">
                <a16:creationId xmlns:a16="http://schemas.microsoft.com/office/drawing/2014/main" id="{94816619-99E2-4392-8973-385A2CC1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26" y="1351756"/>
            <a:ext cx="254416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33AF50E-ADB5-4C21-A874-07EBBCC6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7233008" descr="EMB00002ca83bbe">
            <a:extLst>
              <a:ext uri="{FF2B5EF4-FFF2-40B4-BE49-F238E27FC236}">
                <a16:creationId xmlns:a16="http://schemas.microsoft.com/office/drawing/2014/main" id="{A28A2DC8-D8DD-4039-9255-2D30EF60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01" y="1351756"/>
            <a:ext cx="254416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285F9A6C-95DE-41F5-9014-7724F70E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DDDDA71-A666-4C8D-9EC6-1EA74DAF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C598B-FB17-4507-BEA1-234482BEC9FE}"/>
              </a:ext>
            </a:extLst>
          </p:cNvPr>
          <p:cNvSpPr txBox="1"/>
          <p:nvPr/>
        </p:nvSpPr>
        <p:spPr>
          <a:xfrm>
            <a:off x="3693110" y="5822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시작화면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008AB4-1308-4646-BA6B-BC9D3E9575B4}"/>
              </a:ext>
            </a:extLst>
          </p:cNvPr>
          <p:cNvSpPr txBox="1"/>
          <p:nvPr/>
        </p:nvSpPr>
        <p:spPr>
          <a:xfrm>
            <a:off x="6436035" y="582261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오른쪽의 리스트를 클릭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23DB9-64B7-489D-AAB2-B97898A60F66}"/>
              </a:ext>
            </a:extLst>
          </p:cNvPr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배달의민족 도현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9477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배달의민족 도현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배달의민족 도현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11D77553-EF73-421B-B70D-31190AB0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33" y="13517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3AF50E-ADB5-4C21-A874-07EBBCC6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5F9A6C-95DE-41F5-9014-7724F70E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77232368" descr="EMB00002ca83bc1">
            <a:extLst>
              <a:ext uri="{FF2B5EF4-FFF2-40B4-BE49-F238E27FC236}">
                <a16:creationId xmlns:a16="http://schemas.microsoft.com/office/drawing/2014/main" id="{EFD5D1D4-053E-4416-901A-C927CA42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26" y="1351756"/>
            <a:ext cx="254416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0DDDDA71-A666-4C8D-9EC6-1EA74DAF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77230928" descr="EMB00002ca83bc4">
            <a:extLst>
              <a:ext uri="{FF2B5EF4-FFF2-40B4-BE49-F238E27FC236}">
                <a16:creationId xmlns:a16="http://schemas.microsoft.com/office/drawing/2014/main" id="{371CE62E-0FFE-457F-B262-E81C2E4A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810" y="1351756"/>
            <a:ext cx="254416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45B65B-BED2-4D63-B24A-DC19CA6612EC}"/>
              </a:ext>
            </a:extLst>
          </p:cNvPr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ea typeface="배달의민족 도현" pitchFamily="50" charset="-127"/>
              </a:rPr>
              <a:t>시연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AC883-D20D-4802-813A-7D35AEFF2606}"/>
              </a:ext>
            </a:extLst>
          </p:cNvPr>
          <p:cNvSpPr txBox="1"/>
          <p:nvPr/>
        </p:nvSpPr>
        <p:spPr>
          <a:xfrm>
            <a:off x="3421401" y="5822612"/>
            <a:ext cx="165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찾아가기 버튼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B75FB-428A-4FEC-91DE-848314459B1E}"/>
              </a:ext>
            </a:extLst>
          </p:cNvPr>
          <p:cNvSpPr txBox="1"/>
          <p:nvPr/>
        </p:nvSpPr>
        <p:spPr>
          <a:xfrm>
            <a:off x="7390894" y="5822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문제풀기</a:t>
            </a:r>
          </a:p>
        </p:txBody>
      </p:sp>
    </p:spTree>
    <p:extLst>
      <p:ext uri="{BB962C8B-B14F-4D97-AF65-F5344CB8AC3E}">
        <p14:creationId xmlns:p14="http://schemas.microsoft.com/office/powerpoint/2010/main" val="35056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ea typeface="배달의민족 도현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ea typeface="배달의민족 도현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Office PowerPoint</Application>
  <PresentationFormat>와이드스크린</PresentationFormat>
  <Paragraphs>20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OhYong</dc:creator>
  <cp:lastModifiedBy>Kwon OhYong</cp:lastModifiedBy>
  <cp:revision>7</cp:revision>
  <dcterms:created xsi:type="dcterms:W3CDTF">2018-05-28T07:44:22Z</dcterms:created>
  <dcterms:modified xsi:type="dcterms:W3CDTF">2018-06-15T07:37:00Z</dcterms:modified>
</cp:coreProperties>
</file>