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DE38-E2CC-AFAE-5969-53DC7417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A8BA1-67FE-18C3-B82D-B0318E7FA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314C-8273-34E4-D68C-960A3085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BF2C-610D-6F1F-59B7-188B89A0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C015-C7C5-2439-6E0A-D132D30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54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7B33-3258-485F-F2EA-6B1D7FC9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8B694-EE99-5ED4-0469-04B581A2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B7AF-9173-866E-3079-1559BBF8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E8E6-75EE-86B7-F416-A6A907E3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01F5-9DDD-90BF-9A48-29A8D6C4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1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C23D7-7CDD-DADE-3D1B-B38C53FED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BEF8B-2154-3609-A847-ABC8EFE2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032-B794-AC6C-4102-87F2F251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3D34-82A7-E4FF-FA4A-62521A91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EA81-CFBC-5A44-514B-FEB3F78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4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BE64-9B01-DB5B-2EC1-F284231D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939D-01DC-5DF5-E5ED-9554DEE9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6A04-F84D-0F6D-0426-48530F2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0486-BACA-9FCF-33FD-4BF616AA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442B-A6B8-5980-86B1-3D1FA054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48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6CDC-0837-23D5-C10B-4F76A957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A50A-1A24-FC7A-D1E6-D57BC6E1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FC1D-0A9B-5D19-BCF0-6BACC88D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A365-206A-805A-4F4D-40D8B6AA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AC14-33D6-6CBF-41C6-E2148651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44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2A3F-FE77-7A39-9C3C-F65C74E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3C9A-680C-6935-A260-5B274E8DA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C219-08B2-92BE-E509-DCCE585D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0759-14AA-B5C9-0319-42DB6402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50B-F55C-39B3-0346-CA8A9B62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766-6B1D-07EF-8B0B-9D696275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4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CC41-DDFF-0CCA-6805-43F89ABE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DF9A-4E4A-F0C5-3D1E-F77D66AB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24CA-08F9-58FF-30A2-74320D7D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D3D11-C889-0477-2F64-4B0FF09CA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CA52E-2795-BDC2-61F9-99D3EB6A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2D191-D8E1-5BE2-5423-CC6F0951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2C2A1-B4CE-DA8A-B8FC-35B0BF90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85961-D8B0-EACF-B7F9-12DE1D18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2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969C-9C33-DEE4-88E6-32553DE5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4A7E3-000D-F8B2-FE1B-E5F9F7FE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185D8-FA77-95E2-0981-562DB2D6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F5855-EB7F-EF36-884D-2C2A0C5D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2523-E214-1378-DCA0-866298BC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B54A9-5B0D-C6E7-7AF1-75C7B24F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1E2F4-1183-6337-9CEA-2D82D831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4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7BA2-97E8-3AC0-8A3A-C477A615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9255-2FA2-9A3B-7A7C-7A340DE8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47D0-C1B9-8335-D06B-0E67B45E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ECD1D-386C-C017-E4EB-70FBEE38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23A3-305A-0083-2E37-780374E6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10E12-95B7-6C6A-8531-DF33905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82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5892-81E9-89B4-C828-B9EB9969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7C2F-D754-9797-1FB3-E2817419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78284-9B3B-2E70-526E-A6B08C10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B96D8-4D07-74D3-2324-84F21DF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6ADF5-A23E-C39F-D82D-268E5ABC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75D01-D351-BB3E-2EAC-3E779B7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943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825F1-3160-C025-CA3E-7EBF9A66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ACBD-95CC-F6DC-CB20-D1A9BDFF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EF6B-7EB2-4C7A-D686-15ACF4A28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64F96-1217-466D-BEE5-0FC1CBEC5331}" type="datetimeFigureOut">
              <a:rPr lang="es-MX" smtClean="0"/>
              <a:t>25/06/2024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2B3C-91CC-26FF-4498-9621F92C8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876C-73E9-3CA9-1CE7-353BA6D8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9B5C1-6F55-41C9-B0FA-0729F3E2A9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20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5998F79-C5B2-AC5D-B1FF-752E3FBEEEA5}"/>
              </a:ext>
            </a:extLst>
          </p:cNvPr>
          <p:cNvGrpSpPr/>
          <p:nvPr/>
        </p:nvGrpSpPr>
        <p:grpSpPr>
          <a:xfrm>
            <a:off x="629868" y="213164"/>
            <a:ext cx="10350691" cy="6451045"/>
            <a:chOff x="629868" y="213164"/>
            <a:chExt cx="10350691" cy="645104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2625E94-21D3-1227-4F8C-CBC4BAB68D00}"/>
                </a:ext>
              </a:extLst>
            </p:cNvPr>
            <p:cNvGrpSpPr/>
            <p:nvPr/>
          </p:nvGrpSpPr>
          <p:grpSpPr>
            <a:xfrm>
              <a:off x="629868" y="213164"/>
              <a:ext cx="10350691" cy="6451045"/>
              <a:chOff x="629868" y="213164"/>
              <a:chExt cx="10350691" cy="6451045"/>
            </a:xfrm>
          </p:grpSpPr>
          <p:pic>
            <p:nvPicPr>
              <p:cNvPr id="5" name="Graphic 4" descr="Document outline">
                <a:extLst>
                  <a:ext uri="{FF2B5EF4-FFF2-40B4-BE49-F238E27FC236}">
                    <a16:creationId xmlns:a16="http://schemas.microsoft.com/office/drawing/2014/main" id="{FF22AB9C-96FC-5ABD-A821-79EC01A12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4821" y="2879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Database outline">
                <a:extLst>
                  <a:ext uri="{FF2B5EF4-FFF2-40B4-BE49-F238E27FC236}">
                    <a16:creationId xmlns:a16="http://schemas.microsoft.com/office/drawing/2014/main" id="{8A27E1DA-157D-E87B-4BFB-2C0134A7B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65314" y="2221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Document outline">
                <a:extLst>
                  <a:ext uri="{FF2B5EF4-FFF2-40B4-BE49-F238E27FC236}">
                    <a16:creationId xmlns:a16="http://schemas.microsoft.com/office/drawing/2014/main" id="{98970EF2-BF22-407B-672E-AEE0545E8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4821" y="42122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Document outline">
                <a:extLst>
                  <a:ext uri="{FF2B5EF4-FFF2-40B4-BE49-F238E27FC236}">
                    <a16:creationId xmlns:a16="http://schemas.microsoft.com/office/drawing/2014/main" id="{E13F408A-A918-21D8-7E7E-9E841C33D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4821" y="15461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8CB09E2-6B79-EB30-6B92-2DE86F8BC8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533"/>
              <a:stretch/>
            </p:blipFill>
            <p:spPr bwMode="auto">
              <a:xfrm>
                <a:off x="764132" y="3014560"/>
                <a:ext cx="1154472" cy="643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4318E5D9-3434-E056-ECC7-739959B175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093" y="1589587"/>
                <a:ext cx="1188511" cy="82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nasa logo png, nasa icono transparente png 27127595 PNG">
                <a:extLst>
                  <a:ext uri="{FF2B5EF4-FFF2-40B4-BE49-F238E27FC236}">
                    <a16:creationId xmlns:a16="http://schemas.microsoft.com/office/drawing/2014/main" id="{BCAC2443-AD50-77D5-027B-082EF3285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811" y="4035544"/>
                <a:ext cx="1091074" cy="1091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Graphic 9" descr="Document outline">
                <a:extLst>
                  <a:ext uri="{FF2B5EF4-FFF2-40B4-BE49-F238E27FC236}">
                    <a16:creationId xmlns:a16="http://schemas.microsoft.com/office/drawing/2014/main" id="{E90FA299-D0D3-8C57-9A98-6B06F330F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30838" y="2131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2" name="Picture 8" descr="Welcome - Datamx.io">
                <a:extLst>
                  <a:ext uri="{FF2B5EF4-FFF2-40B4-BE49-F238E27FC236}">
                    <a16:creationId xmlns:a16="http://schemas.microsoft.com/office/drawing/2014/main" id="{34202E32-4CB0-7F12-2C5C-E440A0719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868" y="441764"/>
                <a:ext cx="1388962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CFBD0794-355B-F9BE-76AD-B89C829856AA}"/>
                  </a:ext>
                </a:extLst>
              </p:cNvPr>
              <p:cNvSpPr/>
              <p:nvPr/>
            </p:nvSpPr>
            <p:spPr>
              <a:xfrm>
                <a:off x="3287210" y="670364"/>
                <a:ext cx="378104" cy="4017381"/>
              </a:xfrm>
              <a:prstGeom prst="rightBrace">
                <a:avLst>
                  <a:gd name="adj1" fmla="val 45068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Graphic 19" descr="Illustrator outline">
                <a:extLst>
                  <a:ext uri="{FF2B5EF4-FFF2-40B4-BE49-F238E27FC236}">
                    <a16:creationId xmlns:a16="http://schemas.microsoft.com/office/drawing/2014/main" id="{1F310B32-3584-5939-5214-A4F107A0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12547" y="1786235"/>
                <a:ext cx="1623868" cy="1623868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226AA97-D576-BA88-937C-0EC777DC4DA7}"/>
                  </a:ext>
                </a:extLst>
              </p:cNvPr>
              <p:cNvGrpSpPr/>
              <p:nvPr/>
            </p:nvGrpSpPr>
            <p:grpSpPr>
              <a:xfrm>
                <a:off x="5238018" y="1323692"/>
                <a:ext cx="2571039" cy="2711852"/>
                <a:chOff x="5064398" y="2073074"/>
                <a:chExt cx="2571039" cy="271185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19476A0-F3C8-8287-8081-3045714BE468}"/>
                    </a:ext>
                  </a:extLst>
                </p:cNvPr>
                <p:cNvSpPr/>
                <p:nvPr/>
              </p:nvSpPr>
              <p:spPr>
                <a:xfrm>
                  <a:off x="5064398" y="2073074"/>
                  <a:ext cx="2571039" cy="2711852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14" name="Graphic 13" descr="Box with solid fill">
                  <a:extLst>
                    <a:ext uri="{FF2B5EF4-FFF2-40B4-BE49-F238E27FC236}">
                      <a16:creationId xmlns:a16="http://schemas.microsoft.com/office/drawing/2014/main" id="{19CC7780-28EE-6CBB-8EFE-A66D7C3C9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1222" y="259682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Box outline">
                  <a:extLst>
                    <a:ext uri="{FF2B5EF4-FFF2-40B4-BE49-F238E27FC236}">
                      <a16:creationId xmlns:a16="http://schemas.microsoft.com/office/drawing/2014/main" id="{5932224D-44AB-7A81-C00F-92429DA78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6412" y="259682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rtificial Intelligence outline">
                  <a:extLst>
                    <a:ext uri="{FF2B5EF4-FFF2-40B4-BE49-F238E27FC236}">
                      <a16:creationId xmlns:a16="http://schemas.microsoft.com/office/drawing/2014/main" id="{02B970E2-790D-1E11-323B-086092CEB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9822" y="2139628"/>
                  <a:ext cx="457200" cy="45720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FA62838-225B-42FF-4F4F-7B0FA8F2795A}"/>
                    </a:ext>
                  </a:extLst>
                </p:cNvPr>
                <p:cNvGrpSpPr/>
                <p:nvPr/>
              </p:nvGrpSpPr>
              <p:grpSpPr>
                <a:xfrm>
                  <a:off x="5729700" y="3369738"/>
                  <a:ext cx="1278722" cy="1230110"/>
                  <a:chOff x="4660078" y="4207581"/>
                  <a:chExt cx="1278722" cy="1230110"/>
                </a:xfrm>
              </p:grpSpPr>
              <p:pic>
                <p:nvPicPr>
                  <p:cNvPr id="22" name="Graphic 21" descr="Gears outline">
                    <a:extLst>
                      <a:ext uri="{FF2B5EF4-FFF2-40B4-BE49-F238E27FC236}">
                        <a16:creationId xmlns:a16="http://schemas.microsoft.com/office/drawing/2014/main" id="{3EF65330-E4B4-CCF3-BB23-3384F7727F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 rot="433858">
                    <a:off x="4660078" y="4207581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23" descr="Single gear outline">
                    <a:extLst>
                      <a:ext uri="{FF2B5EF4-FFF2-40B4-BE49-F238E27FC236}">
                        <a16:creationId xmlns:a16="http://schemas.microsoft.com/office/drawing/2014/main" id="{7661CDBF-09DB-9DC4-41DD-0E74908C11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400" y="4523291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735A4A5E-98D9-138F-395A-ABAB10B3B8B8}"/>
                    </a:ext>
                  </a:extLst>
                </p:cNvPr>
                <p:cNvSpPr/>
                <p:nvPr/>
              </p:nvSpPr>
              <p:spPr>
                <a:xfrm>
                  <a:off x="6229011" y="2952286"/>
                  <a:ext cx="378104" cy="20834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BDB5022E-83A7-782A-8C82-7D558D3B5196}"/>
                  </a:ext>
                </a:extLst>
              </p:cNvPr>
              <p:cNvSpPr/>
              <p:nvPr/>
            </p:nvSpPr>
            <p:spPr>
              <a:xfrm>
                <a:off x="4604927" y="2460582"/>
                <a:ext cx="502084" cy="31275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C172234-3EE9-2116-FA63-43A41E66B939}"/>
                  </a:ext>
                </a:extLst>
              </p:cNvPr>
              <p:cNvSpPr/>
              <p:nvPr/>
            </p:nvSpPr>
            <p:spPr>
              <a:xfrm>
                <a:off x="7969131" y="2441791"/>
                <a:ext cx="502084" cy="31275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EF7537F3-7BB3-E9BA-9366-92FC54F5B7B5}"/>
                  </a:ext>
                </a:extLst>
              </p:cNvPr>
              <p:cNvSpPr/>
              <p:nvPr/>
            </p:nvSpPr>
            <p:spPr>
              <a:xfrm rot="16200000">
                <a:off x="2382420" y="3446746"/>
                <a:ext cx="502084" cy="3892504"/>
              </a:xfrm>
              <a:prstGeom prst="leftBrace">
                <a:avLst>
                  <a:gd name="adj1" fmla="val 89020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Left Brace 31">
                <a:extLst>
                  <a:ext uri="{FF2B5EF4-FFF2-40B4-BE49-F238E27FC236}">
                    <a16:creationId xmlns:a16="http://schemas.microsoft.com/office/drawing/2014/main" id="{265EAAB6-5D15-1D6B-DC25-694B7510221B}"/>
                  </a:ext>
                </a:extLst>
              </p:cNvPr>
              <p:cNvSpPr/>
              <p:nvPr/>
            </p:nvSpPr>
            <p:spPr>
              <a:xfrm rot="16200000">
                <a:off x="6272495" y="3919090"/>
                <a:ext cx="502084" cy="2947816"/>
              </a:xfrm>
              <a:prstGeom prst="leftBrace">
                <a:avLst>
                  <a:gd name="adj1" fmla="val 45219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4DC23058-82DD-DE91-8B1A-9A140F7D5FF5}"/>
                  </a:ext>
                </a:extLst>
              </p:cNvPr>
              <p:cNvSpPr/>
              <p:nvPr/>
            </p:nvSpPr>
            <p:spPr>
              <a:xfrm rot="16200000">
                <a:off x="9273438" y="4421798"/>
                <a:ext cx="502084" cy="1942399"/>
              </a:xfrm>
              <a:prstGeom prst="leftBrace">
                <a:avLst>
                  <a:gd name="adj1" fmla="val 24471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90E3F-13FC-755E-4AA3-AC138877CBE3}"/>
                  </a:ext>
                </a:extLst>
              </p:cNvPr>
              <p:cNvSpPr txBox="1"/>
              <p:nvPr/>
            </p:nvSpPr>
            <p:spPr>
              <a:xfrm>
                <a:off x="1458410" y="5740879"/>
                <a:ext cx="2519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Datos Históricos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64763-4CE9-ABA4-1393-0D1D828A5F8A}"/>
                  </a:ext>
                </a:extLst>
              </p:cNvPr>
              <p:cNvSpPr txBox="1"/>
              <p:nvPr/>
            </p:nvSpPr>
            <p:spPr>
              <a:xfrm>
                <a:off x="5049629" y="5740879"/>
                <a:ext cx="2947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Entrenar un modelo de IA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717625-2282-48D2-4E51-16F09FCAE81B}"/>
                  </a:ext>
                </a:extLst>
              </p:cNvPr>
              <p:cNvSpPr txBox="1"/>
              <p:nvPr/>
            </p:nvSpPr>
            <p:spPr>
              <a:xfrm>
                <a:off x="8032743" y="5740879"/>
                <a:ext cx="29478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Prevención mediante toma de decisiones informadas y oportunas</a:t>
                </a:r>
              </a:p>
            </p:txBody>
          </p:sp>
        </p:grpSp>
        <p:pic>
          <p:nvPicPr>
            <p:cNvPr id="39" name="Picture 38" descr="A logo with a letter g and compasses&#10;&#10;Description automatically generated">
              <a:extLst>
                <a:ext uri="{FF2B5EF4-FFF2-40B4-BE49-F238E27FC236}">
                  <a16:creationId xmlns:a16="http://schemas.microsoft.com/office/drawing/2014/main" id="{79F4CDD5-70FB-C1F5-C0FB-986CE829C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790" y="1278044"/>
              <a:ext cx="591722" cy="681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53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Hernandez Mota</dc:creator>
  <cp:lastModifiedBy>Daniel Hernandez Mota</cp:lastModifiedBy>
  <cp:revision>1</cp:revision>
  <dcterms:created xsi:type="dcterms:W3CDTF">2024-06-25T17:28:08Z</dcterms:created>
  <dcterms:modified xsi:type="dcterms:W3CDTF">2024-06-25T18:06:15Z</dcterms:modified>
</cp:coreProperties>
</file>