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4" r:id="rId6"/>
    <p:sldId id="265" r:id="rId7"/>
    <p:sldId id="266" r:id="rId8"/>
    <p:sldId id="273" r:id="rId9"/>
    <p:sldId id="270" r:id="rId10"/>
    <p:sldId id="269" r:id="rId11"/>
    <p:sldId id="271" r:id="rId12"/>
    <p:sldId id="267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310" r:id="rId21"/>
    <p:sldId id="281" r:id="rId22"/>
    <p:sldId id="283" r:id="rId23"/>
    <p:sldId id="286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295" r:id="rId32"/>
    <p:sldId id="296" r:id="rId33"/>
    <p:sldId id="260" r:id="rId34"/>
    <p:sldId id="298" r:id="rId35"/>
    <p:sldId id="297" r:id="rId36"/>
    <p:sldId id="300" r:id="rId37"/>
    <p:sldId id="302" r:id="rId38"/>
    <p:sldId id="301" r:id="rId39"/>
    <p:sldId id="303" r:id="rId40"/>
    <p:sldId id="304" r:id="rId41"/>
    <p:sldId id="311" r:id="rId42"/>
    <p:sldId id="312" r:id="rId43"/>
    <p:sldId id="308" r:id="rId44"/>
    <p:sldId id="313" r:id="rId45"/>
    <p:sldId id="314" r:id="rId46"/>
    <p:sldId id="315" r:id="rId47"/>
    <p:sldId id="316" r:id="rId48"/>
    <p:sldId id="322" r:id="rId49"/>
    <p:sldId id="317" r:id="rId50"/>
    <p:sldId id="319" r:id="rId51"/>
    <p:sldId id="320" r:id="rId52"/>
    <p:sldId id="321" r:id="rId53"/>
    <p:sldId id="323" r:id="rId54"/>
    <p:sldId id="327" r:id="rId55"/>
    <p:sldId id="326" r:id="rId56"/>
    <p:sldId id="328" r:id="rId57"/>
    <p:sldId id="333" r:id="rId58"/>
    <p:sldId id="329" r:id="rId59"/>
    <p:sldId id="330" r:id="rId60"/>
    <p:sldId id="331" r:id="rId61"/>
    <p:sldId id="332" r:id="rId62"/>
    <p:sldId id="334" r:id="rId63"/>
    <p:sldId id="336" r:id="rId64"/>
    <p:sldId id="337" r:id="rId65"/>
    <p:sldId id="338" r:id="rId66"/>
    <p:sldId id="33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5DB"/>
    <a:srgbClr val="A099CD"/>
    <a:srgbClr val="388063"/>
    <a:srgbClr val="9B8049"/>
    <a:srgbClr val="040407"/>
    <a:srgbClr val="02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D44F-3B38-79AC-60ED-04BFC4DB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1074-A219-25C3-BC53-D7D5455D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4ABF-F65D-C79B-E64F-518063A6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E01B-B5B3-E65E-0A55-26413C06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5E74-BCD0-859A-2676-369F7A6F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A80-B15E-A233-9345-3CAA5B87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46DB-4C63-7953-FA4D-A35B19F7C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E627-6F5B-BA90-D3CE-59BB9388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B77-A58A-3288-2857-CDEB1C73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4A93-9C93-7AE3-F804-FB3CD552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8D36D-EA1E-B118-0E23-7DD7CD0F7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46C4B-A334-AE19-12E8-3452097D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3625-1FDD-CC1F-A639-7A82F1B5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DA9B-3DA3-7DEB-09FC-ECB9030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D153-E790-DF85-0D93-B8E599C9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2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C22-8264-0D13-254F-E08FE591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72EC-4AFD-58BC-63E1-1BB08298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C0F0-82D1-5809-0BC4-AF154A34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CE4B-6F44-6FA7-BAD7-08E9A79D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8839-4B0F-0253-6AC7-7AAE8E5D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9F9-74BF-6DDB-26F9-1709A1B1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FB11-6DB0-84D8-6326-2D60E47D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1514-2749-C6A2-96DC-90F8DCEE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932F-0AF2-0356-3E9C-2C8D8E70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8452-782C-36CE-1574-71ABD3F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CB3F-40C0-5843-F246-3611BFD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9C0B-EBA9-B167-227D-EE26806E3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82F7-4A61-BA6B-81D6-ABB057EC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292E5-BCE9-E786-49D4-C1225E17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4028-45FF-BA08-3721-9F4281B5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316C-4AED-9FDF-3295-DD7D895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BAA-2A1F-5DB0-B799-F0FBB9BD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3E85-CDC7-AE8D-6BAC-A5FDE51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0B29-E6AC-10C4-B0F2-DE3D22577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B1F3-89C4-3372-98E9-EE9A5E49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E89CB-278E-057D-11F7-589CDC1CD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4791D-91D7-C647-B88D-83BCD203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C4972-0889-BDEE-143E-1C971165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F20A9-729A-8897-BABC-F9AD946C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4FBC-05BA-6A40-A944-9A7E2E4E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DA515-F442-81AE-3D47-90BD1104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41EF-2C42-B7EF-39AE-D7AD7B36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DE5B-FFAB-D6CD-D995-8BF2D13E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7367B-5E3A-DEC9-D4C8-AA69471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35F31-1FD2-8FCA-F4E5-4FF66AD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D0EDE-599B-D277-D7AD-0895FB54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C983-2254-AA3C-F1AB-5D3203AD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991D-44A5-9CD7-A444-FE45F6D2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86BA6-C8CB-7E82-94E8-FEC47EE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E2540-42DB-7954-2923-BEECFC1F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C7645-51AD-F314-BE48-EF69D71F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899D-3972-B38B-6BFD-3E6F9813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E28-A237-36CA-952C-3B575C81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A893-D118-14D7-58B6-2C0007557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2D612-5859-3D6F-8007-78D822C6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AC25-A1FB-6F23-B1FC-0297BC34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B38A-E8DF-5502-0DCA-FC06CEFB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06493-DB1C-76B1-A1A9-215E016F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1">
                <a:lumMod val="50000"/>
                <a:lumOff val="50000"/>
              </a:schemeClr>
            </a:gs>
            <a:gs pos="80420">
              <a:srgbClr val="AFB8C8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317FF-5A09-FAD5-ABF4-58BDB4AB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4BCA-92B6-9134-E9D0-BEAA07E0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C330-6027-0721-F152-80797CFE6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F809-7B8F-4879-9CB8-E646A5CFDB7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DBC-D3CC-198F-EE43-0136CB631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7355-4B49-6719-F4FB-5689B5B1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dc.nal.usda.gov/" TargetMode="Externa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rgbClr val="040407"/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rain with many food icons">
            <a:extLst>
              <a:ext uri="{FF2B5EF4-FFF2-40B4-BE49-F238E27FC236}">
                <a16:creationId xmlns:a16="http://schemas.microsoft.com/office/drawing/2014/main" id="{5B2EAB2C-A500-879C-5BF0-0F54979A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83" y="1618761"/>
            <a:ext cx="3620477" cy="3620477"/>
          </a:xfrm>
          <a:prstGeom prst="rect">
            <a:avLst/>
          </a:prstGeom>
          <a:solidFill>
            <a:srgbClr val="020003"/>
          </a:solidFill>
          <a:effectLst>
            <a:softEdge rad="63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43A1F-839A-9672-9B9D-0D16B1AC9D2B}"/>
              </a:ext>
            </a:extLst>
          </p:cNvPr>
          <p:cNvSpPr txBox="1"/>
          <p:nvPr/>
        </p:nvSpPr>
        <p:spPr>
          <a:xfrm>
            <a:off x="396240" y="1081822"/>
            <a:ext cx="5313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Entendiendo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para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pic>
        <p:nvPicPr>
          <p:cNvPr id="2" name="Picture 1" descr="Index of /Identidades-De-Instancia/ITESO/Logos ITESO/">
            <a:extLst>
              <a:ext uri="{FF2B5EF4-FFF2-40B4-BE49-F238E27FC236}">
                <a16:creationId xmlns:a16="http://schemas.microsoft.com/office/drawing/2014/main" id="{4734720C-1555-B54C-BEF8-97EB673A2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780C3-1779-AEAD-1FEE-455AC3BCF7CF}"/>
              </a:ext>
            </a:extLst>
          </p:cNvPr>
          <p:cNvSpPr txBox="1"/>
          <p:nvPr/>
        </p:nvSpPr>
        <p:spPr>
          <a:xfrm>
            <a:off x="1155031" y="6145872"/>
            <a:ext cx="7148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E6EDF3"/>
                </a:solidFill>
                <a:effectLst/>
                <a:latin typeface="-apple-system"/>
              </a:rPr>
              <a:t>Desarrollo de nuevos productos alimenticios funcionales con ingredientes endémicos de México, utilizando inteligencia artificial (IA)</a:t>
            </a:r>
          </a:p>
        </p:txBody>
      </p:sp>
    </p:spTree>
    <p:extLst>
      <p:ext uri="{BB962C8B-B14F-4D97-AF65-F5344CB8AC3E}">
        <p14:creationId xmlns:p14="http://schemas.microsoft.com/office/powerpoint/2010/main" val="125452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1947-C60F-B445-E4B3-2DBDCEF4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619-354D-A84A-9758-D6A6AFABA51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86FE0-B263-A4E4-65E9-C783EE2D31F2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CD51A4-042C-2E83-D964-206845A7CCD0}"/>
              </a:ext>
            </a:extLst>
          </p:cNvPr>
          <p:cNvSpPr/>
          <p:nvPr/>
        </p:nvSpPr>
        <p:spPr>
          <a:xfrm>
            <a:off x="7863840" y="2839720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DF294CFA-0F7F-8E58-CDB5-C09D17E3A200}"/>
              </a:ext>
            </a:extLst>
          </p:cNvPr>
          <p:cNvSpPr/>
          <p:nvPr/>
        </p:nvSpPr>
        <p:spPr>
          <a:xfrm>
            <a:off x="7066280" y="3104951"/>
            <a:ext cx="619760" cy="648097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EA9AD34A-60AB-F528-473A-E4E22A15A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FE4A21-4BBB-20E9-39C7-045621752508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B7311-2FBE-8B58-EDDB-9A6E18B3FFD5}"/>
              </a:ext>
            </a:extLst>
          </p:cNvPr>
          <p:cNvSpPr txBox="1"/>
          <p:nvPr/>
        </p:nvSpPr>
        <p:spPr>
          <a:xfrm>
            <a:off x="2515340" y="35683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(169 cat)</a:t>
            </a:r>
          </a:p>
        </p:txBody>
      </p:sp>
    </p:spTree>
    <p:extLst>
      <p:ext uri="{BB962C8B-B14F-4D97-AF65-F5344CB8AC3E}">
        <p14:creationId xmlns:p14="http://schemas.microsoft.com/office/powerpoint/2010/main" val="325912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1804-7197-A4BE-7622-35E47B815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8F1C1-49CB-D337-B4FF-A45938783467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8259-70B7-4D25-8F11-DA467A680720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F197E-CBDA-6097-5D50-E59F99F97CD8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1602CC6-2D21-8B44-AAC2-AE1163767712}"/>
              </a:ext>
            </a:extLst>
          </p:cNvPr>
          <p:cNvSpPr/>
          <p:nvPr/>
        </p:nvSpPr>
        <p:spPr>
          <a:xfrm>
            <a:off x="7066280" y="3104951"/>
            <a:ext cx="619760" cy="648097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CD94B-B749-8A13-2912-A29C1088B0F0}"/>
              </a:ext>
            </a:extLst>
          </p:cNvPr>
          <p:cNvSpPr txBox="1"/>
          <p:nvPr/>
        </p:nvSpPr>
        <p:spPr>
          <a:xfrm>
            <a:off x="1089660" y="3613769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5624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Index of /Identidades-De-Instancia/ITESO/Logos ITESO/">
            <a:extLst>
              <a:ext uri="{FF2B5EF4-FFF2-40B4-BE49-F238E27FC236}">
                <a16:creationId xmlns:a16="http://schemas.microsoft.com/office/drawing/2014/main" id="{1036ED6A-480D-335B-39AA-91828FD65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EF683-DFE7-E353-6AF8-7E9325D6F6E1}"/>
              </a:ext>
            </a:extLst>
          </p:cNvPr>
          <p:cNvSpPr txBox="1"/>
          <p:nvPr/>
        </p:nvSpPr>
        <p:spPr>
          <a:xfrm>
            <a:off x="4414273" y="3562125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169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 (58 cat)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73B89-D773-F4ED-E736-38FBD82E491D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(2362)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81CBE-F658-6302-3A1F-747DC03402CF}"/>
              </a:ext>
            </a:extLst>
          </p:cNvPr>
          <p:cNvSpPr/>
          <p:nvPr/>
        </p:nvSpPr>
        <p:spPr>
          <a:xfrm>
            <a:off x="7863840" y="2839720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</p:spTree>
    <p:extLst>
      <p:ext uri="{BB962C8B-B14F-4D97-AF65-F5344CB8AC3E}">
        <p14:creationId xmlns:p14="http://schemas.microsoft.com/office/powerpoint/2010/main" val="24198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31FE-3249-B569-94B3-390C111BC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B195C-0C63-B93C-21FA-3658563C9DAB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6BDDC-9896-86B3-D69A-8FB420CE766A}"/>
              </a:ext>
            </a:extLst>
          </p:cNvPr>
          <p:cNvSpPr/>
          <p:nvPr/>
        </p:nvSpPr>
        <p:spPr>
          <a:xfrm>
            <a:off x="4236720" y="1275080"/>
            <a:ext cx="2651760" cy="117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Input_food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29506-B274-E8F0-1C56-9608EA08CF35}"/>
              </a:ext>
            </a:extLst>
          </p:cNvPr>
          <p:cNvSpPr/>
          <p:nvPr/>
        </p:nvSpPr>
        <p:spPr>
          <a:xfrm>
            <a:off x="4236720" y="4404360"/>
            <a:ext cx="2651760" cy="1178560"/>
          </a:xfrm>
          <a:prstGeom prst="rect">
            <a:avLst/>
          </a:prstGeom>
          <a:solidFill>
            <a:srgbClr val="BA85DB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Fndds_ingredient_nutrient_value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1BF55A-50EC-0EFE-3613-C185977A56A6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F812D-9DE5-E8F3-F360-D07695352ED6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8662B5B8-4BDD-A8EA-05EE-D4DBDC2E5016}"/>
              </a:ext>
            </a:extLst>
          </p:cNvPr>
          <p:cNvSpPr/>
          <p:nvPr/>
        </p:nvSpPr>
        <p:spPr>
          <a:xfrm>
            <a:off x="5397500" y="4080312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A201B121-A0BB-6A0F-8BDB-601366C34580}"/>
              </a:ext>
            </a:extLst>
          </p:cNvPr>
          <p:cNvSpPr/>
          <p:nvPr/>
        </p:nvSpPr>
        <p:spPr>
          <a:xfrm>
            <a:off x="5397500" y="2484656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7053BD20-6EEB-1BE1-D724-D6C87C5AC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2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75179-CA5F-2B3D-C7E5-BD914A0E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CADD4-2F26-4208-4783-2D7532D6FF07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51E32-6B6B-05DF-BC3C-A60D6AD1F22E}"/>
              </a:ext>
            </a:extLst>
          </p:cNvPr>
          <p:cNvSpPr/>
          <p:nvPr/>
        </p:nvSpPr>
        <p:spPr>
          <a:xfrm>
            <a:off x="4236720" y="1275080"/>
            <a:ext cx="2651760" cy="117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Input_food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89176-81CD-F461-584F-F41042FF105C}"/>
              </a:ext>
            </a:extLst>
          </p:cNvPr>
          <p:cNvSpPr/>
          <p:nvPr/>
        </p:nvSpPr>
        <p:spPr>
          <a:xfrm>
            <a:off x="4236720" y="4404360"/>
            <a:ext cx="2651760" cy="1178560"/>
          </a:xfrm>
          <a:prstGeom prst="rect">
            <a:avLst/>
          </a:prstGeom>
          <a:solidFill>
            <a:srgbClr val="BA85DB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Fndds_ingredient_nutrient_value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3689B-14BA-E6D4-98EE-CA0581878536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AC965F-D9C0-1626-D0F4-2A7C0611928C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4C63E049-BAF1-5CB4-50DB-B5F8C82E3049}"/>
              </a:ext>
            </a:extLst>
          </p:cNvPr>
          <p:cNvSpPr/>
          <p:nvPr/>
        </p:nvSpPr>
        <p:spPr>
          <a:xfrm>
            <a:off x="5397500" y="4080312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30022B6-C95E-782E-62C9-39E59C73F5F9}"/>
              </a:ext>
            </a:extLst>
          </p:cNvPr>
          <p:cNvSpPr/>
          <p:nvPr/>
        </p:nvSpPr>
        <p:spPr>
          <a:xfrm>
            <a:off x="5397500" y="2484656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B7C42-894E-AD5E-AFF9-19FF82F3C8F7}"/>
              </a:ext>
            </a:extLst>
          </p:cNvPr>
          <p:cNvSpPr txBox="1"/>
          <p:nvPr/>
        </p:nvSpPr>
        <p:spPr>
          <a:xfrm>
            <a:off x="7325360" y="1473577"/>
            <a:ext cx="362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Permite</a:t>
            </a:r>
            <a:r>
              <a:rPr lang="en-US" b="1" dirty="0"/>
              <a:t> </a:t>
            </a:r>
            <a:r>
              <a:rPr lang="en-US" b="1" dirty="0" err="1"/>
              <a:t>identificar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ingredientes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“Survey Food”.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BF3FD-E99F-6F7A-035E-E8876AC6CB08}"/>
              </a:ext>
            </a:extLst>
          </p:cNvPr>
          <p:cNvSpPr txBox="1"/>
          <p:nvPr/>
        </p:nvSpPr>
        <p:spPr>
          <a:xfrm>
            <a:off x="7325360" y="2967335"/>
            <a:ext cx="3627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Permite</a:t>
            </a:r>
            <a:r>
              <a:rPr lang="en-US" b="1" dirty="0"/>
              <a:t> </a:t>
            </a:r>
            <a:r>
              <a:rPr lang="en-US" b="1" dirty="0" err="1"/>
              <a:t>identificar</a:t>
            </a:r>
            <a:r>
              <a:rPr lang="en-US" b="1" dirty="0"/>
              <a:t> a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categoría</a:t>
            </a:r>
            <a:r>
              <a:rPr lang="en-US" b="1" dirty="0"/>
              <a:t> </a:t>
            </a:r>
            <a:r>
              <a:rPr lang="en-US" b="1" dirty="0" err="1"/>
              <a:t>pertenece</a:t>
            </a:r>
            <a:r>
              <a:rPr lang="en-US" b="1" dirty="0"/>
              <a:t>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producto</a:t>
            </a:r>
            <a:r>
              <a:rPr lang="en-US" b="1" dirty="0"/>
              <a:t> (se </a:t>
            </a:r>
            <a:r>
              <a:rPr lang="en-US" b="1" dirty="0" err="1"/>
              <a:t>usará</a:t>
            </a:r>
            <a:r>
              <a:rPr lang="en-US" b="1" dirty="0"/>
              <a:t> para </a:t>
            </a:r>
            <a:r>
              <a:rPr lang="en-US" b="1" dirty="0" err="1"/>
              <a:t>determinar</a:t>
            </a:r>
            <a:r>
              <a:rPr lang="en-US" b="1" dirty="0"/>
              <a:t> la </a:t>
            </a:r>
            <a:r>
              <a:rPr lang="en-US" b="1" dirty="0" err="1"/>
              <a:t>similitud</a:t>
            </a:r>
            <a:r>
              <a:rPr lang="en-US" b="1" dirty="0"/>
              <a:t>).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D1F7-7A78-8E37-4361-1D06D51749A7}"/>
              </a:ext>
            </a:extLst>
          </p:cNvPr>
          <p:cNvSpPr txBox="1"/>
          <p:nvPr/>
        </p:nvSpPr>
        <p:spPr>
          <a:xfrm>
            <a:off x="7437120" y="4670474"/>
            <a:ext cx="340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ingrediente</a:t>
            </a:r>
            <a:r>
              <a:rPr lang="en-US" b="1" dirty="0"/>
              <a:t> </a:t>
            </a:r>
            <a:r>
              <a:rPr lang="en-US" b="1" dirty="0" err="1"/>
              <a:t>determina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valor </a:t>
            </a:r>
            <a:r>
              <a:rPr lang="en-US" b="1" dirty="0" err="1"/>
              <a:t>nutricional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84176-0564-4CF6-3114-51C7D8D9BA5C}"/>
              </a:ext>
            </a:extLst>
          </p:cNvPr>
          <p:cNvSpPr txBox="1"/>
          <p:nvPr/>
        </p:nvSpPr>
        <p:spPr>
          <a:xfrm>
            <a:off x="528320" y="4157662"/>
            <a:ext cx="362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Son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 base</a:t>
            </a:r>
            <a:endParaRPr lang="en-US" dirty="0"/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A0F8B86B-7BFD-4624-A457-74FD108F1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3492-7A63-3B02-52E7-53128303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BB0C4-478A-DC91-C592-346F0BD772FF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E018-23EA-DBE4-DDBE-C251BFD6AAFF}"/>
              </a:ext>
            </a:extLst>
          </p:cNvPr>
          <p:cNvSpPr/>
          <p:nvPr/>
        </p:nvSpPr>
        <p:spPr>
          <a:xfrm>
            <a:off x="6207760" y="2870736"/>
            <a:ext cx="2651760" cy="117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Input_food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D774D8-50A9-A863-3B7D-09AF7285BE61}"/>
              </a:ext>
            </a:extLst>
          </p:cNvPr>
          <p:cNvSpPr/>
          <p:nvPr/>
        </p:nvSpPr>
        <p:spPr>
          <a:xfrm>
            <a:off x="9032240" y="2870736"/>
            <a:ext cx="2651760" cy="1178560"/>
          </a:xfrm>
          <a:prstGeom prst="rect">
            <a:avLst/>
          </a:prstGeom>
          <a:solidFill>
            <a:srgbClr val="BA85DB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Fndds_ingredient_nutrient_value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02849B-3DED-61AA-6ECA-9559F10E3AE1}"/>
              </a:ext>
            </a:extLst>
          </p:cNvPr>
          <p:cNvSpPr/>
          <p:nvPr/>
        </p:nvSpPr>
        <p:spPr>
          <a:xfrm>
            <a:off x="558800" y="2870736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F528E6-946E-8EA8-567C-B06612FEA845}"/>
              </a:ext>
            </a:extLst>
          </p:cNvPr>
          <p:cNvSpPr/>
          <p:nvPr/>
        </p:nvSpPr>
        <p:spPr>
          <a:xfrm>
            <a:off x="3383280" y="2870736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8DE1-005E-1EFF-4164-4B806C6A07DF}"/>
              </a:ext>
            </a:extLst>
          </p:cNvPr>
          <p:cNvSpPr txBox="1"/>
          <p:nvPr/>
        </p:nvSpPr>
        <p:spPr>
          <a:xfrm>
            <a:off x="558800" y="4262427"/>
            <a:ext cx="265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Una </a:t>
            </a:r>
            <a:r>
              <a:rPr lang="en-US" b="1" dirty="0" err="1"/>
              <a:t>categoría</a:t>
            </a:r>
            <a:r>
              <a:rPr lang="en-US" b="1" dirty="0"/>
              <a:t> </a:t>
            </a:r>
            <a:r>
              <a:rPr lang="en-US" b="1" dirty="0" err="1"/>
              <a:t>puede</a:t>
            </a:r>
            <a:r>
              <a:rPr lang="en-US" b="1" dirty="0"/>
              <a:t> </a:t>
            </a:r>
            <a:r>
              <a:rPr lang="en-US" b="1" dirty="0" err="1"/>
              <a:t>abarcar</a:t>
            </a:r>
            <a:r>
              <a:rPr lang="en-US" b="1" dirty="0"/>
              <a:t> </a:t>
            </a:r>
            <a:r>
              <a:rPr lang="en-US" b="1" dirty="0" err="1"/>
              <a:t>varios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CC5CA-DF09-6392-AA29-F9687C3F6B63}"/>
              </a:ext>
            </a:extLst>
          </p:cNvPr>
          <p:cNvSpPr txBox="1"/>
          <p:nvPr/>
        </p:nvSpPr>
        <p:spPr>
          <a:xfrm>
            <a:off x="6207760" y="4262427"/>
            <a:ext cx="2651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producto</a:t>
            </a:r>
            <a:r>
              <a:rPr lang="en-US" b="1" dirty="0"/>
              <a:t> </a:t>
            </a:r>
            <a:r>
              <a:rPr lang="en-US" b="1" dirty="0" err="1"/>
              <a:t>tiene</a:t>
            </a:r>
            <a:r>
              <a:rPr lang="en-US" b="1" dirty="0"/>
              <a:t> sus </a:t>
            </a:r>
            <a:r>
              <a:rPr lang="en-US" b="1" dirty="0" err="1"/>
              <a:t>propios</a:t>
            </a:r>
            <a:r>
              <a:rPr lang="en-US" b="1" dirty="0"/>
              <a:t> </a:t>
            </a:r>
            <a:r>
              <a:rPr lang="en-US" b="1" dirty="0" err="1"/>
              <a:t>ingredientes</a:t>
            </a:r>
            <a:r>
              <a:rPr lang="en-US" b="1" dirty="0"/>
              <a:t> </a:t>
            </a:r>
            <a:r>
              <a:rPr lang="en-US" b="1" dirty="0" err="1"/>
              <a:t>correspondientes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5ADEE-84A1-9C5F-A2B2-1F4EDE64FD40}"/>
              </a:ext>
            </a:extLst>
          </p:cNvPr>
          <p:cNvSpPr txBox="1"/>
          <p:nvPr/>
        </p:nvSpPr>
        <p:spPr>
          <a:xfrm>
            <a:off x="3383280" y="4262427"/>
            <a:ext cx="2651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 </a:t>
            </a:r>
            <a:r>
              <a:rPr lang="en-US" b="1" dirty="0" err="1"/>
              <a:t>tiene</a:t>
            </a:r>
            <a:r>
              <a:rPr lang="en-US" b="1" dirty="0"/>
              <a:t> un total de 2362 </a:t>
            </a:r>
            <a:r>
              <a:rPr lang="en-US" b="1" dirty="0" err="1"/>
              <a:t>distintos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. </a:t>
            </a:r>
            <a:r>
              <a:rPr lang="en-US" b="1" dirty="0" err="1"/>
              <a:t>Cada</a:t>
            </a:r>
            <a:r>
              <a:rPr lang="en-US" b="1" dirty="0"/>
              <a:t> uno </a:t>
            </a:r>
            <a:r>
              <a:rPr lang="en-US" b="1" dirty="0" err="1"/>
              <a:t>pertenece</a:t>
            </a:r>
            <a:r>
              <a:rPr lang="en-US" b="1" dirty="0"/>
              <a:t> a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categoría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30A55-5B1F-2F75-7EC7-B3A03985D846}"/>
              </a:ext>
            </a:extLst>
          </p:cNvPr>
          <p:cNvSpPr txBox="1"/>
          <p:nvPr/>
        </p:nvSpPr>
        <p:spPr>
          <a:xfrm>
            <a:off x="9032240" y="4262427"/>
            <a:ext cx="2651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ingrediente</a:t>
            </a:r>
            <a:r>
              <a:rPr lang="en-US" b="1" dirty="0"/>
              <a:t> </a:t>
            </a:r>
            <a:r>
              <a:rPr lang="en-US" b="1" dirty="0" err="1"/>
              <a:t>tiene</a:t>
            </a:r>
            <a:r>
              <a:rPr lang="en-US" b="1" dirty="0"/>
              <a:t> sus </a:t>
            </a:r>
            <a:r>
              <a:rPr lang="en-US" b="1" dirty="0" err="1"/>
              <a:t>propios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nutricionales</a:t>
            </a:r>
            <a:r>
              <a:rPr lang="en-US" b="1" dirty="0"/>
              <a:t> </a:t>
            </a:r>
            <a:r>
              <a:rPr lang="en-US" b="1" dirty="0" err="1"/>
              <a:t>correspondientes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B4CD580D-2C71-F59B-9EAE-9E28B6C82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3910-0131-98EF-4846-BA6E8FBBD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20EC2-5E20-2A39-AB4D-98AA6C995F03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2BC030-D1B9-EF69-53A7-DB626FAC1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50742"/>
              </p:ext>
            </p:extLst>
          </p:nvPr>
        </p:nvGraphicFramePr>
        <p:xfrm>
          <a:off x="3647440" y="519931"/>
          <a:ext cx="81280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9834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2684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6742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579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food_category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Ingredient_code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nutrient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24841"/>
                  </a:ext>
                </a:extLst>
              </a:tr>
              <a:tr h="370840">
                <a:tc rowSpan="16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Ingredient1_1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8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20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3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91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Ingredient1_2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93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44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836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5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Ingredient2_1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735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32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55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9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Ingredient2_2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4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444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438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626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2CB877-8D94-3DC9-43EB-044262F7DA05}"/>
              </a:ext>
            </a:extLst>
          </p:cNvPr>
          <p:cNvSpPr txBox="1"/>
          <p:nvPr/>
        </p:nvSpPr>
        <p:spPr>
          <a:xfrm>
            <a:off x="3647440" y="33789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nutriente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A0CD7CB6-41A0-96E5-5A1C-57B3660D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9365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B6A1-345A-2BA0-37D0-5B061506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9C87A-1FE0-04C4-0916-1ADB3BC6B146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79EE7D-73F1-74D0-B668-BB0A3E8D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10447"/>
              </p:ext>
            </p:extLst>
          </p:nvPr>
        </p:nvGraphicFramePr>
        <p:xfrm>
          <a:off x="650240" y="2438400"/>
          <a:ext cx="10749277" cy="245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468884">
                <a:tc rowSpan="4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Ingredient1_1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Nutrient1_1_1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Nutrient1_1_2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Nutrient1_1_3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Nutrient1_1_4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4688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Ingredient1_2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Nutrient1_2_1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Nutrient1_2_2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Nutrient1_2_3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Nutrient1_2_4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3078"/>
                  </a:ext>
                </a:extLst>
              </a:tr>
              <a:tr h="4688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Nutrient2_1_1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Nutrient2_1_2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Nutrient2_1_3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Nutrient2_1_4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  <a:tr h="4688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Ingredient2_2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Nutrient2_2_1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Nutrient2_2_2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Nutrient2_2_3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Nutrient2_2_4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259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F10C8F-1123-C45D-B212-C7408B0FF1D6}"/>
              </a:ext>
            </a:extLst>
          </p:cNvPr>
          <p:cNvSpPr txBox="1"/>
          <p:nvPr/>
        </p:nvSpPr>
        <p:spPr>
          <a:xfrm>
            <a:off x="538483" y="497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Ingrediente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incremento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columnas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B322E57D-78E2-EE9C-67B0-910E0111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5855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8915D-3D1E-46CA-3DE1-FF153282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7F0EE-F5FB-B09E-CBED-4950902EE90E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84555-D0D1-DA88-876C-301305744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32969"/>
              </p:ext>
            </p:extLst>
          </p:nvPr>
        </p:nvGraphicFramePr>
        <p:xfrm>
          <a:off x="650240" y="2438400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5149DA-80BE-7BA5-B3CC-5299836E47E7}"/>
              </a:ext>
            </a:extLst>
          </p:cNvPr>
          <p:cNvSpPr txBox="1"/>
          <p:nvPr/>
        </p:nvSpPr>
        <p:spPr>
          <a:xfrm>
            <a:off x="538483" y="497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(A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través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agregación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ACE13F19-EB88-9C2A-0176-060304D5D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99736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03D73-9BA0-A458-6F67-C0E298A7D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B2AFC-AF87-BA33-B684-441C8A855704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F39937-D5AB-5495-2D3F-120B27E978CC}"/>
              </a:ext>
            </a:extLst>
          </p:cNvPr>
          <p:cNvGraphicFramePr>
            <a:graphicFrameLocks noGrp="1"/>
          </p:cNvGraphicFramePr>
          <p:nvPr/>
        </p:nvGraphicFramePr>
        <p:xfrm>
          <a:off x="650240" y="2438400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5759647B-E3ED-0BF5-EE7B-7AB38DE1E821}"/>
              </a:ext>
            </a:extLst>
          </p:cNvPr>
          <p:cNvSpPr/>
          <p:nvPr/>
        </p:nvSpPr>
        <p:spPr>
          <a:xfrm rot="5400000">
            <a:off x="8051800" y="-1029097"/>
            <a:ext cx="477520" cy="6014720"/>
          </a:xfrm>
          <a:prstGeom prst="leftBrace">
            <a:avLst>
              <a:gd name="adj1" fmla="val 1147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D13B5-8966-FF1D-5DCD-866FC2EBFED3}"/>
              </a:ext>
            </a:extLst>
          </p:cNvPr>
          <p:cNvSpPr txBox="1"/>
          <p:nvPr/>
        </p:nvSpPr>
        <p:spPr>
          <a:xfrm>
            <a:off x="7132320" y="1088975"/>
            <a:ext cx="265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 </a:t>
            </a:r>
            <a:r>
              <a:rPr lang="en-US" b="1" dirty="0" err="1">
                <a:solidFill>
                  <a:schemeClr val="bg1"/>
                </a:solidFill>
              </a:rPr>
              <a:t>este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caso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función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agregación</a:t>
            </a:r>
            <a:r>
              <a:rPr lang="en-US" b="1" dirty="0">
                <a:solidFill>
                  <a:schemeClr val="bg1"/>
                </a:solidFill>
              </a:rPr>
              <a:t> es la </a:t>
            </a:r>
            <a:r>
              <a:rPr lang="en-US" b="1" dirty="0" err="1">
                <a:solidFill>
                  <a:schemeClr val="bg1"/>
                </a:solidFill>
              </a:rPr>
              <a:t>suma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C40B8-1875-5AE7-B5F6-0E93B24FDB69}"/>
              </a:ext>
            </a:extLst>
          </p:cNvPr>
          <p:cNvSpPr txBox="1"/>
          <p:nvPr/>
        </p:nvSpPr>
        <p:spPr>
          <a:xfrm>
            <a:off x="538483" y="497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(A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través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agregación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Index of /Identidades-De-Instancia/ITESO/Logos ITESO/">
            <a:extLst>
              <a:ext uri="{FF2B5EF4-FFF2-40B4-BE49-F238E27FC236}">
                <a16:creationId xmlns:a16="http://schemas.microsoft.com/office/drawing/2014/main" id="{8BF44EEA-B67D-450A-24A3-18CF3507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1188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68D3-6B16-6667-34A0-0CB113F7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B1D8BA-6D47-9F95-3114-00BAF7B5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33618"/>
              </p:ext>
            </p:extLst>
          </p:nvPr>
        </p:nvGraphicFramePr>
        <p:xfrm>
          <a:off x="812287" y="5035527"/>
          <a:ext cx="10749280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</a:t>
                      </a:r>
                      <a:r>
                        <a:rPr lang="es-MX" sz="1200" dirty="0"/>
                        <a:t>Ingredient2362_1</a:t>
                      </a:r>
                      <a:r>
                        <a:rPr lang="en-US" sz="1200" dirty="0"/>
                        <a:t>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(Nutrient2362_1_1,)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err="1"/>
                        <a:t>Agg</a:t>
                      </a:r>
                      <a:r>
                        <a:rPr lang="es-MX" sz="1000" dirty="0"/>
                        <a:t>(Nutrient2362_1_2,)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(Nutrient2362_1_3,)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(Nutrient2362_1_4,)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8F4BFC-8596-C483-4546-D8BFEF36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0744"/>
              </p:ext>
            </p:extLst>
          </p:nvPr>
        </p:nvGraphicFramePr>
        <p:xfrm>
          <a:off x="812290" y="2919984"/>
          <a:ext cx="10749280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Ingredient3_1,</a:t>
                      </a:r>
                    </a:p>
                    <a:p>
                      <a:r>
                        <a:rPr lang="es-MX" sz="1600" dirty="0"/>
                        <a:t>Ingredient3_2, </a:t>
                      </a:r>
                    </a:p>
                    <a:p>
                      <a:r>
                        <a:rPr lang="es-MX" sz="1600" dirty="0"/>
                        <a:t>Ingredient3_3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Ingredient4_1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355574-6008-E316-10A4-54B7E67751AF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FC8DB2-C90F-AFA9-EAD6-F9F132FD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28385"/>
              </p:ext>
            </p:extLst>
          </p:nvPr>
        </p:nvGraphicFramePr>
        <p:xfrm>
          <a:off x="812290" y="1056640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91DD6B-5CA7-88C2-6867-B7DE13A4D5EB}"/>
              </a:ext>
            </a:extLst>
          </p:cNvPr>
          <p:cNvSpPr txBox="1"/>
          <p:nvPr/>
        </p:nvSpPr>
        <p:spPr>
          <a:xfrm>
            <a:off x="3637282" y="260283"/>
            <a:ext cx="7853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2362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58 </a:t>
            </a:r>
            <a:r>
              <a:rPr lang="es-MX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categorias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6C403934-1583-8B6D-A027-3F99BAFEF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D8D625-A805-3627-62B5-C155D49BE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086"/>
              </p:ext>
            </p:extLst>
          </p:nvPr>
        </p:nvGraphicFramePr>
        <p:xfrm>
          <a:off x="-3600563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649ABC-93F3-696E-71A8-657BEFA9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93684"/>
              </p:ext>
            </p:extLst>
          </p:nvPr>
        </p:nvGraphicFramePr>
        <p:xfrm>
          <a:off x="-360056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A98C1-E0B8-933F-1CD4-56660A8C5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1271"/>
              </p:ext>
            </p:extLst>
          </p:nvPr>
        </p:nvGraphicFramePr>
        <p:xfrm>
          <a:off x="-360056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0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79A17-0BF2-227F-BEC7-451D9DE2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DCD97-C639-BC48-70FC-95C6825070B9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9BFE5-247B-A3E8-E606-475774ADB18D}"/>
              </a:ext>
            </a:extLst>
          </p:cNvPr>
          <p:cNvSpPr/>
          <p:nvPr/>
        </p:nvSpPr>
        <p:spPr>
          <a:xfrm>
            <a:off x="3911600" y="2458720"/>
            <a:ext cx="4368800" cy="1940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586A0061-0D55-A786-547B-F82420584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23BA-D48E-AF2E-C20C-EA0603C0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991A38-CE60-CC61-B5D1-C80CD60D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07583"/>
              </p:ext>
            </p:extLst>
          </p:nvPr>
        </p:nvGraphicFramePr>
        <p:xfrm>
          <a:off x="12494612" y="4895430"/>
          <a:ext cx="10749280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</a:t>
                      </a:r>
                      <a:r>
                        <a:rPr lang="es-MX" sz="1200" dirty="0"/>
                        <a:t>Ingredient2362_1</a:t>
                      </a:r>
                      <a:r>
                        <a:rPr lang="en-US" sz="1200" dirty="0"/>
                        <a:t>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(Nutrient2362_1_1,)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err="1"/>
                        <a:t>Agg</a:t>
                      </a:r>
                      <a:r>
                        <a:rPr lang="es-MX" sz="1000" dirty="0"/>
                        <a:t>(Nutrient2362_1_2,)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(Nutrient2362_1_3,)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(Nutrient2362_1_4,)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81BCC-F7FE-F7A1-F0EA-E41758818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75025"/>
              </p:ext>
            </p:extLst>
          </p:nvPr>
        </p:nvGraphicFramePr>
        <p:xfrm>
          <a:off x="12494615" y="2779887"/>
          <a:ext cx="10749280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Ingredient3_1,</a:t>
                      </a:r>
                    </a:p>
                    <a:p>
                      <a:r>
                        <a:rPr lang="es-MX" sz="1600" dirty="0"/>
                        <a:t>Ingredient3_2, </a:t>
                      </a:r>
                    </a:p>
                    <a:p>
                      <a:r>
                        <a:rPr lang="es-MX" sz="1600" dirty="0"/>
                        <a:t>Ingredient3_3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Ingredient4_1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D2886E-FC4D-5624-F2F9-8272AABEFD38}"/>
              </a:ext>
            </a:extLst>
          </p:cNvPr>
          <p:cNvSpPr txBox="1"/>
          <p:nvPr/>
        </p:nvSpPr>
        <p:spPr>
          <a:xfrm>
            <a:off x="-3427730" y="137173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9838F9-4EA0-5965-77CF-C89248F5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98493"/>
              </p:ext>
            </p:extLst>
          </p:nvPr>
        </p:nvGraphicFramePr>
        <p:xfrm>
          <a:off x="12494615" y="916543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F6BB70-644D-830E-3D7F-E28BE3FB5296}"/>
              </a:ext>
            </a:extLst>
          </p:cNvPr>
          <p:cNvSpPr txBox="1"/>
          <p:nvPr/>
        </p:nvSpPr>
        <p:spPr>
          <a:xfrm>
            <a:off x="3561082" y="-920817"/>
            <a:ext cx="7853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2362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58 </a:t>
            </a:r>
            <a:r>
              <a:rPr lang="es-MX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categorias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6EF196-66C7-26A4-E1CA-D43B21F24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52239"/>
              </p:ext>
            </p:extLst>
          </p:nvPr>
        </p:nvGraphicFramePr>
        <p:xfrm>
          <a:off x="742837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910310-9E79-C1CB-B006-D6A4D066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08669"/>
              </p:ext>
            </p:extLst>
          </p:nvPr>
        </p:nvGraphicFramePr>
        <p:xfrm>
          <a:off x="74284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CEBCD4-50B1-1B24-B93A-50029CE21317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B108D0-316D-CBE9-2C5D-EC90F8B3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16176"/>
              </p:ext>
            </p:extLst>
          </p:nvPr>
        </p:nvGraphicFramePr>
        <p:xfrm>
          <a:off x="74284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pic>
        <p:nvPicPr>
          <p:cNvPr id="13" name="Picture 12" descr="Index of /Identidades-De-Instancia/ITESO/Logos ITESO/">
            <a:extLst>
              <a:ext uri="{FF2B5EF4-FFF2-40B4-BE49-F238E27FC236}">
                <a16:creationId xmlns:a16="http://schemas.microsoft.com/office/drawing/2014/main" id="{99EA4C52-5257-CC8C-CB4A-6695BAC93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440D8F-B5FC-924A-35E8-0A02E7F23490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6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2E9E-9982-5A53-4470-1C1BC56F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885A18-009E-A9C5-219D-EF4A4E8E65A3}"/>
              </a:ext>
            </a:extLst>
          </p:cNvPr>
          <p:cNvSpPr/>
          <p:nvPr/>
        </p:nvSpPr>
        <p:spPr>
          <a:xfrm>
            <a:off x="2310378" y="548866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4BA41-17E0-CA10-67D1-DC19C1265FFB}"/>
              </a:ext>
            </a:extLst>
          </p:cNvPr>
          <p:cNvSpPr/>
          <p:nvPr/>
        </p:nvSpPr>
        <p:spPr>
          <a:xfrm>
            <a:off x="2310378" y="512725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B0B24-AC09-30C5-DE7D-15E0E566AED2}"/>
              </a:ext>
            </a:extLst>
          </p:cNvPr>
          <p:cNvSpPr/>
          <p:nvPr/>
        </p:nvSpPr>
        <p:spPr>
          <a:xfrm>
            <a:off x="2310379" y="4265799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E8450-40F4-D232-C21D-924AA44888E3}"/>
              </a:ext>
            </a:extLst>
          </p:cNvPr>
          <p:cNvSpPr/>
          <p:nvPr/>
        </p:nvSpPr>
        <p:spPr>
          <a:xfrm>
            <a:off x="2310378" y="3373120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C62CEB-B041-AD98-1B1B-FAE2D731695B}"/>
              </a:ext>
            </a:extLst>
          </p:cNvPr>
          <p:cNvSpPr/>
          <p:nvPr/>
        </p:nvSpPr>
        <p:spPr>
          <a:xfrm>
            <a:off x="2310379" y="245522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6927D-B55D-79F1-99C3-46841122DFA5}"/>
              </a:ext>
            </a:extLst>
          </p:cNvPr>
          <p:cNvSpPr/>
          <p:nvPr/>
        </p:nvSpPr>
        <p:spPr>
          <a:xfrm>
            <a:off x="2297319" y="152442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7296A-70F4-2BF6-72B5-C4D6AF58E72C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67954-60B9-6F54-D39C-1198E82BFFC5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15246-AA4D-98DA-D048-00821F14C73A}"/>
              </a:ext>
            </a:extLst>
          </p:cNvPr>
          <p:cNvSpPr txBox="1"/>
          <p:nvPr/>
        </p:nvSpPr>
        <p:spPr>
          <a:xfrm>
            <a:off x="4288682" y="1878171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4ED8088-09AC-23EA-0210-5F1AB520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82710"/>
              </p:ext>
            </p:extLst>
          </p:nvPr>
        </p:nvGraphicFramePr>
        <p:xfrm>
          <a:off x="742837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885E74-23D2-078C-90B8-862AF27D5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1044"/>
              </p:ext>
            </p:extLst>
          </p:nvPr>
        </p:nvGraphicFramePr>
        <p:xfrm>
          <a:off x="74284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5104C6-E5EE-4B72-726E-5438945A1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9957"/>
              </p:ext>
            </p:extLst>
          </p:nvPr>
        </p:nvGraphicFramePr>
        <p:xfrm>
          <a:off x="74284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81BA0334-92C4-912B-4A5D-06023A7EA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2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F41AA-CC30-A238-6FC9-9CD94C11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DA278D3-F396-1A1D-61C9-1A7D2257D34B}"/>
              </a:ext>
            </a:extLst>
          </p:cNvPr>
          <p:cNvSpPr/>
          <p:nvPr/>
        </p:nvSpPr>
        <p:spPr>
          <a:xfrm>
            <a:off x="2204712" y="5771881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EDB93-F3B9-C007-8B38-CEA21069EDED}"/>
              </a:ext>
            </a:extLst>
          </p:cNvPr>
          <p:cNvSpPr/>
          <p:nvPr/>
        </p:nvSpPr>
        <p:spPr>
          <a:xfrm>
            <a:off x="2204713" y="483622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DC07A-B382-5C9A-C12A-0872183B8341}"/>
              </a:ext>
            </a:extLst>
          </p:cNvPr>
          <p:cNvSpPr/>
          <p:nvPr/>
        </p:nvSpPr>
        <p:spPr>
          <a:xfrm>
            <a:off x="2204713" y="389691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8E51D-6100-2678-3BE5-8901D32B9268}"/>
              </a:ext>
            </a:extLst>
          </p:cNvPr>
          <p:cNvSpPr/>
          <p:nvPr/>
        </p:nvSpPr>
        <p:spPr>
          <a:xfrm>
            <a:off x="2204712" y="296108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52769-727B-096F-0742-842FA63414A5}"/>
              </a:ext>
            </a:extLst>
          </p:cNvPr>
          <p:cNvSpPr/>
          <p:nvPr/>
        </p:nvSpPr>
        <p:spPr>
          <a:xfrm>
            <a:off x="2217776" y="2019549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A3851-F5FC-1BEA-B6B5-E8445BC907C2}"/>
              </a:ext>
            </a:extLst>
          </p:cNvPr>
          <p:cNvSpPr/>
          <p:nvPr/>
        </p:nvSpPr>
        <p:spPr>
          <a:xfrm>
            <a:off x="2217777" y="108611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32525F-C503-2E4B-3536-1CC4B1028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81655"/>
              </p:ext>
            </p:extLst>
          </p:nvPr>
        </p:nvGraphicFramePr>
        <p:xfrm>
          <a:off x="-3169923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67B58F-2454-E473-0043-FEDA2A27D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11127"/>
              </p:ext>
            </p:extLst>
          </p:nvPr>
        </p:nvGraphicFramePr>
        <p:xfrm>
          <a:off x="-316992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0B840C-83EF-31CC-BDCB-BF55266B9006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409994-FFF5-F768-0D51-F0BF13E5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70406"/>
              </p:ext>
            </p:extLst>
          </p:nvPr>
        </p:nvGraphicFramePr>
        <p:xfrm>
          <a:off x="-316992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29597F-1681-2D54-2C8E-F705FC199FB3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5405-4114-39F8-35EB-55C475AE5E72}"/>
              </a:ext>
            </a:extLst>
          </p:cNvPr>
          <p:cNvSpPr txBox="1"/>
          <p:nvPr/>
        </p:nvSpPr>
        <p:spPr>
          <a:xfrm>
            <a:off x="4196082" y="1878171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10268A74-D59C-3250-E4C2-FF07630EE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3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63A7-2EE4-09C5-9F28-55B1D745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AFA773-914B-D394-5493-378A78ED72FD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331A8-82F9-19C8-6525-49A1F713FD4C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9F230-A75A-4B95-E50C-26E66A6FD0ED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142DB0-B739-E943-875E-D30D9ACAA06C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601CB-8EBB-DA36-E4E5-2690B9FEBB2D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9558B-52FE-D1E7-1084-A2960AFF77CB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93679-1D37-4D25-2EE4-B65FFB9E0C44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F67B4-BD0C-72BB-3E5D-C95E94EC7540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8E6C9-606A-BA97-9C75-C4DDF25C378C}"/>
              </a:ext>
            </a:extLst>
          </p:cNvPr>
          <p:cNvSpPr txBox="1"/>
          <p:nvPr/>
        </p:nvSpPr>
        <p:spPr>
          <a:xfrm>
            <a:off x="-4525888" y="1900664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CA4A3ACA-EC0E-E027-171C-A243C64BF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3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39890-6362-B614-CD9B-C0CEFDB6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2720070-2824-0A03-4274-972E57D8A3DE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B56C3-0553-E0D5-7548-DE18ABEFA1BD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2A8E7-5DF8-7963-D0E2-95EDB73D60C8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DAE64-9EE6-E7BC-A14B-2E8330E9124E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3981E-4AFF-5E9E-1BCC-E19B0151762E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1BCC8-ED68-32F3-FB64-9BFE8439AAE1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323FD-B376-3645-B355-1AF845A0F0CF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2B733-DF5D-6C1D-2EF2-7CDC9F048840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2C38E-8ED0-F008-E378-53EAF4FAAFAD}"/>
              </a:ext>
            </a:extLst>
          </p:cNvPr>
          <p:cNvSpPr/>
          <p:nvPr/>
        </p:nvSpPr>
        <p:spPr>
          <a:xfrm>
            <a:off x="3637285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333275C4-418A-B44F-7945-474A61DF1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3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4E2-3A24-68F6-B779-DB6B6D8F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226CF7-BD88-F568-8998-029F3AC43AB0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FBB89-E7CE-3A25-65EB-F8FAB437E8D1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8B272-C5E9-EE0F-9BFC-E12EF2D3E71E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26BAF-A159-89AF-4431-626A2B54128C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47988-E8D7-C27D-4820-3996D631AB76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B3FC6-CA6C-8364-3EE5-B2F9771FD469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7A83E-BB4B-093E-46A4-B73B3A2B96E1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CFDB0-D1FA-78E8-B0AD-9EC3A91866B7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1C84-9A0C-7516-A3D5-1FC7525BD2F9}"/>
              </a:ext>
            </a:extLst>
          </p:cNvPr>
          <p:cNvSpPr/>
          <p:nvPr/>
        </p:nvSpPr>
        <p:spPr>
          <a:xfrm>
            <a:off x="3637285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94A31-DDD4-D023-71A1-80A7C8E2CD5A}"/>
              </a:ext>
            </a:extLst>
          </p:cNvPr>
          <p:cNvSpPr/>
          <p:nvPr/>
        </p:nvSpPr>
        <p:spPr>
          <a:xfrm>
            <a:off x="3637284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04A97-3BE1-2D6D-7CBB-FC688B4F1781}"/>
              </a:ext>
            </a:extLst>
          </p:cNvPr>
          <p:cNvSpPr/>
          <p:nvPr/>
        </p:nvSpPr>
        <p:spPr>
          <a:xfrm>
            <a:off x="3637284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2AAAD-FE81-9F0B-EBF2-5E65BF1DF134}"/>
              </a:ext>
            </a:extLst>
          </p:cNvPr>
          <p:cNvSpPr/>
          <p:nvPr/>
        </p:nvSpPr>
        <p:spPr>
          <a:xfrm>
            <a:off x="3637283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2A7369-6BBA-29AC-ABD6-1A8CA72020A3}"/>
              </a:ext>
            </a:extLst>
          </p:cNvPr>
          <p:cNvSpPr/>
          <p:nvPr/>
        </p:nvSpPr>
        <p:spPr>
          <a:xfrm>
            <a:off x="3637282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36AAF-25B2-EA53-54C8-EFA268E96247}"/>
              </a:ext>
            </a:extLst>
          </p:cNvPr>
          <p:cNvSpPr/>
          <p:nvPr/>
        </p:nvSpPr>
        <p:spPr>
          <a:xfrm>
            <a:off x="3637282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44AA558A-7675-ED56-FF07-572D62BEA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3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51DF-942B-72D7-C4F3-6DFBE535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F3F16C-863B-269F-1AA9-17E28EC3215E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139B7E-BF5F-A75B-C2CA-AEBFA4C60347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776C5-D488-D72D-E16C-8302525E213B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1CC39-C783-2A1B-5BF8-740FDA5467FD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FDC27-325D-D120-92FD-957A5E59115E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F7654-E1FE-CFB7-CE6A-994208E82B85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14CD-9669-FA6D-9CA9-7253A34210FF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62C1F-F275-0693-8E56-7CDC949AE2FF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53A2A-DB71-F7F5-2945-F09E63B28D56}"/>
              </a:ext>
            </a:extLst>
          </p:cNvPr>
          <p:cNvSpPr/>
          <p:nvPr/>
        </p:nvSpPr>
        <p:spPr>
          <a:xfrm>
            <a:off x="3637285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A5CD5-C1AF-1F77-E093-07D7DF2F73BD}"/>
              </a:ext>
            </a:extLst>
          </p:cNvPr>
          <p:cNvSpPr/>
          <p:nvPr/>
        </p:nvSpPr>
        <p:spPr>
          <a:xfrm>
            <a:off x="3637284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AF5C5-D926-E300-C5C6-303C81BA3924}"/>
              </a:ext>
            </a:extLst>
          </p:cNvPr>
          <p:cNvSpPr/>
          <p:nvPr/>
        </p:nvSpPr>
        <p:spPr>
          <a:xfrm>
            <a:off x="3637284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8BAB4-85A2-D952-DE1D-FFCC35E117B4}"/>
              </a:ext>
            </a:extLst>
          </p:cNvPr>
          <p:cNvSpPr/>
          <p:nvPr/>
        </p:nvSpPr>
        <p:spPr>
          <a:xfrm>
            <a:off x="3637283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7EC94-C727-2773-6805-9A30032E5932}"/>
              </a:ext>
            </a:extLst>
          </p:cNvPr>
          <p:cNvSpPr/>
          <p:nvPr/>
        </p:nvSpPr>
        <p:spPr>
          <a:xfrm>
            <a:off x="3637282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5C174-F3CC-1A53-D98B-491C6C68BFC3}"/>
              </a:ext>
            </a:extLst>
          </p:cNvPr>
          <p:cNvSpPr/>
          <p:nvPr/>
        </p:nvSpPr>
        <p:spPr>
          <a:xfrm>
            <a:off x="3637282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FF744582-EDF1-45D4-E98E-FEDB2FA8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921" y="1229360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0C6E704C-3E78-04B4-CAF3-1175CBA3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921" y="2050271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F1500227-7B3D-5F61-2CF6-5AF677F3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2953034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91B78597-9B40-FB8B-7782-05DB9FC12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3832246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97AC47E1-62B6-44C0-2D28-639BC3F8B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4732181"/>
            <a:ext cx="914400" cy="914400"/>
          </a:xfrm>
          <a:prstGeom prst="rect">
            <a:avLst/>
          </a:prstGeom>
        </p:spPr>
      </p:pic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E3AB9FD9-691B-1F0D-86B2-635EEF930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5678077"/>
            <a:ext cx="914400" cy="914400"/>
          </a:xfrm>
          <a:prstGeom prst="rect">
            <a:avLst/>
          </a:prstGeom>
        </p:spPr>
      </p:pic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DDB3FED8-4869-6992-A10B-9E41C4E99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6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A5F6-5ED4-70EC-1F4F-12FB52446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B94100-7277-4639-3536-B7ADCB561E7A}"/>
              </a:ext>
            </a:extLst>
          </p:cNvPr>
          <p:cNvSpPr/>
          <p:nvPr/>
        </p:nvSpPr>
        <p:spPr>
          <a:xfrm>
            <a:off x="1498599" y="481031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E210D-A23C-7841-A0A8-4642F5625827}"/>
              </a:ext>
            </a:extLst>
          </p:cNvPr>
          <p:cNvSpPr/>
          <p:nvPr/>
        </p:nvSpPr>
        <p:spPr>
          <a:xfrm>
            <a:off x="1498599" y="387099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03D96-24B5-B1BF-0D59-77EA36317189}"/>
              </a:ext>
            </a:extLst>
          </p:cNvPr>
          <p:cNvSpPr/>
          <p:nvPr/>
        </p:nvSpPr>
        <p:spPr>
          <a:xfrm>
            <a:off x="1498598" y="29351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2F869-FB99-7927-CA62-BA1D4BE66F9B}"/>
              </a:ext>
            </a:extLst>
          </p:cNvPr>
          <p:cNvSpPr/>
          <p:nvPr/>
        </p:nvSpPr>
        <p:spPr>
          <a:xfrm>
            <a:off x="1511662" y="199363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99019-FF8F-6E98-C632-88A6B2A9D122}"/>
              </a:ext>
            </a:extLst>
          </p:cNvPr>
          <p:cNvSpPr/>
          <p:nvPr/>
        </p:nvSpPr>
        <p:spPr>
          <a:xfrm>
            <a:off x="1511663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D5FF0-33E3-31D4-AB06-A5234E61737C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55DE-EC19-6F1B-B8D9-CC1040B57BD7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7491F-CCF7-0451-B8AB-478890CC32A9}"/>
              </a:ext>
            </a:extLst>
          </p:cNvPr>
          <p:cNvSpPr/>
          <p:nvPr/>
        </p:nvSpPr>
        <p:spPr>
          <a:xfrm>
            <a:off x="66038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AFAC8-0554-9EB6-B056-862E6C03309F}"/>
              </a:ext>
            </a:extLst>
          </p:cNvPr>
          <p:cNvSpPr/>
          <p:nvPr/>
        </p:nvSpPr>
        <p:spPr>
          <a:xfrm>
            <a:off x="66037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987F7-89B3-1C57-89F5-09ACBE0D38F8}"/>
              </a:ext>
            </a:extLst>
          </p:cNvPr>
          <p:cNvSpPr/>
          <p:nvPr/>
        </p:nvSpPr>
        <p:spPr>
          <a:xfrm>
            <a:off x="66037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CE9BBA-DBCC-9AC1-7E0F-1039F8A92DF0}"/>
              </a:ext>
            </a:extLst>
          </p:cNvPr>
          <p:cNvSpPr/>
          <p:nvPr/>
        </p:nvSpPr>
        <p:spPr>
          <a:xfrm>
            <a:off x="66036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190E12-B384-30BD-7796-E492A517942D}"/>
              </a:ext>
            </a:extLst>
          </p:cNvPr>
          <p:cNvSpPr/>
          <p:nvPr/>
        </p:nvSpPr>
        <p:spPr>
          <a:xfrm>
            <a:off x="66035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987693-1759-F1B7-A950-792EE37C0E82}"/>
              </a:ext>
            </a:extLst>
          </p:cNvPr>
          <p:cNvSpPr/>
          <p:nvPr/>
        </p:nvSpPr>
        <p:spPr>
          <a:xfrm>
            <a:off x="66035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DB90E62-56F6-321F-928B-951C13E7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1197736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6721BCD-25C5-7081-8302-FC10B5AB9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2018647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8321A93A-3E36-EDE0-9497-AE19D2F92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2921410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5F72A61D-2F0E-E101-5B2D-EDA6BC90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3800622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B92A5245-E51F-F835-A3C5-D7C03C890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47005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D01FC4-11A7-D5E8-A917-E21347392417}"/>
              </a:ext>
            </a:extLst>
          </p:cNvPr>
          <p:cNvSpPr/>
          <p:nvPr/>
        </p:nvSpPr>
        <p:spPr>
          <a:xfrm>
            <a:off x="1498597" y="575372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C4EEBEF8-2DF6-614A-09D4-62D2BD5FD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5646453"/>
            <a:ext cx="914400" cy="914400"/>
          </a:xfrm>
          <a:prstGeom prst="rect">
            <a:avLst/>
          </a:prstGeom>
        </p:spPr>
      </p:pic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96E9FB41-361A-635A-ECFF-8571264DE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14161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5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D0FB-E09A-7ED0-232B-F6B35147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33039B-016A-7332-BD3C-C5297E3710C8}"/>
              </a:ext>
            </a:extLst>
          </p:cNvPr>
          <p:cNvSpPr/>
          <p:nvPr/>
        </p:nvSpPr>
        <p:spPr>
          <a:xfrm>
            <a:off x="1498599" y="481031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DBCD6-8650-EBBA-34A7-9579183A4649}"/>
              </a:ext>
            </a:extLst>
          </p:cNvPr>
          <p:cNvSpPr/>
          <p:nvPr/>
        </p:nvSpPr>
        <p:spPr>
          <a:xfrm>
            <a:off x="1498599" y="387099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30819F-1DE4-4F30-C5A8-45D8D31BE4F6}"/>
              </a:ext>
            </a:extLst>
          </p:cNvPr>
          <p:cNvSpPr/>
          <p:nvPr/>
        </p:nvSpPr>
        <p:spPr>
          <a:xfrm>
            <a:off x="1498598" y="29351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89FFB-05AD-F1F8-808A-5D4275D69C4D}"/>
              </a:ext>
            </a:extLst>
          </p:cNvPr>
          <p:cNvSpPr/>
          <p:nvPr/>
        </p:nvSpPr>
        <p:spPr>
          <a:xfrm>
            <a:off x="1511662" y="199363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AB04A-64B7-04F0-2C91-8414EDA7D1DF}"/>
              </a:ext>
            </a:extLst>
          </p:cNvPr>
          <p:cNvSpPr/>
          <p:nvPr/>
        </p:nvSpPr>
        <p:spPr>
          <a:xfrm>
            <a:off x="1511663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818AE-02CA-AB55-336C-E8A45394F027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30533-8BE4-DEF1-22F3-D959C80E6446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A6D02-7A71-6E39-25EE-D2AE286A64B6}"/>
              </a:ext>
            </a:extLst>
          </p:cNvPr>
          <p:cNvSpPr/>
          <p:nvPr/>
        </p:nvSpPr>
        <p:spPr>
          <a:xfrm>
            <a:off x="66038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B7F5B-D01A-A406-C686-6BAB8B5C4A8C}"/>
              </a:ext>
            </a:extLst>
          </p:cNvPr>
          <p:cNvSpPr/>
          <p:nvPr/>
        </p:nvSpPr>
        <p:spPr>
          <a:xfrm>
            <a:off x="66037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C8211-361B-6C70-AD0D-9E6E0D6EC31F}"/>
              </a:ext>
            </a:extLst>
          </p:cNvPr>
          <p:cNvSpPr/>
          <p:nvPr/>
        </p:nvSpPr>
        <p:spPr>
          <a:xfrm>
            <a:off x="66037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46C37-10BA-FE29-E2E2-684F201B82D2}"/>
              </a:ext>
            </a:extLst>
          </p:cNvPr>
          <p:cNvSpPr/>
          <p:nvPr/>
        </p:nvSpPr>
        <p:spPr>
          <a:xfrm>
            <a:off x="66036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94441-1CE9-5FD9-9CF3-0A7DED0DCAE1}"/>
              </a:ext>
            </a:extLst>
          </p:cNvPr>
          <p:cNvSpPr/>
          <p:nvPr/>
        </p:nvSpPr>
        <p:spPr>
          <a:xfrm>
            <a:off x="66035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2BC19-1DF4-8575-A98D-EA49677E8935}"/>
              </a:ext>
            </a:extLst>
          </p:cNvPr>
          <p:cNvSpPr/>
          <p:nvPr/>
        </p:nvSpPr>
        <p:spPr>
          <a:xfrm>
            <a:off x="66035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E9D65C6-24D1-7977-817B-D6D77B160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1197736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129C8A02-0BD8-05C3-BE8C-7F7D5421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2018647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165FB14D-4141-289C-FB20-0DB096BEE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2921410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E57D9403-C8B3-A1F1-A600-8B8C6A84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3800622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76CE414E-A8AF-BBAC-D448-CF9A864C0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47005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DA09A37-299E-8F2D-D37C-2BCCEB6AE6B1}"/>
              </a:ext>
            </a:extLst>
          </p:cNvPr>
          <p:cNvSpPr/>
          <p:nvPr/>
        </p:nvSpPr>
        <p:spPr>
          <a:xfrm>
            <a:off x="1498597" y="575372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01801FF5-5641-4E57-F2D4-B27A12FB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5646453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72EFD8-3805-831A-53C0-EF1BADCC7928}"/>
              </a:ext>
            </a:extLst>
          </p:cNvPr>
          <p:cNvSpPr/>
          <p:nvPr/>
        </p:nvSpPr>
        <p:spPr>
          <a:xfrm>
            <a:off x="4553862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8BF8B-8DE4-F659-6CEC-D638D432D453}"/>
              </a:ext>
            </a:extLst>
          </p:cNvPr>
          <p:cNvSpPr/>
          <p:nvPr/>
        </p:nvSpPr>
        <p:spPr>
          <a:xfrm>
            <a:off x="4553862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3C457-205E-A229-6A91-D64F84BB19FB}"/>
              </a:ext>
            </a:extLst>
          </p:cNvPr>
          <p:cNvSpPr/>
          <p:nvPr/>
        </p:nvSpPr>
        <p:spPr>
          <a:xfrm>
            <a:off x="4553861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4CB04-A2E9-70E6-13B1-FF98FD571CA7}"/>
              </a:ext>
            </a:extLst>
          </p:cNvPr>
          <p:cNvSpPr/>
          <p:nvPr/>
        </p:nvSpPr>
        <p:spPr>
          <a:xfrm>
            <a:off x="4566925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4EA75-283D-ECA8-4259-3347338F5139}"/>
              </a:ext>
            </a:extLst>
          </p:cNvPr>
          <p:cNvSpPr/>
          <p:nvPr/>
        </p:nvSpPr>
        <p:spPr>
          <a:xfrm>
            <a:off x="4566926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BCCFB-E6E4-1B54-8D9E-2982060C5ECF}"/>
              </a:ext>
            </a:extLst>
          </p:cNvPr>
          <p:cNvSpPr/>
          <p:nvPr/>
        </p:nvSpPr>
        <p:spPr>
          <a:xfrm>
            <a:off x="4553860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208408-D26D-089E-6B46-FA06478CD916}"/>
              </a:ext>
            </a:extLst>
          </p:cNvPr>
          <p:cNvSpPr/>
          <p:nvPr/>
        </p:nvSpPr>
        <p:spPr>
          <a:xfrm>
            <a:off x="7581547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747147-7EE8-B45F-CC3E-E6340316A0AA}"/>
              </a:ext>
            </a:extLst>
          </p:cNvPr>
          <p:cNvSpPr/>
          <p:nvPr/>
        </p:nvSpPr>
        <p:spPr>
          <a:xfrm>
            <a:off x="7581547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73C3CB-1839-7C33-D859-3AAB1DE1C93A}"/>
              </a:ext>
            </a:extLst>
          </p:cNvPr>
          <p:cNvSpPr/>
          <p:nvPr/>
        </p:nvSpPr>
        <p:spPr>
          <a:xfrm>
            <a:off x="7581546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96A6A0-81F5-4AB0-5410-DC8B1D6C1902}"/>
              </a:ext>
            </a:extLst>
          </p:cNvPr>
          <p:cNvSpPr/>
          <p:nvPr/>
        </p:nvSpPr>
        <p:spPr>
          <a:xfrm>
            <a:off x="7594610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FFE2D-20B6-1D66-AC31-296A7A71D561}"/>
              </a:ext>
            </a:extLst>
          </p:cNvPr>
          <p:cNvSpPr/>
          <p:nvPr/>
        </p:nvSpPr>
        <p:spPr>
          <a:xfrm>
            <a:off x="7594611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488DD-26D6-7E4E-5C10-73466D5F5A5C}"/>
              </a:ext>
            </a:extLst>
          </p:cNvPr>
          <p:cNvSpPr/>
          <p:nvPr/>
        </p:nvSpPr>
        <p:spPr>
          <a:xfrm>
            <a:off x="7581545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8943B-786D-2EFD-A24B-0D73F75FEED9}"/>
              </a:ext>
            </a:extLst>
          </p:cNvPr>
          <p:cNvSpPr/>
          <p:nvPr/>
        </p:nvSpPr>
        <p:spPr>
          <a:xfrm>
            <a:off x="10576748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3D3D3A-D4B9-6129-A286-61FC71BD6AA0}"/>
              </a:ext>
            </a:extLst>
          </p:cNvPr>
          <p:cNvSpPr/>
          <p:nvPr/>
        </p:nvSpPr>
        <p:spPr>
          <a:xfrm>
            <a:off x="10576748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4BE2BA-7242-55C5-937F-E3F04E2B5B4A}"/>
              </a:ext>
            </a:extLst>
          </p:cNvPr>
          <p:cNvSpPr/>
          <p:nvPr/>
        </p:nvSpPr>
        <p:spPr>
          <a:xfrm>
            <a:off x="10576747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8445C4-ED92-82FB-5326-515A8B2A6B92}"/>
              </a:ext>
            </a:extLst>
          </p:cNvPr>
          <p:cNvSpPr/>
          <p:nvPr/>
        </p:nvSpPr>
        <p:spPr>
          <a:xfrm>
            <a:off x="10589811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161715-4EF5-D900-579C-CA4406CF53FD}"/>
              </a:ext>
            </a:extLst>
          </p:cNvPr>
          <p:cNvSpPr/>
          <p:nvPr/>
        </p:nvSpPr>
        <p:spPr>
          <a:xfrm>
            <a:off x="10589812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8646C9-AD22-E27A-4CCD-5137199F6BB1}"/>
              </a:ext>
            </a:extLst>
          </p:cNvPr>
          <p:cNvSpPr/>
          <p:nvPr/>
        </p:nvSpPr>
        <p:spPr>
          <a:xfrm>
            <a:off x="10576746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63694B-27BA-4425-A5E9-9BCCF3EA7FA5}"/>
              </a:ext>
            </a:extLst>
          </p:cNvPr>
          <p:cNvSpPr/>
          <p:nvPr/>
        </p:nvSpPr>
        <p:spPr>
          <a:xfrm>
            <a:off x="3114042" y="107764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3539B4-B76E-89C4-936A-B6962D228699}"/>
              </a:ext>
            </a:extLst>
          </p:cNvPr>
          <p:cNvSpPr/>
          <p:nvPr/>
        </p:nvSpPr>
        <p:spPr>
          <a:xfrm>
            <a:off x="3121298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B82B9-80F4-4061-9E0F-3F78BB25742B}"/>
              </a:ext>
            </a:extLst>
          </p:cNvPr>
          <p:cNvSpPr/>
          <p:nvPr/>
        </p:nvSpPr>
        <p:spPr>
          <a:xfrm>
            <a:off x="3123478" y="29495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6C153F-09C1-6018-24CB-D0AEF74831E9}"/>
              </a:ext>
            </a:extLst>
          </p:cNvPr>
          <p:cNvSpPr/>
          <p:nvPr/>
        </p:nvSpPr>
        <p:spPr>
          <a:xfrm>
            <a:off x="3134360" y="387340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737086-EC34-55CB-6D97-E5CF8E5A5BCE}"/>
              </a:ext>
            </a:extLst>
          </p:cNvPr>
          <p:cNvSpPr/>
          <p:nvPr/>
        </p:nvSpPr>
        <p:spPr>
          <a:xfrm>
            <a:off x="3134360" y="4819412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DEE995-41C0-D2CB-506E-E28D1F67C02C}"/>
              </a:ext>
            </a:extLst>
          </p:cNvPr>
          <p:cNvSpPr/>
          <p:nvPr/>
        </p:nvSpPr>
        <p:spPr>
          <a:xfrm>
            <a:off x="3114042" y="57715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1DF2C707-575E-B2E2-0EAF-650F2E4AC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293157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F1631D90-C3ED-B308-3B98-8305ADA1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677" y="2028807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42A83206-801A-EB5D-31F8-D10978CEF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677" y="1207896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424D7002-7340-65AC-3AA5-337632EBA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3810782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D1F2CE90-6AED-D38B-7C4D-38CD3EAEC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4710717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EC492103-884D-E9F8-F542-51F6FC093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5656613"/>
            <a:ext cx="914400" cy="9144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4EAFCAB-2406-5B57-429B-04898EB6691B}"/>
              </a:ext>
            </a:extLst>
          </p:cNvPr>
          <p:cNvSpPr/>
          <p:nvPr/>
        </p:nvSpPr>
        <p:spPr>
          <a:xfrm>
            <a:off x="6169305" y="10654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7595F7-0700-BC4E-6D06-E7AAC057A732}"/>
              </a:ext>
            </a:extLst>
          </p:cNvPr>
          <p:cNvSpPr/>
          <p:nvPr/>
        </p:nvSpPr>
        <p:spPr>
          <a:xfrm>
            <a:off x="6157515" y="20107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73FB4C-AA36-59A4-9CF0-811106A68A9F}"/>
              </a:ext>
            </a:extLst>
          </p:cNvPr>
          <p:cNvSpPr/>
          <p:nvPr/>
        </p:nvSpPr>
        <p:spPr>
          <a:xfrm>
            <a:off x="6157515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B4713A-54A4-1FE2-8534-1B60A642DC9F}"/>
              </a:ext>
            </a:extLst>
          </p:cNvPr>
          <p:cNvSpPr/>
          <p:nvPr/>
        </p:nvSpPr>
        <p:spPr>
          <a:xfrm>
            <a:off x="6148982" y="387099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106097-836B-A2C5-5F80-B8C9D8D4A2E7}"/>
              </a:ext>
            </a:extLst>
          </p:cNvPr>
          <p:cNvSpPr/>
          <p:nvPr/>
        </p:nvSpPr>
        <p:spPr>
          <a:xfrm>
            <a:off x="6125583" y="482397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FB666F-461F-B11F-995E-70EA85653C1C}"/>
              </a:ext>
            </a:extLst>
          </p:cNvPr>
          <p:cNvSpPr/>
          <p:nvPr/>
        </p:nvSpPr>
        <p:spPr>
          <a:xfrm>
            <a:off x="6144260" y="576308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BC3C04C4-96CA-95A6-26C8-94CF2C1FA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345" y="1914693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25484D6E-2771-0390-1F4C-3596A2032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345" y="1025016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D1AA0B78-92CC-4649-8FF3-14D100B12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7408" y="4710717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544049B4-1A05-AD43-3276-92C1C29C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7408" y="5656613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75B17597-6568-0583-6AF2-2E1523D0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362" y="2997797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4D2FF707-A219-8198-0F27-5534826C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362" y="3932130"/>
            <a:ext cx="706492" cy="70649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AFF7317-C942-E519-72F1-0A5B653F4C92}"/>
              </a:ext>
            </a:extLst>
          </p:cNvPr>
          <p:cNvSpPr/>
          <p:nvPr/>
        </p:nvSpPr>
        <p:spPr>
          <a:xfrm>
            <a:off x="9163601" y="107764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A856AF-548D-C2FF-E9BC-C442D058A193}"/>
              </a:ext>
            </a:extLst>
          </p:cNvPr>
          <p:cNvSpPr/>
          <p:nvPr/>
        </p:nvSpPr>
        <p:spPr>
          <a:xfrm>
            <a:off x="9163601" y="200192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0A80FB4-F4C2-2ADD-2DDD-865B266422C0}"/>
              </a:ext>
            </a:extLst>
          </p:cNvPr>
          <p:cNvSpPr/>
          <p:nvPr/>
        </p:nvSpPr>
        <p:spPr>
          <a:xfrm>
            <a:off x="9166342" y="29351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F00DCA-C707-82DD-EB40-E3CEF32D8E3A}"/>
              </a:ext>
            </a:extLst>
          </p:cNvPr>
          <p:cNvSpPr/>
          <p:nvPr/>
        </p:nvSpPr>
        <p:spPr>
          <a:xfrm>
            <a:off x="9157248" y="3893605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5288C2-B5E4-2338-EFB4-7D4F6BD4045A}"/>
              </a:ext>
            </a:extLst>
          </p:cNvPr>
          <p:cNvSpPr/>
          <p:nvPr/>
        </p:nvSpPr>
        <p:spPr>
          <a:xfrm>
            <a:off x="9157248" y="483078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78A621F-82E0-2C4D-9EB7-7DBE0B7AB12E}"/>
              </a:ext>
            </a:extLst>
          </p:cNvPr>
          <p:cNvSpPr/>
          <p:nvPr/>
        </p:nvSpPr>
        <p:spPr>
          <a:xfrm>
            <a:off x="9163975" y="577652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51FB23E6-F065-CD91-BD55-A734AE4D6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8713" y="1914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9E1EEE86-8082-C00C-06C8-7582B9E8D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8713" y="1025016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2912158E-328E-1AB4-EB9D-17909EEB5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1776" y="4710717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7E6DFF59-57FD-1A04-DFF6-56B950CD9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1776" y="5656613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6FA1A866-BC3D-614A-7298-CB02DC7E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730" y="2997797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B07E22B0-B655-1DC3-12D4-B4FF840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730" y="3932130"/>
            <a:ext cx="706492" cy="70649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38460B0F-4356-8463-14F6-9DE3F2D7D0C9}"/>
              </a:ext>
            </a:extLst>
          </p:cNvPr>
          <p:cNvSpPr/>
          <p:nvPr/>
        </p:nvSpPr>
        <p:spPr>
          <a:xfrm>
            <a:off x="13755193" y="483939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1FA79FE-BAF2-C2F5-DF23-6BCB1034208F}"/>
              </a:ext>
            </a:extLst>
          </p:cNvPr>
          <p:cNvSpPr/>
          <p:nvPr/>
        </p:nvSpPr>
        <p:spPr>
          <a:xfrm>
            <a:off x="13755193" y="390008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E229B-94A8-411E-62C3-88EFAC250183}"/>
              </a:ext>
            </a:extLst>
          </p:cNvPr>
          <p:cNvSpPr/>
          <p:nvPr/>
        </p:nvSpPr>
        <p:spPr>
          <a:xfrm>
            <a:off x="13755192" y="29642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1AAA8B-FB9D-1599-CE31-7DBFBE543B90}"/>
              </a:ext>
            </a:extLst>
          </p:cNvPr>
          <p:cNvSpPr/>
          <p:nvPr/>
        </p:nvSpPr>
        <p:spPr>
          <a:xfrm>
            <a:off x="13768256" y="2022719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F04C48-9162-5317-0B1C-3C15662B2E25}"/>
              </a:ext>
            </a:extLst>
          </p:cNvPr>
          <p:cNvSpPr/>
          <p:nvPr/>
        </p:nvSpPr>
        <p:spPr>
          <a:xfrm>
            <a:off x="13768257" y="108928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CF5286A-EE5B-5524-06DD-2149464B3CEA}"/>
              </a:ext>
            </a:extLst>
          </p:cNvPr>
          <p:cNvSpPr/>
          <p:nvPr/>
        </p:nvSpPr>
        <p:spPr>
          <a:xfrm>
            <a:off x="13755191" y="5782808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6F40A83-C947-BF8A-8C16-4ED6EA9F41CF}"/>
              </a:ext>
            </a:extLst>
          </p:cNvPr>
          <p:cNvSpPr/>
          <p:nvPr/>
        </p:nvSpPr>
        <p:spPr>
          <a:xfrm>
            <a:off x="16751516" y="483939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E79810-A316-7308-5BCE-69CA062225D7}"/>
              </a:ext>
            </a:extLst>
          </p:cNvPr>
          <p:cNvSpPr/>
          <p:nvPr/>
        </p:nvSpPr>
        <p:spPr>
          <a:xfrm>
            <a:off x="16751516" y="390008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98A9AC-279C-2481-19C5-FC190D08B95A}"/>
              </a:ext>
            </a:extLst>
          </p:cNvPr>
          <p:cNvSpPr/>
          <p:nvPr/>
        </p:nvSpPr>
        <p:spPr>
          <a:xfrm>
            <a:off x="16751515" y="29642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95B661-AB79-A58E-39F8-678015C3C4D3}"/>
              </a:ext>
            </a:extLst>
          </p:cNvPr>
          <p:cNvSpPr/>
          <p:nvPr/>
        </p:nvSpPr>
        <p:spPr>
          <a:xfrm>
            <a:off x="16764579" y="2022719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6AE904E-07DC-392D-C167-F5A455FBF4ED}"/>
              </a:ext>
            </a:extLst>
          </p:cNvPr>
          <p:cNvSpPr/>
          <p:nvPr/>
        </p:nvSpPr>
        <p:spPr>
          <a:xfrm>
            <a:off x="16764580" y="108928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00ABF3C-A802-D5B8-C3FD-85BF222A22E4}"/>
              </a:ext>
            </a:extLst>
          </p:cNvPr>
          <p:cNvSpPr/>
          <p:nvPr/>
        </p:nvSpPr>
        <p:spPr>
          <a:xfrm>
            <a:off x="16751514" y="5782808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8265EBB-CF87-0B05-854A-4C0E1CDD7F30}"/>
              </a:ext>
            </a:extLst>
          </p:cNvPr>
          <p:cNvSpPr/>
          <p:nvPr/>
        </p:nvSpPr>
        <p:spPr>
          <a:xfrm>
            <a:off x="12322628" y="107912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22A6CD-0AB9-DC1B-519D-039871A87090}"/>
              </a:ext>
            </a:extLst>
          </p:cNvPr>
          <p:cNvSpPr/>
          <p:nvPr/>
        </p:nvSpPr>
        <p:spPr>
          <a:xfrm>
            <a:off x="12330533" y="2020848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7D6D1D-6743-E85A-B8BA-114F496017DC}"/>
              </a:ext>
            </a:extLst>
          </p:cNvPr>
          <p:cNvSpPr/>
          <p:nvPr/>
        </p:nvSpPr>
        <p:spPr>
          <a:xfrm>
            <a:off x="12342977" y="297623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1A06041-65D6-BFB9-1501-F54E4CA85034}"/>
              </a:ext>
            </a:extLst>
          </p:cNvPr>
          <p:cNvSpPr/>
          <p:nvPr/>
        </p:nvSpPr>
        <p:spPr>
          <a:xfrm>
            <a:off x="12332322" y="388992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B9F6D5-1E2C-3445-9CB5-B5728989C8C6}"/>
              </a:ext>
            </a:extLst>
          </p:cNvPr>
          <p:cNvSpPr/>
          <p:nvPr/>
        </p:nvSpPr>
        <p:spPr>
          <a:xfrm>
            <a:off x="12322627" y="485784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3CE6E9-F0F7-EA85-DC4A-7B20A63C2E13}"/>
              </a:ext>
            </a:extLst>
          </p:cNvPr>
          <p:cNvSpPr/>
          <p:nvPr/>
        </p:nvSpPr>
        <p:spPr>
          <a:xfrm>
            <a:off x="12322627" y="5772648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pic>
        <p:nvPicPr>
          <p:cNvPr id="143" name="Graphic 142" descr="Badge Cross with solid fill">
            <a:extLst>
              <a:ext uri="{FF2B5EF4-FFF2-40B4-BE49-F238E27FC236}">
                <a16:creationId xmlns:a16="http://schemas.microsoft.com/office/drawing/2014/main" id="{6CEA9D39-3DCB-E08C-415A-BF7D96F12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97990" y="1050769"/>
            <a:ext cx="914400" cy="914400"/>
          </a:xfrm>
          <a:prstGeom prst="rect">
            <a:avLst/>
          </a:prstGeom>
        </p:spPr>
      </p:pic>
      <p:pic>
        <p:nvPicPr>
          <p:cNvPr id="144" name="Graphic 143" descr="Badge Cross with solid fill">
            <a:extLst>
              <a:ext uri="{FF2B5EF4-FFF2-40B4-BE49-F238E27FC236}">
                <a16:creationId xmlns:a16="http://schemas.microsoft.com/office/drawing/2014/main" id="{A20591F9-2EDC-6D86-EBB6-E7E32814D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15760" y="5746819"/>
            <a:ext cx="914400" cy="914400"/>
          </a:xfrm>
          <a:prstGeom prst="rect">
            <a:avLst/>
          </a:prstGeom>
        </p:spPr>
      </p:pic>
      <p:pic>
        <p:nvPicPr>
          <p:cNvPr id="145" name="Graphic 144" descr="Badge Cross with solid fill">
            <a:extLst>
              <a:ext uri="{FF2B5EF4-FFF2-40B4-BE49-F238E27FC236}">
                <a16:creationId xmlns:a16="http://schemas.microsoft.com/office/drawing/2014/main" id="{0B2025B0-3865-688D-C108-D45902A6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15760" y="1976439"/>
            <a:ext cx="914400" cy="914400"/>
          </a:xfrm>
          <a:prstGeom prst="rect">
            <a:avLst/>
          </a:prstGeom>
        </p:spPr>
      </p:pic>
      <p:pic>
        <p:nvPicPr>
          <p:cNvPr id="146" name="Graphic 145" descr="Badge Cross with solid fill">
            <a:extLst>
              <a:ext uri="{FF2B5EF4-FFF2-40B4-BE49-F238E27FC236}">
                <a16:creationId xmlns:a16="http://schemas.microsoft.com/office/drawing/2014/main" id="{A8718A85-9C04-43CC-8560-08F198FBB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7588" y="2890391"/>
            <a:ext cx="914400" cy="914400"/>
          </a:xfrm>
          <a:prstGeom prst="rect">
            <a:avLst/>
          </a:prstGeom>
        </p:spPr>
      </p:pic>
      <p:pic>
        <p:nvPicPr>
          <p:cNvPr id="147" name="Graphic 146" descr="Badge Cross with solid fill">
            <a:extLst>
              <a:ext uri="{FF2B5EF4-FFF2-40B4-BE49-F238E27FC236}">
                <a16:creationId xmlns:a16="http://schemas.microsoft.com/office/drawing/2014/main" id="{6DA682FC-5B1F-2B24-D1BA-49767B18F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6690" y="3794631"/>
            <a:ext cx="914400" cy="914400"/>
          </a:xfrm>
          <a:prstGeom prst="rect">
            <a:avLst/>
          </a:prstGeom>
        </p:spPr>
      </p:pic>
      <p:pic>
        <p:nvPicPr>
          <p:cNvPr id="148" name="Graphic 147" descr="Checkmark with solid fill">
            <a:extLst>
              <a:ext uri="{FF2B5EF4-FFF2-40B4-BE49-F238E27FC236}">
                <a16:creationId xmlns:a16="http://schemas.microsoft.com/office/drawing/2014/main" id="{7A65DA37-BF29-DF0C-2836-B15FE62D1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0644" y="4898005"/>
            <a:ext cx="706492" cy="706492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563D6661-E032-033F-8A76-A9EA2198D081}"/>
              </a:ext>
            </a:extLst>
          </p:cNvPr>
          <p:cNvSpPr/>
          <p:nvPr/>
        </p:nvSpPr>
        <p:spPr>
          <a:xfrm>
            <a:off x="15332014" y="107912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E5D119-DE34-64A2-4D80-76F11DE2DE8C}"/>
              </a:ext>
            </a:extLst>
          </p:cNvPr>
          <p:cNvSpPr/>
          <p:nvPr/>
        </p:nvSpPr>
        <p:spPr>
          <a:xfrm>
            <a:off x="15318951" y="201531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6ED392-FAAD-8461-A05B-E8FC3D7C8ADD}"/>
              </a:ext>
            </a:extLst>
          </p:cNvPr>
          <p:cNvSpPr/>
          <p:nvPr/>
        </p:nvSpPr>
        <p:spPr>
          <a:xfrm>
            <a:off x="15318951" y="298006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A0E5343-D87C-65C4-3FF0-618C36F21525}"/>
              </a:ext>
            </a:extLst>
          </p:cNvPr>
          <p:cNvSpPr/>
          <p:nvPr/>
        </p:nvSpPr>
        <p:spPr>
          <a:xfrm>
            <a:off x="15327525" y="3884338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C92D2E-878E-16A5-CB8F-6B4E0BE5C42A}"/>
              </a:ext>
            </a:extLst>
          </p:cNvPr>
          <p:cNvSpPr/>
          <p:nvPr/>
        </p:nvSpPr>
        <p:spPr>
          <a:xfrm>
            <a:off x="15360265" y="5786320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B945D3-6A79-231D-E2B9-021C1E42BA66}"/>
              </a:ext>
            </a:extLst>
          </p:cNvPr>
          <p:cNvSpPr/>
          <p:nvPr/>
        </p:nvSpPr>
        <p:spPr>
          <a:xfrm>
            <a:off x="15327525" y="482923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155" name="Graphic 154" descr="Badge Cross with solid fill">
            <a:extLst>
              <a:ext uri="{FF2B5EF4-FFF2-40B4-BE49-F238E27FC236}">
                <a16:creationId xmlns:a16="http://schemas.microsoft.com/office/drawing/2014/main" id="{03E71AF6-11A4-9126-2553-55F05EEC1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4314" y="1029976"/>
            <a:ext cx="914400" cy="914400"/>
          </a:xfrm>
          <a:prstGeom prst="rect">
            <a:avLst/>
          </a:prstGeom>
        </p:spPr>
      </p:pic>
      <p:pic>
        <p:nvPicPr>
          <p:cNvPr id="156" name="Graphic 155" descr="Badge Cross with solid fill">
            <a:extLst>
              <a:ext uri="{FF2B5EF4-FFF2-40B4-BE49-F238E27FC236}">
                <a16:creationId xmlns:a16="http://schemas.microsoft.com/office/drawing/2014/main" id="{F43FC7CB-95F5-9D17-3D92-3CC27C07D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4314" y="1975730"/>
            <a:ext cx="914400" cy="914400"/>
          </a:xfrm>
          <a:prstGeom prst="rect">
            <a:avLst/>
          </a:prstGeom>
        </p:spPr>
      </p:pic>
      <p:pic>
        <p:nvPicPr>
          <p:cNvPr id="157" name="Graphic 156" descr="Badge Cross with solid fill">
            <a:extLst>
              <a:ext uri="{FF2B5EF4-FFF2-40B4-BE49-F238E27FC236}">
                <a16:creationId xmlns:a16="http://schemas.microsoft.com/office/drawing/2014/main" id="{ACBA1C20-D428-3988-7F26-0438D059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7377" y="2950495"/>
            <a:ext cx="914400" cy="914400"/>
          </a:xfrm>
          <a:prstGeom prst="rect">
            <a:avLst/>
          </a:prstGeom>
        </p:spPr>
      </p:pic>
      <p:pic>
        <p:nvPicPr>
          <p:cNvPr id="158" name="Graphic 157" descr="Badge Cross with solid fill">
            <a:extLst>
              <a:ext uri="{FF2B5EF4-FFF2-40B4-BE49-F238E27FC236}">
                <a16:creationId xmlns:a16="http://schemas.microsoft.com/office/drawing/2014/main" id="{045FCC23-73DA-CD44-D820-D6F20FD96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7377" y="3829707"/>
            <a:ext cx="914400" cy="914400"/>
          </a:xfrm>
          <a:prstGeom prst="rect">
            <a:avLst/>
          </a:prstGeom>
        </p:spPr>
      </p:pic>
      <p:pic>
        <p:nvPicPr>
          <p:cNvPr id="159" name="Graphic 158" descr="Badge Cross with solid fill">
            <a:extLst>
              <a:ext uri="{FF2B5EF4-FFF2-40B4-BE49-F238E27FC236}">
                <a16:creationId xmlns:a16="http://schemas.microsoft.com/office/drawing/2014/main" id="{08C47A78-C443-F2A9-D0A8-DA0E37C1D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16997" y="4763550"/>
            <a:ext cx="914400" cy="914400"/>
          </a:xfrm>
          <a:prstGeom prst="rect">
            <a:avLst/>
          </a:prstGeom>
        </p:spPr>
      </p:pic>
      <p:pic>
        <p:nvPicPr>
          <p:cNvPr id="160" name="Graphic 159" descr="Checkmark with solid fill">
            <a:extLst>
              <a:ext uri="{FF2B5EF4-FFF2-40B4-BE49-F238E27FC236}">
                <a16:creationId xmlns:a16="http://schemas.microsoft.com/office/drawing/2014/main" id="{AD319CEC-6A16-C484-1A96-11ECBE18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7717" y="5819373"/>
            <a:ext cx="706492" cy="706492"/>
          </a:xfrm>
          <a:prstGeom prst="rect">
            <a:avLst/>
          </a:prstGeom>
        </p:spPr>
      </p:pic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445505F6-4161-FB2D-30A8-3074A2AB2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841896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2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7AC9-1A82-195C-7A5A-5B100C1B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D509B-4D6E-2292-43CD-E770F2BEACBA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3A30-8E8C-91BD-96B2-E2FCFB2D7898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E73D4-BB3A-EFB0-CF26-C1B48CCA9F9E}"/>
              </a:ext>
            </a:extLst>
          </p:cNvPr>
          <p:cNvSpPr/>
          <p:nvPr/>
        </p:nvSpPr>
        <p:spPr>
          <a:xfrm>
            <a:off x="-4577081" y="481031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11CF8-904F-E220-923F-2F98C331EBC0}"/>
              </a:ext>
            </a:extLst>
          </p:cNvPr>
          <p:cNvSpPr/>
          <p:nvPr/>
        </p:nvSpPr>
        <p:spPr>
          <a:xfrm>
            <a:off x="-4577081" y="387099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1AF44-B558-937C-9453-F32284B41141}"/>
              </a:ext>
            </a:extLst>
          </p:cNvPr>
          <p:cNvSpPr/>
          <p:nvPr/>
        </p:nvSpPr>
        <p:spPr>
          <a:xfrm>
            <a:off x="-4577082" y="29351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3F8B8-7F48-58DE-84FC-366CDE68DD5F}"/>
              </a:ext>
            </a:extLst>
          </p:cNvPr>
          <p:cNvSpPr/>
          <p:nvPr/>
        </p:nvSpPr>
        <p:spPr>
          <a:xfrm>
            <a:off x="-4564018" y="199363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366B6-9FDF-5F4B-7FCA-7970C1DDCBBA}"/>
              </a:ext>
            </a:extLst>
          </p:cNvPr>
          <p:cNvSpPr/>
          <p:nvPr/>
        </p:nvSpPr>
        <p:spPr>
          <a:xfrm>
            <a:off x="-4564017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3817-1A69-ADAB-D831-40622C38757F}"/>
              </a:ext>
            </a:extLst>
          </p:cNvPr>
          <p:cNvSpPr/>
          <p:nvPr/>
        </p:nvSpPr>
        <p:spPr>
          <a:xfrm>
            <a:off x="-6009642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16777-E735-4071-639C-FC7A058ADDF8}"/>
              </a:ext>
            </a:extLst>
          </p:cNvPr>
          <p:cNvSpPr/>
          <p:nvPr/>
        </p:nvSpPr>
        <p:spPr>
          <a:xfrm>
            <a:off x="-6009643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62F9F-96E9-42B8-ED73-A058E06DC06E}"/>
              </a:ext>
            </a:extLst>
          </p:cNvPr>
          <p:cNvSpPr/>
          <p:nvPr/>
        </p:nvSpPr>
        <p:spPr>
          <a:xfrm>
            <a:off x="-6009643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F5F039-3A34-3A96-B7BF-A77E529FC420}"/>
              </a:ext>
            </a:extLst>
          </p:cNvPr>
          <p:cNvSpPr/>
          <p:nvPr/>
        </p:nvSpPr>
        <p:spPr>
          <a:xfrm>
            <a:off x="-6009644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DB8F1B-536F-26A5-481F-A3AAF0176D90}"/>
              </a:ext>
            </a:extLst>
          </p:cNvPr>
          <p:cNvSpPr/>
          <p:nvPr/>
        </p:nvSpPr>
        <p:spPr>
          <a:xfrm>
            <a:off x="-6009645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631A2-D097-B284-488E-B4F99BDB8DB5}"/>
              </a:ext>
            </a:extLst>
          </p:cNvPr>
          <p:cNvSpPr/>
          <p:nvPr/>
        </p:nvSpPr>
        <p:spPr>
          <a:xfrm>
            <a:off x="-6009645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BF33591-F3F2-69B0-01DB-E6F39EBC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7266" y="1197736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39D0A915-7359-250B-0747-6737EB7C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7266" y="2018647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08F0D2B6-7ABC-B987-C05D-4C706B48F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2921410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3B2A9E2A-44CB-ADC6-1205-B0CCF610B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3800622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A0C857DB-D8F5-74A6-83AA-5811A2BD2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47005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DA741AF-8880-E812-C061-D5BCE03BA6D2}"/>
              </a:ext>
            </a:extLst>
          </p:cNvPr>
          <p:cNvSpPr/>
          <p:nvPr/>
        </p:nvSpPr>
        <p:spPr>
          <a:xfrm>
            <a:off x="-4577083" y="575372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DAFA6F26-7BEE-710B-BC72-1546CE1C7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5646453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44D5CA-BA86-08FD-28F4-2CA9F2FC32D1}"/>
              </a:ext>
            </a:extLst>
          </p:cNvPr>
          <p:cNvSpPr/>
          <p:nvPr/>
        </p:nvSpPr>
        <p:spPr>
          <a:xfrm>
            <a:off x="-1521818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2082E-4A8D-E999-63CE-27437103ED62}"/>
              </a:ext>
            </a:extLst>
          </p:cNvPr>
          <p:cNvSpPr/>
          <p:nvPr/>
        </p:nvSpPr>
        <p:spPr>
          <a:xfrm>
            <a:off x="-1521818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5A3D21-7058-7AA1-2E1C-7E5803A7F5E3}"/>
              </a:ext>
            </a:extLst>
          </p:cNvPr>
          <p:cNvSpPr/>
          <p:nvPr/>
        </p:nvSpPr>
        <p:spPr>
          <a:xfrm>
            <a:off x="-1521819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6859E-62F9-17DB-2CF1-269B72A9F238}"/>
              </a:ext>
            </a:extLst>
          </p:cNvPr>
          <p:cNvSpPr/>
          <p:nvPr/>
        </p:nvSpPr>
        <p:spPr>
          <a:xfrm>
            <a:off x="-1508755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5B7570-4D51-8D52-0CC2-09A77FA6390A}"/>
              </a:ext>
            </a:extLst>
          </p:cNvPr>
          <p:cNvSpPr/>
          <p:nvPr/>
        </p:nvSpPr>
        <p:spPr>
          <a:xfrm>
            <a:off x="-1508754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49D2E9-D6AA-BDF2-68A6-BCD3ACC55938}"/>
              </a:ext>
            </a:extLst>
          </p:cNvPr>
          <p:cNvSpPr/>
          <p:nvPr/>
        </p:nvSpPr>
        <p:spPr>
          <a:xfrm>
            <a:off x="-1521820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D4232C-D4D5-F38F-871C-C25409096E2F}"/>
              </a:ext>
            </a:extLst>
          </p:cNvPr>
          <p:cNvSpPr/>
          <p:nvPr/>
        </p:nvSpPr>
        <p:spPr>
          <a:xfrm>
            <a:off x="1505867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4663F0-2F00-8608-B94C-3325B2FE6D8B}"/>
              </a:ext>
            </a:extLst>
          </p:cNvPr>
          <p:cNvSpPr/>
          <p:nvPr/>
        </p:nvSpPr>
        <p:spPr>
          <a:xfrm>
            <a:off x="1505867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CD62A6-EF71-C126-73A9-6AE870ADC080}"/>
              </a:ext>
            </a:extLst>
          </p:cNvPr>
          <p:cNvSpPr/>
          <p:nvPr/>
        </p:nvSpPr>
        <p:spPr>
          <a:xfrm>
            <a:off x="1505866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2C9E4C-1FD9-122A-8E71-E7F81D21B414}"/>
              </a:ext>
            </a:extLst>
          </p:cNvPr>
          <p:cNvSpPr/>
          <p:nvPr/>
        </p:nvSpPr>
        <p:spPr>
          <a:xfrm>
            <a:off x="1518930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88EEDA-CF17-4252-BB55-EECD18F5B14B}"/>
              </a:ext>
            </a:extLst>
          </p:cNvPr>
          <p:cNvSpPr/>
          <p:nvPr/>
        </p:nvSpPr>
        <p:spPr>
          <a:xfrm>
            <a:off x="1518931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2CBCBC-99E4-A9EA-CD04-5740F4926025}"/>
              </a:ext>
            </a:extLst>
          </p:cNvPr>
          <p:cNvSpPr/>
          <p:nvPr/>
        </p:nvSpPr>
        <p:spPr>
          <a:xfrm>
            <a:off x="1505865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563E11-8E19-1C9F-ADB9-28F0424E74F2}"/>
              </a:ext>
            </a:extLst>
          </p:cNvPr>
          <p:cNvSpPr/>
          <p:nvPr/>
        </p:nvSpPr>
        <p:spPr>
          <a:xfrm>
            <a:off x="4501068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5470AF-A8D6-AF7F-AE0D-76EDF83B2342}"/>
              </a:ext>
            </a:extLst>
          </p:cNvPr>
          <p:cNvSpPr/>
          <p:nvPr/>
        </p:nvSpPr>
        <p:spPr>
          <a:xfrm>
            <a:off x="4501068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035197-1FA4-D7AA-7A22-B1A05620C2E7}"/>
              </a:ext>
            </a:extLst>
          </p:cNvPr>
          <p:cNvSpPr/>
          <p:nvPr/>
        </p:nvSpPr>
        <p:spPr>
          <a:xfrm>
            <a:off x="4501067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B3B045D-4525-2369-436C-F405FCC39683}"/>
              </a:ext>
            </a:extLst>
          </p:cNvPr>
          <p:cNvSpPr/>
          <p:nvPr/>
        </p:nvSpPr>
        <p:spPr>
          <a:xfrm>
            <a:off x="4514131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C464D5-423F-F61C-CD1F-05AF8C214066}"/>
              </a:ext>
            </a:extLst>
          </p:cNvPr>
          <p:cNvSpPr/>
          <p:nvPr/>
        </p:nvSpPr>
        <p:spPr>
          <a:xfrm>
            <a:off x="4514132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18301DE-D438-0385-EECF-7A1CEA65D02F}"/>
              </a:ext>
            </a:extLst>
          </p:cNvPr>
          <p:cNvSpPr/>
          <p:nvPr/>
        </p:nvSpPr>
        <p:spPr>
          <a:xfrm>
            <a:off x="4501066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D315D56-B586-1E1A-87B6-E5E9EDD79320}"/>
              </a:ext>
            </a:extLst>
          </p:cNvPr>
          <p:cNvSpPr/>
          <p:nvPr/>
        </p:nvSpPr>
        <p:spPr>
          <a:xfrm>
            <a:off x="-2961638" y="107764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4916F4-17C2-CBB3-19F3-E8AB86980916}"/>
              </a:ext>
            </a:extLst>
          </p:cNvPr>
          <p:cNvSpPr/>
          <p:nvPr/>
        </p:nvSpPr>
        <p:spPr>
          <a:xfrm>
            <a:off x="-2954382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F7C257A-1E11-FDE0-E47A-8706260E914D}"/>
              </a:ext>
            </a:extLst>
          </p:cNvPr>
          <p:cNvSpPr/>
          <p:nvPr/>
        </p:nvSpPr>
        <p:spPr>
          <a:xfrm>
            <a:off x="-2952202" y="29495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9BF69C-D364-8826-A16C-71BF9B9F84B1}"/>
              </a:ext>
            </a:extLst>
          </p:cNvPr>
          <p:cNvSpPr/>
          <p:nvPr/>
        </p:nvSpPr>
        <p:spPr>
          <a:xfrm>
            <a:off x="-2941320" y="387340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64AD5-0145-57E5-BCA0-31582BA93A6B}"/>
              </a:ext>
            </a:extLst>
          </p:cNvPr>
          <p:cNvSpPr/>
          <p:nvPr/>
        </p:nvSpPr>
        <p:spPr>
          <a:xfrm>
            <a:off x="-2941320" y="4819412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2177487-1BC3-DDCA-EBA3-9CC8A507F45D}"/>
              </a:ext>
            </a:extLst>
          </p:cNvPr>
          <p:cNvSpPr/>
          <p:nvPr/>
        </p:nvSpPr>
        <p:spPr>
          <a:xfrm>
            <a:off x="-2961638" y="57715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AC88D2BE-2C71-9BAD-3C3D-129F91D2F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293157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9E00519D-B9A3-0789-9AA8-38BCB95A9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62003" y="2028807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6C783A50-8173-CB1D-B855-9D92217D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62003" y="1207896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87F3CC5D-E30D-0D3D-FC68-7DDA3AC82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3810782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7FAB9256-926F-BC9A-11C0-CF2148F17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4710717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923EEAF7-FD92-67F4-44F4-585264299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5656613"/>
            <a:ext cx="914400" cy="9144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CC2BE55-5036-40C6-5CFB-FC454F604D8D}"/>
              </a:ext>
            </a:extLst>
          </p:cNvPr>
          <p:cNvSpPr/>
          <p:nvPr/>
        </p:nvSpPr>
        <p:spPr>
          <a:xfrm>
            <a:off x="93625" y="10654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3F616-1935-B1B9-5A26-098F1848E4F2}"/>
              </a:ext>
            </a:extLst>
          </p:cNvPr>
          <p:cNvSpPr/>
          <p:nvPr/>
        </p:nvSpPr>
        <p:spPr>
          <a:xfrm>
            <a:off x="81835" y="20107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D2C800F-7977-176A-A89C-BBA7BAD77A6C}"/>
              </a:ext>
            </a:extLst>
          </p:cNvPr>
          <p:cNvSpPr/>
          <p:nvPr/>
        </p:nvSpPr>
        <p:spPr>
          <a:xfrm>
            <a:off x="81835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F0278-D8B3-79E0-682C-E0C5BFDBF35F}"/>
              </a:ext>
            </a:extLst>
          </p:cNvPr>
          <p:cNvSpPr/>
          <p:nvPr/>
        </p:nvSpPr>
        <p:spPr>
          <a:xfrm>
            <a:off x="73302" y="387099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2539A5-A1B0-DD60-3700-F5B44A79B34C}"/>
              </a:ext>
            </a:extLst>
          </p:cNvPr>
          <p:cNvSpPr/>
          <p:nvPr/>
        </p:nvSpPr>
        <p:spPr>
          <a:xfrm>
            <a:off x="49903" y="482397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BE6E14-5255-8D69-5FC0-CC58BFC160C5}"/>
              </a:ext>
            </a:extLst>
          </p:cNvPr>
          <p:cNvSpPr/>
          <p:nvPr/>
        </p:nvSpPr>
        <p:spPr>
          <a:xfrm>
            <a:off x="68580" y="576308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39B526A0-4352-B895-9B2E-8EA7AB541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665" y="1914693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1BDD7C7D-05B2-6364-2131-C0EDC155B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665" y="1025016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4C583DAF-79CC-AC8E-03B5-34E4E3BE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28" y="4710717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863D3AA7-DB49-168C-3CA3-C74577940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28" y="5656613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5D598844-1482-8741-9834-049AAEA94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682" y="2997797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9A255C22-67E1-73D9-1147-DEF1B7BE3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682" y="3932130"/>
            <a:ext cx="706492" cy="70649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B26F2D68-D8EA-51EB-8D90-248D13D8AEC9}"/>
              </a:ext>
            </a:extLst>
          </p:cNvPr>
          <p:cNvSpPr/>
          <p:nvPr/>
        </p:nvSpPr>
        <p:spPr>
          <a:xfrm>
            <a:off x="3087921" y="107764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3BC246-D030-7FEF-0FB3-6FB715DF315A}"/>
              </a:ext>
            </a:extLst>
          </p:cNvPr>
          <p:cNvSpPr/>
          <p:nvPr/>
        </p:nvSpPr>
        <p:spPr>
          <a:xfrm>
            <a:off x="3087921" y="200192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3164A1-FA85-88D8-1396-7F7792D54597}"/>
              </a:ext>
            </a:extLst>
          </p:cNvPr>
          <p:cNvSpPr/>
          <p:nvPr/>
        </p:nvSpPr>
        <p:spPr>
          <a:xfrm>
            <a:off x="3090662" y="29351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28D3DE-E8B6-007E-C86A-41B9F6B2EF12}"/>
              </a:ext>
            </a:extLst>
          </p:cNvPr>
          <p:cNvSpPr/>
          <p:nvPr/>
        </p:nvSpPr>
        <p:spPr>
          <a:xfrm>
            <a:off x="3081568" y="3893605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0B883B5-ED37-D6DF-78FE-614B3536D62B}"/>
              </a:ext>
            </a:extLst>
          </p:cNvPr>
          <p:cNvSpPr/>
          <p:nvPr/>
        </p:nvSpPr>
        <p:spPr>
          <a:xfrm>
            <a:off x="3081568" y="483078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B69C3F-E5E0-489D-4B7D-610B6385BF1F}"/>
              </a:ext>
            </a:extLst>
          </p:cNvPr>
          <p:cNvSpPr/>
          <p:nvPr/>
        </p:nvSpPr>
        <p:spPr>
          <a:xfrm>
            <a:off x="3088295" y="577652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93A2C10A-25DB-E5D8-85E1-6BF7C0665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033" y="1914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7E359C12-9AEB-3A2B-EE2F-BD996D7B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033" y="1025016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341222F3-8B5D-16D0-920B-2355DBAA7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6096" y="4710717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AAC5EE6F-4626-76BC-496C-1D17C2A15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6096" y="5656613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A29FCF2D-B5AD-8BE3-6DC0-F0699084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050" y="2997797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A22E62D5-8CD0-3F6E-09B3-D3734508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050" y="3932130"/>
            <a:ext cx="706492" cy="706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FE9D3E-A619-32D9-0258-1A81D9474A42}"/>
              </a:ext>
            </a:extLst>
          </p:cNvPr>
          <p:cNvSpPr/>
          <p:nvPr/>
        </p:nvSpPr>
        <p:spPr>
          <a:xfrm>
            <a:off x="7522959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B28FF-F9DE-EAED-91DD-2603AD7B59B5}"/>
              </a:ext>
            </a:extLst>
          </p:cNvPr>
          <p:cNvSpPr/>
          <p:nvPr/>
        </p:nvSpPr>
        <p:spPr>
          <a:xfrm>
            <a:off x="7522959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07250-7F23-94A9-6015-32311A04D013}"/>
              </a:ext>
            </a:extLst>
          </p:cNvPr>
          <p:cNvSpPr/>
          <p:nvPr/>
        </p:nvSpPr>
        <p:spPr>
          <a:xfrm>
            <a:off x="7522958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BE634-5CE1-E526-43A2-AB8A234664B9}"/>
              </a:ext>
            </a:extLst>
          </p:cNvPr>
          <p:cNvSpPr/>
          <p:nvPr/>
        </p:nvSpPr>
        <p:spPr>
          <a:xfrm>
            <a:off x="7536022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195DD-DE5B-73CC-0635-77DE7A68AADF}"/>
              </a:ext>
            </a:extLst>
          </p:cNvPr>
          <p:cNvSpPr/>
          <p:nvPr/>
        </p:nvSpPr>
        <p:spPr>
          <a:xfrm>
            <a:off x="7536023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7BA9B7-147A-26BE-195C-79EEAE2EC625}"/>
              </a:ext>
            </a:extLst>
          </p:cNvPr>
          <p:cNvSpPr/>
          <p:nvPr/>
        </p:nvSpPr>
        <p:spPr>
          <a:xfrm>
            <a:off x="7522957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6643B-2F13-8B91-4A30-D888CA47229E}"/>
              </a:ext>
            </a:extLst>
          </p:cNvPr>
          <p:cNvSpPr/>
          <p:nvPr/>
        </p:nvSpPr>
        <p:spPr>
          <a:xfrm>
            <a:off x="10519282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D909A7-AA8B-81B3-7DC6-E63E7C72AF23}"/>
              </a:ext>
            </a:extLst>
          </p:cNvPr>
          <p:cNvSpPr/>
          <p:nvPr/>
        </p:nvSpPr>
        <p:spPr>
          <a:xfrm>
            <a:off x="10519282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02B50-42A8-6019-2066-1A592A95EB83}"/>
              </a:ext>
            </a:extLst>
          </p:cNvPr>
          <p:cNvSpPr/>
          <p:nvPr/>
        </p:nvSpPr>
        <p:spPr>
          <a:xfrm>
            <a:off x="10519281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F8A5F4-9EDC-3836-8A68-F7ED303A4A01}"/>
              </a:ext>
            </a:extLst>
          </p:cNvPr>
          <p:cNvSpPr/>
          <p:nvPr/>
        </p:nvSpPr>
        <p:spPr>
          <a:xfrm>
            <a:off x="10532345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F4256-CF86-811E-3209-4947652BBE8E}"/>
              </a:ext>
            </a:extLst>
          </p:cNvPr>
          <p:cNvSpPr/>
          <p:nvPr/>
        </p:nvSpPr>
        <p:spPr>
          <a:xfrm>
            <a:off x="10532346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7E07FB-A66A-5425-CF24-3383CC5200B7}"/>
              </a:ext>
            </a:extLst>
          </p:cNvPr>
          <p:cNvSpPr/>
          <p:nvPr/>
        </p:nvSpPr>
        <p:spPr>
          <a:xfrm>
            <a:off x="10519280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5AE9BA-E499-2916-0B4D-8259581FE00B}"/>
              </a:ext>
            </a:extLst>
          </p:cNvPr>
          <p:cNvSpPr/>
          <p:nvPr/>
        </p:nvSpPr>
        <p:spPr>
          <a:xfrm>
            <a:off x="6090394" y="106020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EAF558-F5D2-60FD-E22C-71C2478FC868}"/>
              </a:ext>
            </a:extLst>
          </p:cNvPr>
          <p:cNvSpPr/>
          <p:nvPr/>
        </p:nvSpPr>
        <p:spPr>
          <a:xfrm>
            <a:off x="6098299" y="200192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B592B6-D989-AEA1-D389-E15B9B80081F}"/>
              </a:ext>
            </a:extLst>
          </p:cNvPr>
          <p:cNvSpPr/>
          <p:nvPr/>
        </p:nvSpPr>
        <p:spPr>
          <a:xfrm>
            <a:off x="6110743" y="2957305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80D053-9CC8-BA1C-F86F-9B37A93CE6A6}"/>
              </a:ext>
            </a:extLst>
          </p:cNvPr>
          <p:cNvSpPr/>
          <p:nvPr/>
        </p:nvSpPr>
        <p:spPr>
          <a:xfrm>
            <a:off x="6100088" y="3870998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6B3DFB-65F7-25F8-FBA0-D377462D666E}"/>
              </a:ext>
            </a:extLst>
          </p:cNvPr>
          <p:cNvSpPr/>
          <p:nvPr/>
        </p:nvSpPr>
        <p:spPr>
          <a:xfrm>
            <a:off x="6090393" y="4838921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92ABF8-3A0F-E24E-20A2-616D92B986E4}"/>
              </a:ext>
            </a:extLst>
          </p:cNvPr>
          <p:cNvSpPr/>
          <p:nvPr/>
        </p:nvSpPr>
        <p:spPr>
          <a:xfrm>
            <a:off x="6090393" y="575372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pic>
        <p:nvPicPr>
          <p:cNvPr id="91" name="Graphic 90" descr="Badge Cross with solid fill">
            <a:extLst>
              <a:ext uri="{FF2B5EF4-FFF2-40B4-BE49-F238E27FC236}">
                <a16:creationId xmlns:a16="http://schemas.microsoft.com/office/drawing/2014/main" id="{19C00343-6325-362E-BDF2-87E492CA7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756" y="1031844"/>
            <a:ext cx="914400" cy="914400"/>
          </a:xfrm>
          <a:prstGeom prst="rect">
            <a:avLst/>
          </a:prstGeom>
        </p:spPr>
      </p:pic>
      <p:pic>
        <p:nvPicPr>
          <p:cNvPr id="92" name="Graphic 91" descr="Badge Cross with solid fill">
            <a:extLst>
              <a:ext uri="{FF2B5EF4-FFF2-40B4-BE49-F238E27FC236}">
                <a16:creationId xmlns:a16="http://schemas.microsoft.com/office/drawing/2014/main" id="{88CADFFD-623D-AF7C-B2F0-BD4E99F02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526" y="5727894"/>
            <a:ext cx="914400" cy="914400"/>
          </a:xfrm>
          <a:prstGeom prst="rect">
            <a:avLst/>
          </a:prstGeom>
        </p:spPr>
      </p:pic>
      <p:pic>
        <p:nvPicPr>
          <p:cNvPr id="93" name="Graphic 92" descr="Badge Cross with solid fill">
            <a:extLst>
              <a:ext uri="{FF2B5EF4-FFF2-40B4-BE49-F238E27FC236}">
                <a16:creationId xmlns:a16="http://schemas.microsoft.com/office/drawing/2014/main" id="{961B2290-5BDB-2C1D-BE79-C24824D4F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526" y="1957514"/>
            <a:ext cx="914400" cy="914400"/>
          </a:xfrm>
          <a:prstGeom prst="rect">
            <a:avLst/>
          </a:prstGeom>
        </p:spPr>
      </p:pic>
      <p:pic>
        <p:nvPicPr>
          <p:cNvPr id="94" name="Graphic 93" descr="Badge Cross with solid fill">
            <a:extLst>
              <a:ext uri="{FF2B5EF4-FFF2-40B4-BE49-F238E27FC236}">
                <a16:creationId xmlns:a16="http://schemas.microsoft.com/office/drawing/2014/main" id="{74B0A215-7BDF-5E13-787C-B3F40D3A7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5354" y="2871466"/>
            <a:ext cx="914400" cy="914400"/>
          </a:xfrm>
          <a:prstGeom prst="rect">
            <a:avLst/>
          </a:prstGeom>
        </p:spPr>
      </p:pic>
      <p:pic>
        <p:nvPicPr>
          <p:cNvPr id="96" name="Graphic 95" descr="Badge Cross with solid fill">
            <a:extLst>
              <a:ext uri="{FF2B5EF4-FFF2-40B4-BE49-F238E27FC236}">
                <a16:creationId xmlns:a16="http://schemas.microsoft.com/office/drawing/2014/main" id="{91D76ABE-AC98-33EA-63AF-6333177F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4456" y="3775706"/>
            <a:ext cx="914400" cy="914400"/>
          </a:xfrm>
          <a:prstGeom prst="rect">
            <a:avLst/>
          </a:prstGeom>
        </p:spPr>
      </p:pic>
      <p:pic>
        <p:nvPicPr>
          <p:cNvPr id="124" name="Graphic 123" descr="Checkmark with solid fill">
            <a:extLst>
              <a:ext uri="{FF2B5EF4-FFF2-40B4-BE49-F238E27FC236}">
                <a16:creationId xmlns:a16="http://schemas.microsoft.com/office/drawing/2014/main" id="{33D74B2D-4F60-812C-2384-CE3858DB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410" y="4879080"/>
            <a:ext cx="706492" cy="70649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48EC1F7E-8752-57D1-0853-8F3322D41026}"/>
              </a:ext>
            </a:extLst>
          </p:cNvPr>
          <p:cNvSpPr/>
          <p:nvPr/>
        </p:nvSpPr>
        <p:spPr>
          <a:xfrm>
            <a:off x="9099780" y="106020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93B8C5-7296-E291-0B35-EBEF3094BF39}"/>
              </a:ext>
            </a:extLst>
          </p:cNvPr>
          <p:cNvSpPr/>
          <p:nvPr/>
        </p:nvSpPr>
        <p:spPr>
          <a:xfrm>
            <a:off x="9086717" y="199638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CA0EA4B-8743-CD12-C15F-001FD81C5EBA}"/>
              </a:ext>
            </a:extLst>
          </p:cNvPr>
          <p:cNvSpPr/>
          <p:nvPr/>
        </p:nvSpPr>
        <p:spPr>
          <a:xfrm>
            <a:off x="9086717" y="296114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F1C48B-AEB2-2E95-506D-915F6F5E6C99}"/>
              </a:ext>
            </a:extLst>
          </p:cNvPr>
          <p:cNvSpPr/>
          <p:nvPr/>
        </p:nvSpPr>
        <p:spPr>
          <a:xfrm>
            <a:off x="9095291" y="386541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2886362-BF23-7151-4463-5EF3556DCD6F}"/>
              </a:ext>
            </a:extLst>
          </p:cNvPr>
          <p:cNvSpPr/>
          <p:nvPr/>
        </p:nvSpPr>
        <p:spPr>
          <a:xfrm>
            <a:off x="9128031" y="576739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08AFE6-242B-474C-6DC0-8D59A17C2C39}"/>
              </a:ext>
            </a:extLst>
          </p:cNvPr>
          <p:cNvSpPr/>
          <p:nvPr/>
        </p:nvSpPr>
        <p:spPr>
          <a:xfrm>
            <a:off x="9095291" y="481031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132" name="Graphic 131" descr="Badge Cross with solid fill">
            <a:extLst>
              <a:ext uri="{FF2B5EF4-FFF2-40B4-BE49-F238E27FC236}">
                <a16:creationId xmlns:a16="http://schemas.microsoft.com/office/drawing/2014/main" id="{628CFC5D-10A2-19B1-EAB5-26FCBE8CB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080" y="1011051"/>
            <a:ext cx="914400" cy="914400"/>
          </a:xfrm>
          <a:prstGeom prst="rect">
            <a:avLst/>
          </a:prstGeom>
        </p:spPr>
      </p:pic>
      <p:pic>
        <p:nvPicPr>
          <p:cNvPr id="133" name="Graphic 132" descr="Badge Cross with solid fill">
            <a:extLst>
              <a:ext uri="{FF2B5EF4-FFF2-40B4-BE49-F238E27FC236}">
                <a16:creationId xmlns:a16="http://schemas.microsoft.com/office/drawing/2014/main" id="{E28FAEBC-7C3D-D012-6BC2-E7285C4A1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080" y="1956805"/>
            <a:ext cx="914400" cy="914400"/>
          </a:xfrm>
          <a:prstGeom prst="rect">
            <a:avLst/>
          </a:prstGeom>
        </p:spPr>
      </p:pic>
      <p:pic>
        <p:nvPicPr>
          <p:cNvPr id="70" name="Graphic 69" descr="Badge Cross with solid fill">
            <a:extLst>
              <a:ext uri="{FF2B5EF4-FFF2-40B4-BE49-F238E27FC236}">
                <a16:creationId xmlns:a16="http://schemas.microsoft.com/office/drawing/2014/main" id="{C26F3E72-046C-A2C3-D089-646A6F774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5143" y="2931570"/>
            <a:ext cx="914400" cy="914400"/>
          </a:xfrm>
          <a:prstGeom prst="rect">
            <a:avLst/>
          </a:prstGeom>
        </p:spPr>
      </p:pic>
      <p:pic>
        <p:nvPicPr>
          <p:cNvPr id="71" name="Graphic 70" descr="Badge Cross with solid fill">
            <a:extLst>
              <a:ext uri="{FF2B5EF4-FFF2-40B4-BE49-F238E27FC236}">
                <a16:creationId xmlns:a16="http://schemas.microsoft.com/office/drawing/2014/main" id="{B11B1FDC-ED2D-EFA3-AD9A-E264CA413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5143" y="3810782"/>
            <a:ext cx="914400" cy="914400"/>
          </a:xfrm>
          <a:prstGeom prst="rect">
            <a:avLst/>
          </a:prstGeom>
        </p:spPr>
      </p:pic>
      <p:pic>
        <p:nvPicPr>
          <p:cNvPr id="134" name="Graphic 133" descr="Badge Cross with solid fill">
            <a:extLst>
              <a:ext uri="{FF2B5EF4-FFF2-40B4-BE49-F238E27FC236}">
                <a16:creationId xmlns:a16="http://schemas.microsoft.com/office/drawing/2014/main" id="{9BEF277A-2F5A-D306-4E06-501B5E300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4763" y="4744625"/>
            <a:ext cx="914400" cy="914400"/>
          </a:xfrm>
          <a:prstGeom prst="rect">
            <a:avLst/>
          </a:prstGeom>
        </p:spPr>
      </p:pic>
      <p:pic>
        <p:nvPicPr>
          <p:cNvPr id="135" name="Graphic 134" descr="Checkmark with solid fill">
            <a:extLst>
              <a:ext uri="{FF2B5EF4-FFF2-40B4-BE49-F238E27FC236}">
                <a16:creationId xmlns:a16="http://schemas.microsoft.com/office/drawing/2014/main" id="{2D69EE50-B784-B142-1966-D9371C9E2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483" y="5800448"/>
            <a:ext cx="706492" cy="706492"/>
          </a:xfrm>
          <a:prstGeom prst="rect">
            <a:avLst/>
          </a:prstGeom>
        </p:spPr>
      </p:pic>
      <p:pic>
        <p:nvPicPr>
          <p:cNvPr id="32" name="Picture 31" descr="Index of /Identidades-De-Instancia/ITESO/Logos ITESO/">
            <a:extLst>
              <a:ext uri="{FF2B5EF4-FFF2-40B4-BE49-F238E27FC236}">
                <a16:creationId xmlns:a16="http://schemas.microsoft.com/office/drawing/2014/main" id="{4A66192B-B9B6-B373-AF9D-43DF1E149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254394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0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9528E-BF82-A1F3-322D-31F6F258A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6A18D-D5D4-5979-96E3-AD4C1F0C31C4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4F6BA-0DF7-E6E8-6267-105D8B95C387}"/>
              </a:ext>
            </a:extLst>
          </p:cNvPr>
          <p:cNvSpPr/>
          <p:nvPr/>
        </p:nvSpPr>
        <p:spPr>
          <a:xfrm>
            <a:off x="894080" y="2458720"/>
            <a:ext cx="4368800" cy="1940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AC4BC-245A-0D4B-971B-01DBC9A0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2" y="2309225"/>
            <a:ext cx="4719795" cy="2239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9242FD-66C5-25D9-FB95-B517F93ACB22}"/>
              </a:ext>
            </a:extLst>
          </p:cNvPr>
          <p:cNvSpPr/>
          <p:nvPr/>
        </p:nvSpPr>
        <p:spPr>
          <a:xfrm>
            <a:off x="4673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Foundation Foods</a:t>
            </a:r>
          </a:p>
          <a:p>
            <a:pPr algn="ctr"/>
            <a:r>
              <a:rPr lang="en-US" b="1" dirty="0"/>
              <a:t>(256)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58F82-322B-AE67-1941-6488EFE97786}"/>
              </a:ext>
            </a:extLst>
          </p:cNvPr>
          <p:cNvSpPr/>
          <p:nvPr/>
        </p:nvSpPr>
        <p:spPr>
          <a:xfrm>
            <a:off x="33629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 Legacy Foods</a:t>
            </a:r>
          </a:p>
          <a:p>
            <a:pPr algn="ctr"/>
            <a:r>
              <a:rPr lang="en-US" b="1" dirty="0"/>
              <a:t>(7793)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2C03A-0075-FC96-A105-A4D34888A344}"/>
              </a:ext>
            </a:extLst>
          </p:cNvPr>
          <p:cNvSpPr/>
          <p:nvPr/>
        </p:nvSpPr>
        <p:spPr>
          <a:xfrm>
            <a:off x="62585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37457-875F-9DE4-9877-7E9FB15247F7}"/>
              </a:ext>
            </a:extLst>
          </p:cNvPr>
          <p:cNvSpPr/>
          <p:nvPr/>
        </p:nvSpPr>
        <p:spPr>
          <a:xfrm>
            <a:off x="91541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Branded Foods</a:t>
            </a:r>
          </a:p>
          <a:p>
            <a:pPr algn="ctr"/>
            <a:r>
              <a:rPr lang="en-US" b="1" dirty="0"/>
              <a:t>(450816)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0E2EB58-8568-3EB4-DDAF-C3BA7C197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AA9F7-C7C0-35DA-6B71-B97694CD2C89}"/>
              </a:ext>
            </a:extLst>
          </p:cNvPr>
          <p:cNvSpPr txBox="1"/>
          <p:nvPr/>
        </p:nvSpPr>
        <p:spPr>
          <a:xfrm>
            <a:off x="6394882" y="4548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https://fdc.nal.usda.gov/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462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3308B-4192-E376-2236-81031DCD8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5D44DF-1443-125C-7AB0-95411732F07F}"/>
              </a:ext>
            </a:extLst>
          </p:cNvPr>
          <p:cNvSpPr/>
          <p:nvPr/>
        </p:nvSpPr>
        <p:spPr>
          <a:xfrm>
            <a:off x="-16975456" y="471580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41281-645E-1D82-D95F-542FE8B6BD2F}"/>
              </a:ext>
            </a:extLst>
          </p:cNvPr>
          <p:cNvSpPr/>
          <p:nvPr/>
        </p:nvSpPr>
        <p:spPr>
          <a:xfrm>
            <a:off x="-16975456" y="3776490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BBC12-966A-4EF4-AD6C-12CDAF2A1F59}"/>
              </a:ext>
            </a:extLst>
          </p:cNvPr>
          <p:cNvSpPr/>
          <p:nvPr/>
        </p:nvSpPr>
        <p:spPr>
          <a:xfrm>
            <a:off x="-16975457" y="2840664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23BC3-5830-19D9-7972-8127ECF9D794}"/>
              </a:ext>
            </a:extLst>
          </p:cNvPr>
          <p:cNvSpPr/>
          <p:nvPr/>
        </p:nvSpPr>
        <p:spPr>
          <a:xfrm>
            <a:off x="-16962393" y="189912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3929F-B110-6B54-4041-861D46B2809B}"/>
              </a:ext>
            </a:extLst>
          </p:cNvPr>
          <p:cNvSpPr/>
          <p:nvPr/>
        </p:nvSpPr>
        <p:spPr>
          <a:xfrm>
            <a:off x="-16962392" y="96569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6A9DE-EBBB-3D64-3153-BDF452AB60EA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F4015-82D3-C131-2AE9-C5101E9DA67F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70461-5C93-B8FF-FA40-545A9EB752E5}"/>
              </a:ext>
            </a:extLst>
          </p:cNvPr>
          <p:cNvSpPr/>
          <p:nvPr/>
        </p:nvSpPr>
        <p:spPr>
          <a:xfrm>
            <a:off x="-18408017" y="96569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806F93-ED6E-F620-6E9A-10618F7DB6FE}"/>
              </a:ext>
            </a:extLst>
          </p:cNvPr>
          <p:cNvSpPr/>
          <p:nvPr/>
        </p:nvSpPr>
        <p:spPr>
          <a:xfrm>
            <a:off x="-18408018" y="189912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4493B3-1A17-AF14-2F60-C1F078887BD2}"/>
              </a:ext>
            </a:extLst>
          </p:cNvPr>
          <p:cNvSpPr/>
          <p:nvPr/>
        </p:nvSpPr>
        <p:spPr>
          <a:xfrm>
            <a:off x="-18408018" y="2830685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9AFFE-B01E-1905-361F-19481B6B4B7A}"/>
              </a:ext>
            </a:extLst>
          </p:cNvPr>
          <p:cNvSpPr/>
          <p:nvPr/>
        </p:nvSpPr>
        <p:spPr>
          <a:xfrm>
            <a:off x="-18408019" y="377649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F4FF8-8BDB-A87D-0D09-0295CA4F725C}"/>
              </a:ext>
            </a:extLst>
          </p:cNvPr>
          <p:cNvSpPr/>
          <p:nvPr/>
        </p:nvSpPr>
        <p:spPr>
          <a:xfrm>
            <a:off x="-18408020" y="470804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76BD3-CA4F-13CA-8D2E-E54B63DEB1B1}"/>
              </a:ext>
            </a:extLst>
          </p:cNvPr>
          <p:cNvSpPr/>
          <p:nvPr/>
        </p:nvSpPr>
        <p:spPr>
          <a:xfrm>
            <a:off x="-18408020" y="565145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9B8450BD-2DBA-E6ED-9832-B6BD7720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36" y="1103228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753643AF-A3B9-0B2B-B5B1-4E682D50B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35" y="1976148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768620A1-F2A8-8A6F-CD88-A8E38C177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72" y="2827609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E82D7458-0A47-0A3B-8BE8-24E1D4C22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55" y="3700529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47053CCA-42BF-FDE0-4B19-90DAFFB90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67" y="4579570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998D91A-B761-5743-93E9-5E4CA00302DF}"/>
              </a:ext>
            </a:extLst>
          </p:cNvPr>
          <p:cNvSpPr/>
          <p:nvPr/>
        </p:nvSpPr>
        <p:spPr>
          <a:xfrm>
            <a:off x="-16975458" y="565921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2B3A3523-6E45-4FDB-3FDA-87B73BFAC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" y="5651458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FF5BDD-399C-FE4F-0368-709C00DAC079}"/>
              </a:ext>
            </a:extLst>
          </p:cNvPr>
          <p:cNvSpPr/>
          <p:nvPr/>
        </p:nvSpPr>
        <p:spPr>
          <a:xfrm>
            <a:off x="-13744662" y="472543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AA168-BD52-468A-7A37-353337ABEB1C}"/>
              </a:ext>
            </a:extLst>
          </p:cNvPr>
          <p:cNvSpPr/>
          <p:nvPr/>
        </p:nvSpPr>
        <p:spPr>
          <a:xfrm>
            <a:off x="-13744662" y="378612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EF374D-AC4F-EF53-2D82-E02D1E715C8B}"/>
              </a:ext>
            </a:extLst>
          </p:cNvPr>
          <p:cNvSpPr/>
          <p:nvPr/>
        </p:nvSpPr>
        <p:spPr>
          <a:xfrm>
            <a:off x="-13744663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4367A-B9D4-E33C-855D-60AD75BF8974}"/>
              </a:ext>
            </a:extLst>
          </p:cNvPr>
          <p:cNvSpPr/>
          <p:nvPr/>
        </p:nvSpPr>
        <p:spPr>
          <a:xfrm>
            <a:off x="-13731599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62D30-2D3C-2CC6-152A-6555F13664F3}"/>
              </a:ext>
            </a:extLst>
          </p:cNvPr>
          <p:cNvSpPr/>
          <p:nvPr/>
        </p:nvSpPr>
        <p:spPr>
          <a:xfrm>
            <a:off x="-13731598" y="97532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D7B9A-2E25-E5E1-F475-AB018BEAC685}"/>
              </a:ext>
            </a:extLst>
          </p:cNvPr>
          <p:cNvSpPr/>
          <p:nvPr/>
        </p:nvSpPr>
        <p:spPr>
          <a:xfrm>
            <a:off x="-13744664" y="566884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5042D-7678-EF90-0183-D0F14A395B7A}"/>
              </a:ext>
            </a:extLst>
          </p:cNvPr>
          <p:cNvSpPr/>
          <p:nvPr/>
        </p:nvSpPr>
        <p:spPr>
          <a:xfrm>
            <a:off x="-10716977" y="472543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9CAEBC-3F16-D4B4-D218-53DDAE7945B6}"/>
              </a:ext>
            </a:extLst>
          </p:cNvPr>
          <p:cNvSpPr/>
          <p:nvPr/>
        </p:nvSpPr>
        <p:spPr>
          <a:xfrm>
            <a:off x="-10716977" y="378612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0CEFA6-D319-113E-8CF6-87B60050D9D9}"/>
              </a:ext>
            </a:extLst>
          </p:cNvPr>
          <p:cNvSpPr/>
          <p:nvPr/>
        </p:nvSpPr>
        <p:spPr>
          <a:xfrm>
            <a:off x="-10716978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767688-D4C6-7390-417F-CF5669005070}"/>
              </a:ext>
            </a:extLst>
          </p:cNvPr>
          <p:cNvSpPr/>
          <p:nvPr/>
        </p:nvSpPr>
        <p:spPr>
          <a:xfrm>
            <a:off x="-10703914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E52ABF1-7264-572D-D798-2FE7C489E6C9}"/>
              </a:ext>
            </a:extLst>
          </p:cNvPr>
          <p:cNvSpPr/>
          <p:nvPr/>
        </p:nvSpPr>
        <p:spPr>
          <a:xfrm>
            <a:off x="-10703913" y="97532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C36ED6-E39D-7D59-BDEE-8956833F6636}"/>
              </a:ext>
            </a:extLst>
          </p:cNvPr>
          <p:cNvSpPr/>
          <p:nvPr/>
        </p:nvSpPr>
        <p:spPr>
          <a:xfrm>
            <a:off x="-10716979" y="566884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BECF5C-4051-FFBE-019D-3B5812DE0B01}"/>
              </a:ext>
            </a:extLst>
          </p:cNvPr>
          <p:cNvSpPr/>
          <p:nvPr/>
        </p:nvSpPr>
        <p:spPr>
          <a:xfrm>
            <a:off x="-7721776" y="472543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457514-8D1F-A3E8-7D0D-CBD43BA9E2F0}"/>
              </a:ext>
            </a:extLst>
          </p:cNvPr>
          <p:cNvSpPr/>
          <p:nvPr/>
        </p:nvSpPr>
        <p:spPr>
          <a:xfrm>
            <a:off x="-7721776" y="378612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5A9018-E26A-7C88-03EA-5D2B2B8AAF42}"/>
              </a:ext>
            </a:extLst>
          </p:cNvPr>
          <p:cNvSpPr/>
          <p:nvPr/>
        </p:nvSpPr>
        <p:spPr>
          <a:xfrm>
            <a:off x="-7721777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44535F-203C-426D-CBDE-C15D4140B1E2}"/>
              </a:ext>
            </a:extLst>
          </p:cNvPr>
          <p:cNvSpPr/>
          <p:nvPr/>
        </p:nvSpPr>
        <p:spPr>
          <a:xfrm>
            <a:off x="-7708713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8B55A8-D292-CEC5-F3BD-ADBF5652690D}"/>
              </a:ext>
            </a:extLst>
          </p:cNvPr>
          <p:cNvSpPr/>
          <p:nvPr/>
        </p:nvSpPr>
        <p:spPr>
          <a:xfrm>
            <a:off x="-7708712" y="97532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F6F6063-21AC-C102-B317-0327E1F8173E}"/>
              </a:ext>
            </a:extLst>
          </p:cNvPr>
          <p:cNvSpPr/>
          <p:nvPr/>
        </p:nvSpPr>
        <p:spPr>
          <a:xfrm>
            <a:off x="-7721778" y="566884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5A102C-D99D-35A4-8FE6-412E207668E8}"/>
              </a:ext>
            </a:extLst>
          </p:cNvPr>
          <p:cNvSpPr/>
          <p:nvPr/>
        </p:nvSpPr>
        <p:spPr>
          <a:xfrm>
            <a:off x="-15184482" y="98260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9851BA-5171-8B24-912C-9B0113343305}"/>
              </a:ext>
            </a:extLst>
          </p:cNvPr>
          <p:cNvSpPr/>
          <p:nvPr/>
        </p:nvSpPr>
        <p:spPr>
          <a:xfrm>
            <a:off x="-15177226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5B1B87-06BA-2C77-84CF-032D1F5A6BCD}"/>
              </a:ext>
            </a:extLst>
          </p:cNvPr>
          <p:cNvSpPr/>
          <p:nvPr/>
        </p:nvSpPr>
        <p:spPr>
          <a:xfrm>
            <a:off x="-15175046" y="28545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B7DA01E-67D1-E165-7B32-B0BA530F8C28}"/>
              </a:ext>
            </a:extLst>
          </p:cNvPr>
          <p:cNvSpPr/>
          <p:nvPr/>
        </p:nvSpPr>
        <p:spPr>
          <a:xfrm>
            <a:off x="-15164164" y="377836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E08C1B-A38E-1746-8510-D602422F04EA}"/>
              </a:ext>
            </a:extLst>
          </p:cNvPr>
          <p:cNvSpPr/>
          <p:nvPr/>
        </p:nvSpPr>
        <p:spPr>
          <a:xfrm>
            <a:off x="-15164164" y="4724375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87D530-C902-46F0-C679-57C249683774}"/>
              </a:ext>
            </a:extLst>
          </p:cNvPr>
          <p:cNvSpPr/>
          <p:nvPr/>
        </p:nvSpPr>
        <p:spPr>
          <a:xfrm>
            <a:off x="-15184482" y="567652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51753737-F792-F4E1-B40E-59184D540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280993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BDB1417B-8109-BE16-686B-C9FC7171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956352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05818026-445D-D245-AB26-B3348DCE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103228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F2B7F0A0-6098-E5BF-ABEA-E7020D446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3793649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E48F4151-5CCB-6F2A-D94F-670E66CA6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541" y="4642592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3D20E167-6ACD-47C6-B5A7-0F46F52C4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685" y="5615593"/>
            <a:ext cx="914400" cy="9144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9AD17A2B-AE45-966B-1161-056560D4202A}"/>
              </a:ext>
            </a:extLst>
          </p:cNvPr>
          <p:cNvSpPr/>
          <p:nvPr/>
        </p:nvSpPr>
        <p:spPr>
          <a:xfrm>
            <a:off x="-12129219" y="970420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2BDC2F-2E25-DC7A-6305-15573E695FE6}"/>
              </a:ext>
            </a:extLst>
          </p:cNvPr>
          <p:cNvSpPr/>
          <p:nvPr/>
        </p:nvSpPr>
        <p:spPr>
          <a:xfrm>
            <a:off x="-12141009" y="191573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829127-6A2B-1048-59BD-252D5429D512}"/>
              </a:ext>
            </a:extLst>
          </p:cNvPr>
          <p:cNvSpPr/>
          <p:nvPr/>
        </p:nvSpPr>
        <p:spPr>
          <a:xfrm>
            <a:off x="-12141009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9DD9B1-49FD-C5E7-3C74-B1B593F25A0B}"/>
              </a:ext>
            </a:extLst>
          </p:cNvPr>
          <p:cNvSpPr/>
          <p:nvPr/>
        </p:nvSpPr>
        <p:spPr>
          <a:xfrm>
            <a:off x="-12149542" y="3775961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692429D-CF7F-3B96-D6D1-0CAE95A324ED}"/>
              </a:ext>
            </a:extLst>
          </p:cNvPr>
          <p:cNvSpPr/>
          <p:nvPr/>
        </p:nvSpPr>
        <p:spPr>
          <a:xfrm>
            <a:off x="-12172941" y="4728940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9C9A8-C11C-3E9F-16B7-7DB896C62CCB}"/>
              </a:ext>
            </a:extLst>
          </p:cNvPr>
          <p:cNvSpPr/>
          <p:nvPr/>
        </p:nvSpPr>
        <p:spPr>
          <a:xfrm>
            <a:off x="-12154264" y="566804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52FD27AF-FA7D-E8A5-4466-8DD30CC21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1836510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A3D80085-AD5A-D48F-44DA-00661542C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912228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12C0C88C-397F-5BBD-2009-C3939F06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017" y="4645748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A0DDDA24-3A14-127A-0630-81866308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6576" y="5548421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6F79D0B0-8103-91BE-C0CC-215BC2C0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496" y="2877133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C848B1F5-2D29-2827-07B0-2E3075D9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470" y="3886831"/>
            <a:ext cx="706492" cy="70649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9F87835-40EF-CF7E-B6B7-5BE283B860AB}"/>
              </a:ext>
            </a:extLst>
          </p:cNvPr>
          <p:cNvSpPr/>
          <p:nvPr/>
        </p:nvSpPr>
        <p:spPr>
          <a:xfrm>
            <a:off x="-9134923" y="98260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93B9DF-494E-D0B3-DF74-9ADC292D1D98}"/>
              </a:ext>
            </a:extLst>
          </p:cNvPr>
          <p:cNvSpPr/>
          <p:nvPr/>
        </p:nvSpPr>
        <p:spPr>
          <a:xfrm>
            <a:off x="-9134923" y="190688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5C28663-347A-0659-FE80-30FCBC5C489A}"/>
              </a:ext>
            </a:extLst>
          </p:cNvPr>
          <p:cNvSpPr/>
          <p:nvPr/>
        </p:nvSpPr>
        <p:spPr>
          <a:xfrm>
            <a:off x="-9132182" y="2840097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A3A5F78-9600-618D-4C55-FE74FCA3F58D}"/>
              </a:ext>
            </a:extLst>
          </p:cNvPr>
          <p:cNvSpPr/>
          <p:nvPr/>
        </p:nvSpPr>
        <p:spPr>
          <a:xfrm>
            <a:off x="-9141276" y="379856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7433163-E64B-68AD-1AE2-7150AA873A71}"/>
              </a:ext>
            </a:extLst>
          </p:cNvPr>
          <p:cNvSpPr/>
          <p:nvPr/>
        </p:nvSpPr>
        <p:spPr>
          <a:xfrm>
            <a:off x="-9141276" y="4735749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76031E-7DB2-D83E-2032-CD8097DA0801}"/>
              </a:ext>
            </a:extLst>
          </p:cNvPr>
          <p:cNvSpPr/>
          <p:nvPr/>
        </p:nvSpPr>
        <p:spPr>
          <a:xfrm>
            <a:off x="-9134549" y="5681489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88DA14B5-A2AA-5AF7-B588-E968400F8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0082" y="1866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9F479DC5-096A-F33D-F923-BC276B3ED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936" y="900930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21EFD94C-E39B-178B-E1ED-5846CEED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9315" y="4574173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C4884C87-C3E0-EF09-89F6-ADE0102FB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4222" y="5528638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8B69839B-EE8C-8968-EF21-3B6D7E5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868" y="2841822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B0D9F626-C60A-1D48-0335-7146550E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269" y="3820228"/>
            <a:ext cx="706492" cy="706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10E45E-A8D6-3B19-04C5-471ACE8E478E}"/>
              </a:ext>
            </a:extLst>
          </p:cNvPr>
          <p:cNvSpPr/>
          <p:nvPr/>
        </p:nvSpPr>
        <p:spPr>
          <a:xfrm>
            <a:off x="-4875416" y="472596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C235D-B431-CA9E-A06C-F86770930043}"/>
              </a:ext>
            </a:extLst>
          </p:cNvPr>
          <p:cNvSpPr/>
          <p:nvPr/>
        </p:nvSpPr>
        <p:spPr>
          <a:xfrm>
            <a:off x="-4875416" y="3786650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90B7F-A5E1-EE07-4D76-1DF76B222C4D}"/>
              </a:ext>
            </a:extLst>
          </p:cNvPr>
          <p:cNvSpPr/>
          <p:nvPr/>
        </p:nvSpPr>
        <p:spPr>
          <a:xfrm>
            <a:off x="-4875417" y="2850824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84DC8D-2C57-87ED-01D4-C72E5DFC62AB}"/>
              </a:ext>
            </a:extLst>
          </p:cNvPr>
          <p:cNvSpPr/>
          <p:nvPr/>
        </p:nvSpPr>
        <p:spPr>
          <a:xfrm>
            <a:off x="-4862353" y="190928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CBA40-9048-C50F-2EA9-BCF97375B486}"/>
              </a:ext>
            </a:extLst>
          </p:cNvPr>
          <p:cNvSpPr/>
          <p:nvPr/>
        </p:nvSpPr>
        <p:spPr>
          <a:xfrm>
            <a:off x="-4862352" y="97585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02251-44BB-FA61-3965-73B3D8650BE1}"/>
              </a:ext>
            </a:extLst>
          </p:cNvPr>
          <p:cNvSpPr/>
          <p:nvPr/>
        </p:nvSpPr>
        <p:spPr>
          <a:xfrm>
            <a:off x="-4875418" y="566937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36AECC-ED57-C26B-3DB2-D1FE96403352}"/>
              </a:ext>
            </a:extLst>
          </p:cNvPr>
          <p:cNvSpPr/>
          <p:nvPr/>
        </p:nvSpPr>
        <p:spPr>
          <a:xfrm>
            <a:off x="-1879093" y="472596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C4B4F-91AA-5B51-AD1A-EF4B037111DF}"/>
              </a:ext>
            </a:extLst>
          </p:cNvPr>
          <p:cNvSpPr/>
          <p:nvPr/>
        </p:nvSpPr>
        <p:spPr>
          <a:xfrm>
            <a:off x="-1879093" y="3786650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8B248F-3861-9CE8-9B7B-A2CA6FE8C8DA}"/>
              </a:ext>
            </a:extLst>
          </p:cNvPr>
          <p:cNvSpPr/>
          <p:nvPr/>
        </p:nvSpPr>
        <p:spPr>
          <a:xfrm>
            <a:off x="-1879094" y="2850824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F89095-9EEF-AD65-9B87-C1C5314E3349}"/>
              </a:ext>
            </a:extLst>
          </p:cNvPr>
          <p:cNvSpPr/>
          <p:nvPr/>
        </p:nvSpPr>
        <p:spPr>
          <a:xfrm>
            <a:off x="-1866030" y="190928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136746-9EA6-71BE-8729-C0CC52FB0302}"/>
              </a:ext>
            </a:extLst>
          </p:cNvPr>
          <p:cNvSpPr/>
          <p:nvPr/>
        </p:nvSpPr>
        <p:spPr>
          <a:xfrm>
            <a:off x="-1866029" y="97585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DDA09C-9186-A4BD-57DA-F8D979DB64D5}"/>
              </a:ext>
            </a:extLst>
          </p:cNvPr>
          <p:cNvSpPr/>
          <p:nvPr/>
        </p:nvSpPr>
        <p:spPr>
          <a:xfrm>
            <a:off x="-1879095" y="566937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1B30BF-1121-A4A6-5A60-FC24F1B8CAF7}"/>
              </a:ext>
            </a:extLst>
          </p:cNvPr>
          <p:cNvSpPr/>
          <p:nvPr/>
        </p:nvSpPr>
        <p:spPr>
          <a:xfrm>
            <a:off x="-6307981" y="96569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DDAD5C-84BD-5CEF-C4F6-29DF5AC20294}"/>
              </a:ext>
            </a:extLst>
          </p:cNvPr>
          <p:cNvSpPr/>
          <p:nvPr/>
        </p:nvSpPr>
        <p:spPr>
          <a:xfrm>
            <a:off x="-6300076" y="1907415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A7BE74-EC57-15E8-67A1-3A01907DD23A}"/>
              </a:ext>
            </a:extLst>
          </p:cNvPr>
          <p:cNvSpPr/>
          <p:nvPr/>
        </p:nvSpPr>
        <p:spPr>
          <a:xfrm>
            <a:off x="-6287632" y="286279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95F2452-1378-F368-8C41-9FF5EA1FEFC0}"/>
              </a:ext>
            </a:extLst>
          </p:cNvPr>
          <p:cNvSpPr/>
          <p:nvPr/>
        </p:nvSpPr>
        <p:spPr>
          <a:xfrm>
            <a:off x="-6298287" y="377649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6EE740A-BB74-383F-324F-EE7E44AD2C08}"/>
              </a:ext>
            </a:extLst>
          </p:cNvPr>
          <p:cNvSpPr/>
          <p:nvPr/>
        </p:nvSpPr>
        <p:spPr>
          <a:xfrm>
            <a:off x="-6307982" y="474441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E7B1EE-3F29-8AED-8D24-D18056155773}"/>
              </a:ext>
            </a:extLst>
          </p:cNvPr>
          <p:cNvSpPr/>
          <p:nvPr/>
        </p:nvSpPr>
        <p:spPr>
          <a:xfrm>
            <a:off x="-6307982" y="5659215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pic>
        <p:nvPicPr>
          <p:cNvPr id="91" name="Graphic 90" descr="Badge Cross with solid fill">
            <a:extLst>
              <a:ext uri="{FF2B5EF4-FFF2-40B4-BE49-F238E27FC236}">
                <a16:creationId xmlns:a16="http://schemas.microsoft.com/office/drawing/2014/main" id="{78D4E49A-F241-BE51-565E-78B0CF44A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9365" y="914717"/>
            <a:ext cx="914400" cy="914400"/>
          </a:xfrm>
          <a:prstGeom prst="rect">
            <a:avLst/>
          </a:prstGeom>
        </p:spPr>
      </p:pic>
      <p:pic>
        <p:nvPicPr>
          <p:cNvPr id="92" name="Graphic 91" descr="Badge Cross with solid fill">
            <a:extLst>
              <a:ext uri="{FF2B5EF4-FFF2-40B4-BE49-F238E27FC236}">
                <a16:creationId xmlns:a16="http://schemas.microsoft.com/office/drawing/2014/main" id="{E65C8E9B-B7C4-219E-F28C-695EA64E6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799" y="5488573"/>
            <a:ext cx="914400" cy="914400"/>
          </a:xfrm>
          <a:prstGeom prst="rect">
            <a:avLst/>
          </a:prstGeom>
        </p:spPr>
      </p:pic>
      <p:pic>
        <p:nvPicPr>
          <p:cNvPr id="93" name="Graphic 92" descr="Badge Cross with solid fill">
            <a:extLst>
              <a:ext uri="{FF2B5EF4-FFF2-40B4-BE49-F238E27FC236}">
                <a16:creationId xmlns:a16="http://schemas.microsoft.com/office/drawing/2014/main" id="{B8B3FED8-F05C-B31E-3E32-C647BF614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0876" y="1836510"/>
            <a:ext cx="914400" cy="914400"/>
          </a:xfrm>
          <a:prstGeom prst="rect">
            <a:avLst/>
          </a:prstGeom>
        </p:spPr>
      </p:pic>
      <p:pic>
        <p:nvPicPr>
          <p:cNvPr id="94" name="Graphic 93" descr="Badge Cross with solid fill">
            <a:extLst>
              <a:ext uri="{FF2B5EF4-FFF2-40B4-BE49-F238E27FC236}">
                <a16:creationId xmlns:a16="http://schemas.microsoft.com/office/drawing/2014/main" id="{5A81FB58-275F-CFC4-91B2-E666C03C1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0404" y="2682640"/>
            <a:ext cx="914400" cy="914400"/>
          </a:xfrm>
          <a:prstGeom prst="rect">
            <a:avLst/>
          </a:prstGeom>
        </p:spPr>
      </p:pic>
      <p:pic>
        <p:nvPicPr>
          <p:cNvPr id="96" name="Graphic 95" descr="Badge Cross with solid fill">
            <a:extLst>
              <a:ext uri="{FF2B5EF4-FFF2-40B4-BE49-F238E27FC236}">
                <a16:creationId xmlns:a16="http://schemas.microsoft.com/office/drawing/2014/main" id="{3E56F5DB-8656-4363-02EA-E282E008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2" y="3770257"/>
            <a:ext cx="914400" cy="914400"/>
          </a:xfrm>
          <a:prstGeom prst="rect">
            <a:avLst/>
          </a:prstGeom>
        </p:spPr>
      </p:pic>
      <p:pic>
        <p:nvPicPr>
          <p:cNvPr id="124" name="Graphic 123" descr="Checkmark with solid fill">
            <a:extLst>
              <a:ext uri="{FF2B5EF4-FFF2-40B4-BE49-F238E27FC236}">
                <a16:creationId xmlns:a16="http://schemas.microsoft.com/office/drawing/2014/main" id="{9AD769C0-2D0E-6E72-74CF-F029D5D9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2556" y="4776815"/>
            <a:ext cx="706492" cy="70649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151A5592-FD8A-49E0-28B4-EE413FCFC4B2}"/>
              </a:ext>
            </a:extLst>
          </p:cNvPr>
          <p:cNvSpPr/>
          <p:nvPr/>
        </p:nvSpPr>
        <p:spPr>
          <a:xfrm>
            <a:off x="-3298595" y="96569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A8E470E-C078-CB7C-CF26-74E93AD9C23A}"/>
              </a:ext>
            </a:extLst>
          </p:cNvPr>
          <p:cNvSpPr/>
          <p:nvPr/>
        </p:nvSpPr>
        <p:spPr>
          <a:xfrm>
            <a:off x="-3311658" y="1901881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94F2ED-D5D5-65CD-2FFE-796B9D5D828E}"/>
              </a:ext>
            </a:extLst>
          </p:cNvPr>
          <p:cNvSpPr/>
          <p:nvPr/>
        </p:nvSpPr>
        <p:spPr>
          <a:xfrm>
            <a:off x="-3311658" y="286663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A25938-FE21-C613-4FD5-02083A567717}"/>
              </a:ext>
            </a:extLst>
          </p:cNvPr>
          <p:cNvSpPr/>
          <p:nvPr/>
        </p:nvSpPr>
        <p:spPr>
          <a:xfrm>
            <a:off x="-3303084" y="377090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CBE994-9263-9230-41D3-2358F5772193}"/>
              </a:ext>
            </a:extLst>
          </p:cNvPr>
          <p:cNvSpPr/>
          <p:nvPr/>
        </p:nvSpPr>
        <p:spPr>
          <a:xfrm>
            <a:off x="-3270344" y="5672887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E5489EE-E874-071A-9EBD-1420402553ED}"/>
              </a:ext>
            </a:extLst>
          </p:cNvPr>
          <p:cNvSpPr/>
          <p:nvPr/>
        </p:nvSpPr>
        <p:spPr>
          <a:xfrm>
            <a:off x="-3303084" y="471580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132" name="Graphic 131" descr="Badge Cross with solid fill">
            <a:extLst>
              <a:ext uri="{FF2B5EF4-FFF2-40B4-BE49-F238E27FC236}">
                <a16:creationId xmlns:a16="http://schemas.microsoft.com/office/drawing/2014/main" id="{2BE01F41-3B12-98BC-A7B6-6CA68F90F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842" y="940139"/>
            <a:ext cx="914400" cy="914400"/>
          </a:xfrm>
          <a:prstGeom prst="rect">
            <a:avLst/>
          </a:prstGeom>
        </p:spPr>
      </p:pic>
      <p:pic>
        <p:nvPicPr>
          <p:cNvPr id="133" name="Graphic 132" descr="Badge Cross with solid fill">
            <a:extLst>
              <a:ext uri="{FF2B5EF4-FFF2-40B4-BE49-F238E27FC236}">
                <a16:creationId xmlns:a16="http://schemas.microsoft.com/office/drawing/2014/main" id="{82BE834E-5630-8F12-78F0-D8520E91F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507" y="1819351"/>
            <a:ext cx="914400" cy="914400"/>
          </a:xfrm>
          <a:prstGeom prst="rect">
            <a:avLst/>
          </a:prstGeom>
        </p:spPr>
      </p:pic>
      <p:pic>
        <p:nvPicPr>
          <p:cNvPr id="70" name="Graphic 69" descr="Badge Cross with solid fill">
            <a:extLst>
              <a:ext uri="{FF2B5EF4-FFF2-40B4-BE49-F238E27FC236}">
                <a16:creationId xmlns:a16="http://schemas.microsoft.com/office/drawing/2014/main" id="{1BA509F2-4028-2B18-D82E-097321BE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933" y="2670688"/>
            <a:ext cx="914400" cy="914400"/>
          </a:xfrm>
          <a:prstGeom prst="rect">
            <a:avLst/>
          </a:prstGeom>
        </p:spPr>
      </p:pic>
      <p:pic>
        <p:nvPicPr>
          <p:cNvPr id="71" name="Graphic 70" descr="Badge Cross with solid fill">
            <a:extLst>
              <a:ext uri="{FF2B5EF4-FFF2-40B4-BE49-F238E27FC236}">
                <a16:creationId xmlns:a16="http://schemas.microsoft.com/office/drawing/2014/main" id="{FA8185CF-5D85-E6C0-CDED-B0528867D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6248" y="3628407"/>
            <a:ext cx="914400" cy="914400"/>
          </a:xfrm>
          <a:prstGeom prst="rect">
            <a:avLst/>
          </a:prstGeom>
        </p:spPr>
      </p:pic>
      <p:pic>
        <p:nvPicPr>
          <p:cNvPr id="134" name="Graphic 133" descr="Badge Cross with solid fill">
            <a:extLst>
              <a:ext uri="{FF2B5EF4-FFF2-40B4-BE49-F238E27FC236}">
                <a16:creationId xmlns:a16="http://schemas.microsoft.com/office/drawing/2014/main" id="{9961024F-0129-19FB-5C4B-1BBF8FA1B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68" y="4500337"/>
            <a:ext cx="914400" cy="914400"/>
          </a:xfrm>
          <a:prstGeom prst="rect">
            <a:avLst/>
          </a:prstGeom>
        </p:spPr>
      </p:pic>
      <p:pic>
        <p:nvPicPr>
          <p:cNvPr id="135" name="Graphic 134" descr="Checkmark with solid fill">
            <a:extLst>
              <a:ext uri="{FF2B5EF4-FFF2-40B4-BE49-F238E27FC236}">
                <a16:creationId xmlns:a16="http://schemas.microsoft.com/office/drawing/2014/main" id="{42C6E616-3364-14AF-EA08-13AB75DC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870" y="5615593"/>
            <a:ext cx="706492" cy="706492"/>
          </a:xfrm>
          <a:prstGeom prst="rect">
            <a:avLst/>
          </a:prstGeom>
        </p:spPr>
      </p:pic>
      <p:pic>
        <p:nvPicPr>
          <p:cNvPr id="31" name="Picture 30" descr="Index of /Identidades-De-Instancia/ITESO/Logos ITESO/">
            <a:extLst>
              <a:ext uri="{FF2B5EF4-FFF2-40B4-BE49-F238E27FC236}">
                <a16:creationId xmlns:a16="http://schemas.microsoft.com/office/drawing/2014/main" id="{19EB468F-5F84-8C82-4E53-79F77FE2D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130950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C3CC-78CB-8526-1172-C0D11A80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4AD9F-9ED3-27D4-0B35-2E37B30BD31A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38DF6-2DA8-FA8C-75E5-D34E452F1987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E5B5134-EF36-98EB-7D4A-A680CA9C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36" y="1103228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29B7B480-F963-2398-5EB8-D03C2683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35" y="1976148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381B452C-DB20-4030-EF91-4B527E6F2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72" y="2827609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17B5E9E5-0E28-9AD7-1795-6111879A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55" y="3700529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0DAAF83A-F087-3B00-F9D6-C27625EF2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67" y="4579570"/>
            <a:ext cx="914400" cy="914400"/>
          </a:xfrm>
          <a:prstGeom prst="rect">
            <a:avLst/>
          </a:prstGeom>
        </p:spPr>
      </p:pic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EAEA80A5-248A-89DC-8F9E-F40A28F05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" y="5651458"/>
            <a:ext cx="914400" cy="914400"/>
          </a:xfrm>
          <a:prstGeom prst="rect">
            <a:avLst/>
          </a:prstGeom>
        </p:spPr>
      </p:pic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AF3DB4FB-0A0A-6C68-C64E-695712E05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280993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0D529B13-6D53-679D-7F98-A2AF4081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956352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ECD2FECA-2B6E-052A-0ACF-D642DC9D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103228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F9A1BA39-19D7-3BD3-ECD9-66AD04040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3793649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1795ABB5-416B-FE5B-6384-0DF0856D0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541" y="4642592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DEBEB690-2DCF-CC9B-ACE9-C970F5EA6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685" y="5615593"/>
            <a:ext cx="914400" cy="914400"/>
          </a:xfrm>
          <a:prstGeom prst="rect">
            <a:avLst/>
          </a:prstGeom>
        </p:spPr>
      </p:pic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D9E8A438-CB10-0BC7-62DC-5D9CDFCC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1836510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12E08327-95CC-206A-1D01-1A9B75B4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912228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9285D5B8-99AA-D110-5847-8DAE53728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017" y="4645748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25C53FAB-2A57-DB02-C039-E71420DE9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6576" y="5548421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57086B5F-16FC-FF6D-5255-1F3C64924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496" y="2877133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DA7D870F-6CCE-7A26-C13E-015E2528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470" y="3886831"/>
            <a:ext cx="706492" cy="706492"/>
          </a:xfrm>
          <a:prstGeom prst="rect">
            <a:avLst/>
          </a:prstGeom>
        </p:spPr>
      </p:pic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B2212720-300D-6D3F-000D-95B51C46E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0082" y="1866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43385403-C303-3DB9-22CC-996E9BD11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936" y="900930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F0867248-715E-9B8E-4C0A-49FF65684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9315" y="4574173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BBB6CF72-8ECF-69A5-6A1F-E724183C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4222" y="5528638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086442B9-579E-4430-58F2-29D28C3B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868" y="2841822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C7FD1830-01E6-3981-6F39-5FFBF8CC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269" y="3820228"/>
            <a:ext cx="706492" cy="706492"/>
          </a:xfrm>
          <a:prstGeom prst="rect">
            <a:avLst/>
          </a:prstGeom>
        </p:spPr>
      </p:pic>
      <p:pic>
        <p:nvPicPr>
          <p:cNvPr id="91" name="Graphic 90" descr="Badge Cross with solid fill">
            <a:extLst>
              <a:ext uri="{FF2B5EF4-FFF2-40B4-BE49-F238E27FC236}">
                <a16:creationId xmlns:a16="http://schemas.microsoft.com/office/drawing/2014/main" id="{5900B493-C1EA-2B74-DFE9-D89FACF4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9365" y="914717"/>
            <a:ext cx="914400" cy="914400"/>
          </a:xfrm>
          <a:prstGeom prst="rect">
            <a:avLst/>
          </a:prstGeom>
        </p:spPr>
      </p:pic>
      <p:pic>
        <p:nvPicPr>
          <p:cNvPr id="92" name="Graphic 91" descr="Badge Cross with solid fill">
            <a:extLst>
              <a:ext uri="{FF2B5EF4-FFF2-40B4-BE49-F238E27FC236}">
                <a16:creationId xmlns:a16="http://schemas.microsoft.com/office/drawing/2014/main" id="{83780813-1461-E4A3-15A0-03C9CE872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799" y="5488573"/>
            <a:ext cx="914400" cy="914400"/>
          </a:xfrm>
          <a:prstGeom prst="rect">
            <a:avLst/>
          </a:prstGeom>
        </p:spPr>
      </p:pic>
      <p:pic>
        <p:nvPicPr>
          <p:cNvPr id="93" name="Graphic 92" descr="Badge Cross with solid fill">
            <a:extLst>
              <a:ext uri="{FF2B5EF4-FFF2-40B4-BE49-F238E27FC236}">
                <a16:creationId xmlns:a16="http://schemas.microsoft.com/office/drawing/2014/main" id="{4F1C66E9-A590-D8E0-051C-1F2F2DDF6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0876" y="1836510"/>
            <a:ext cx="914400" cy="914400"/>
          </a:xfrm>
          <a:prstGeom prst="rect">
            <a:avLst/>
          </a:prstGeom>
        </p:spPr>
      </p:pic>
      <p:pic>
        <p:nvPicPr>
          <p:cNvPr id="94" name="Graphic 93" descr="Badge Cross with solid fill">
            <a:extLst>
              <a:ext uri="{FF2B5EF4-FFF2-40B4-BE49-F238E27FC236}">
                <a16:creationId xmlns:a16="http://schemas.microsoft.com/office/drawing/2014/main" id="{A3CFE51D-278A-C0F5-B81A-52F9F0B2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0404" y="2682640"/>
            <a:ext cx="914400" cy="914400"/>
          </a:xfrm>
          <a:prstGeom prst="rect">
            <a:avLst/>
          </a:prstGeom>
        </p:spPr>
      </p:pic>
      <p:pic>
        <p:nvPicPr>
          <p:cNvPr id="96" name="Graphic 95" descr="Badge Cross with solid fill">
            <a:extLst>
              <a:ext uri="{FF2B5EF4-FFF2-40B4-BE49-F238E27FC236}">
                <a16:creationId xmlns:a16="http://schemas.microsoft.com/office/drawing/2014/main" id="{EBAD3CE0-46BB-4EC6-EF57-7E33036A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2" y="3770257"/>
            <a:ext cx="914400" cy="914400"/>
          </a:xfrm>
          <a:prstGeom prst="rect">
            <a:avLst/>
          </a:prstGeom>
        </p:spPr>
      </p:pic>
      <p:pic>
        <p:nvPicPr>
          <p:cNvPr id="124" name="Graphic 123" descr="Checkmark with solid fill">
            <a:extLst>
              <a:ext uri="{FF2B5EF4-FFF2-40B4-BE49-F238E27FC236}">
                <a16:creationId xmlns:a16="http://schemas.microsoft.com/office/drawing/2014/main" id="{C18730DB-B6B0-61EF-3BC5-8082587E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2556" y="4776815"/>
            <a:ext cx="706492" cy="706492"/>
          </a:xfrm>
          <a:prstGeom prst="rect">
            <a:avLst/>
          </a:prstGeom>
        </p:spPr>
      </p:pic>
      <p:pic>
        <p:nvPicPr>
          <p:cNvPr id="132" name="Graphic 131" descr="Badge Cross with solid fill">
            <a:extLst>
              <a:ext uri="{FF2B5EF4-FFF2-40B4-BE49-F238E27FC236}">
                <a16:creationId xmlns:a16="http://schemas.microsoft.com/office/drawing/2014/main" id="{E2492FA4-2207-F138-5CAC-1C879389E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842" y="940139"/>
            <a:ext cx="914400" cy="914400"/>
          </a:xfrm>
          <a:prstGeom prst="rect">
            <a:avLst/>
          </a:prstGeom>
        </p:spPr>
      </p:pic>
      <p:pic>
        <p:nvPicPr>
          <p:cNvPr id="133" name="Graphic 132" descr="Badge Cross with solid fill">
            <a:extLst>
              <a:ext uri="{FF2B5EF4-FFF2-40B4-BE49-F238E27FC236}">
                <a16:creationId xmlns:a16="http://schemas.microsoft.com/office/drawing/2014/main" id="{79B251F7-D4DC-BA01-74F9-1EED126ED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507" y="1819351"/>
            <a:ext cx="914400" cy="914400"/>
          </a:xfrm>
          <a:prstGeom prst="rect">
            <a:avLst/>
          </a:prstGeom>
        </p:spPr>
      </p:pic>
      <p:pic>
        <p:nvPicPr>
          <p:cNvPr id="70" name="Graphic 69" descr="Badge Cross with solid fill">
            <a:extLst>
              <a:ext uri="{FF2B5EF4-FFF2-40B4-BE49-F238E27FC236}">
                <a16:creationId xmlns:a16="http://schemas.microsoft.com/office/drawing/2014/main" id="{C533889D-CAEC-CF92-6FF3-91EA90790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933" y="2670688"/>
            <a:ext cx="914400" cy="914400"/>
          </a:xfrm>
          <a:prstGeom prst="rect">
            <a:avLst/>
          </a:prstGeom>
        </p:spPr>
      </p:pic>
      <p:pic>
        <p:nvPicPr>
          <p:cNvPr id="71" name="Graphic 70" descr="Badge Cross with solid fill">
            <a:extLst>
              <a:ext uri="{FF2B5EF4-FFF2-40B4-BE49-F238E27FC236}">
                <a16:creationId xmlns:a16="http://schemas.microsoft.com/office/drawing/2014/main" id="{A37E791F-1D11-132C-5DF8-4A84F634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6248" y="3628407"/>
            <a:ext cx="914400" cy="914400"/>
          </a:xfrm>
          <a:prstGeom prst="rect">
            <a:avLst/>
          </a:prstGeom>
        </p:spPr>
      </p:pic>
      <p:pic>
        <p:nvPicPr>
          <p:cNvPr id="134" name="Graphic 133" descr="Badge Cross with solid fill">
            <a:extLst>
              <a:ext uri="{FF2B5EF4-FFF2-40B4-BE49-F238E27FC236}">
                <a16:creationId xmlns:a16="http://schemas.microsoft.com/office/drawing/2014/main" id="{899A605A-4FEA-7FFD-76DE-0974B82D4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68" y="4500337"/>
            <a:ext cx="914400" cy="914400"/>
          </a:xfrm>
          <a:prstGeom prst="rect">
            <a:avLst/>
          </a:prstGeom>
        </p:spPr>
      </p:pic>
      <p:pic>
        <p:nvPicPr>
          <p:cNvPr id="135" name="Graphic 134" descr="Checkmark with solid fill">
            <a:extLst>
              <a:ext uri="{FF2B5EF4-FFF2-40B4-BE49-F238E27FC236}">
                <a16:creationId xmlns:a16="http://schemas.microsoft.com/office/drawing/2014/main" id="{47439AD5-E1A4-5D12-1553-AF76E54C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870" y="5615593"/>
            <a:ext cx="706492" cy="706492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C7A60009-E2D3-2FEA-4600-1B0675BE0A52}"/>
              </a:ext>
            </a:extLst>
          </p:cNvPr>
          <p:cNvSpPr/>
          <p:nvPr/>
        </p:nvSpPr>
        <p:spPr>
          <a:xfrm>
            <a:off x="219219" y="928666"/>
            <a:ext cx="1973175" cy="1857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F944DC9-5413-2382-59A7-B3B7DF934002}"/>
              </a:ext>
            </a:extLst>
          </p:cNvPr>
          <p:cNvSpPr/>
          <p:nvPr/>
        </p:nvSpPr>
        <p:spPr>
          <a:xfrm>
            <a:off x="2247251" y="2752781"/>
            <a:ext cx="1973175" cy="1857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A17EACE-3FCF-7785-2623-2989CEEB4090}"/>
              </a:ext>
            </a:extLst>
          </p:cNvPr>
          <p:cNvSpPr/>
          <p:nvPr/>
        </p:nvSpPr>
        <p:spPr>
          <a:xfrm>
            <a:off x="4184283" y="4633325"/>
            <a:ext cx="89224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B8D56A9-6E04-618E-D4E8-AE81702397DE}"/>
              </a:ext>
            </a:extLst>
          </p:cNvPr>
          <p:cNvSpPr/>
          <p:nvPr/>
        </p:nvSpPr>
        <p:spPr>
          <a:xfrm>
            <a:off x="5084625" y="5483307"/>
            <a:ext cx="89224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4DCB93A-4DA2-D71E-1B6C-27D2B216DB8E}"/>
              </a:ext>
            </a:extLst>
          </p:cNvPr>
          <p:cNvSpPr txBox="1"/>
          <p:nvPr/>
        </p:nvSpPr>
        <p:spPr>
          <a:xfrm>
            <a:off x="6464633" y="2021095"/>
            <a:ext cx="4881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observer un </a:t>
            </a:r>
            <a:r>
              <a:rPr lang="en-US" dirty="0" err="1"/>
              <a:t>desbalance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lo que es similar, y a lo que no lo es: </a:t>
            </a:r>
          </a:p>
          <a:p>
            <a:endParaRPr lang="en-US" b="1" dirty="0"/>
          </a:p>
          <a:p>
            <a:r>
              <a:rPr lang="en-US" b="1" dirty="0"/>
              <a:t>Hay </a:t>
            </a:r>
            <a:r>
              <a:rPr lang="en-US" b="1" dirty="0" err="1"/>
              <a:t>muchos</a:t>
            </a:r>
            <a:r>
              <a:rPr lang="en-US" b="1" dirty="0"/>
              <a:t> m</a:t>
            </a:r>
            <a:r>
              <a:rPr lang="es-MX" b="1" dirty="0" err="1"/>
              <a:t>ás</a:t>
            </a:r>
            <a:r>
              <a:rPr lang="es-MX" b="1" dirty="0"/>
              <a:t> casos de productos que no son similares entre si, comparando respecto a los que en efecto, son similares.</a:t>
            </a:r>
            <a:endParaRPr lang="en-US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57CFE7-8969-2129-545C-9130191D8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16797"/>
              </p:ext>
            </p:extLst>
          </p:nvPr>
        </p:nvGraphicFramePr>
        <p:xfrm>
          <a:off x="-3169923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D41CB58-F83A-E740-4FDF-46BE93D6F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80345"/>
              </p:ext>
            </p:extLst>
          </p:nvPr>
        </p:nvGraphicFramePr>
        <p:xfrm>
          <a:off x="-316992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74C11C3-9CCA-3F84-2C4C-B659922B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37047"/>
              </p:ext>
            </p:extLst>
          </p:nvPr>
        </p:nvGraphicFramePr>
        <p:xfrm>
          <a:off x="-316992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3D55CCF-1463-B41F-9CB9-87156025E1F1}"/>
              </a:ext>
            </a:extLst>
          </p:cNvPr>
          <p:cNvSpPr txBox="1"/>
          <p:nvPr/>
        </p:nvSpPr>
        <p:spPr>
          <a:xfrm>
            <a:off x="-7827748" y="2214880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3" name="Picture 42" descr="Index of /Identidades-De-Instancia/ITESO/Logos ITESO/">
            <a:extLst>
              <a:ext uri="{FF2B5EF4-FFF2-40B4-BE49-F238E27FC236}">
                <a16:creationId xmlns:a16="http://schemas.microsoft.com/office/drawing/2014/main" id="{21C22F9C-6C0F-4C98-76E7-4BDAAABC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130950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5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4750-1DCB-4549-0DE7-D38620A0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E5EAC-A12D-D5C4-CF81-A7B0F51D5DE9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BF717-B21B-00DE-B0BD-CBDA54E6920E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DC8B2-2710-7E22-B724-B97D0CD85EC7}"/>
              </a:ext>
            </a:extLst>
          </p:cNvPr>
          <p:cNvSpPr txBox="1"/>
          <p:nvPr/>
        </p:nvSpPr>
        <p:spPr>
          <a:xfrm>
            <a:off x="4288682" y="1878171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6EA62E67-4731-5233-DDDE-3202CB5C3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7ECC3-0668-143F-E612-BEF8132C4963}"/>
              </a:ext>
            </a:extLst>
          </p:cNvPr>
          <p:cNvSpPr txBox="1"/>
          <p:nvPr/>
        </p:nvSpPr>
        <p:spPr>
          <a:xfrm>
            <a:off x="4126120" y="46271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Esto generará un conjunto de datos con una cantidad de filas equivalente a las filas actuales al cuadrado:</a:t>
            </a:r>
          </a:p>
          <a:p>
            <a:endParaRPr lang="es-MX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MX" dirty="0"/>
              <a:t> n</a:t>
            </a:r>
            <a:r>
              <a:rPr lang="en-US" dirty="0"/>
              <a:t>*n = n^2 = 2362^2</a:t>
            </a:r>
            <a:r>
              <a:rPr lang="es-MX" dirty="0"/>
              <a:t> = </a:t>
            </a:r>
            <a:r>
              <a:rPr lang="en-US" b="1" i="0" dirty="0">
                <a:effectLst/>
                <a:latin typeface="arial" panose="020B0604020202020204" pitchFamily="34" charset="0"/>
              </a:rPr>
              <a:t>5579044</a:t>
            </a:r>
            <a:endParaRPr lang="es-MX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74DB44-7F01-D8EE-139D-EF5070070A52}"/>
              </a:ext>
            </a:extLst>
          </p:cNvPr>
          <p:cNvGraphicFramePr>
            <a:graphicFrameLocks noGrp="1"/>
          </p:cNvGraphicFramePr>
          <p:nvPr/>
        </p:nvGraphicFramePr>
        <p:xfrm>
          <a:off x="742837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35F194-D2E7-AD5D-3C7A-7480B15E8AF1}"/>
              </a:ext>
            </a:extLst>
          </p:cNvPr>
          <p:cNvGraphicFramePr>
            <a:graphicFrameLocks noGrp="1"/>
          </p:cNvGraphicFramePr>
          <p:nvPr/>
        </p:nvGraphicFramePr>
        <p:xfrm>
          <a:off x="74284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ABF6BC-C634-3733-1DF5-7E2B3AEFB31E}"/>
              </a:ext>
            </a:extLst>
          </p:cNvPr>
          <p:cNvGraphicFramePr>
            <a:graphicFrameLocks noGrp="1"/>
          </p:cNvGraphicFramePr>
          <p:nvPr/>
        </p:nvGraphicFramePr>
        <p:xfrm>
          <a:off x="74284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95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A10F-E76A-C6CD-B96F-5B40B6D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451F6-760D-179B-CB23-21AB6C801D1C}"/>
              </a:ext>
            </a:extLst>
          </p:cNvPr>
          <p:cNvSpPr txBox="1"/>
          <p:nvPr/>
        </p:nvSpPr>
        <p:spPr>
          <a:xfrm>
            <a:off x="361950" y="4673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5579044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ejemplos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(o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AD5D0-97C9-4616-1FCA-78A850804D2C}"/>
              </a:ext>
            </a:extLst>
          </p:cNvPr>
          <p:cNvSpPr txBox="1"/>
          <p:nvPr/>
        </p:nvSpPr>
        <p:spPr>
          <a:xfrm>
            <a:off x="773442" y="839561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A2299-EBD0-4362-CCD5-9EFEF1EEA88F}"/>
              </a:ext>
            </a:extLst>
          </p:cNvPr>
          <p:cNvSpPr txBox="1"/>
          <p:nvPr/>
        </p:nvSpPr>
        <p:spPr>
          <a:xfrm>
            <a:off x="391159" y="1901309"/>
            <a:ext cx="944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hacer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comparaciones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obtendrémos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siguiente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conjunto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11" name="Picture 10" descr="Index of /Identidades-De-Instancia/ITESO/Logos ITESO/">
            <a:extLst>
              <a:ext uri="{FF2B5EF4-FFF2-40B4-BE49-F238E27FC236}">
                <a16:creationId xmlns:a16="http://schemas.microsoft.com/office/drawing/2014/main" id="{C674DF49-A46F-30EE-2DD3-88BFAFD28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F5745-19CB-3CBF-329C-CC9D8AAB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17083E-04E3-D7E8-5467-573BFB63FA30}"/>
              </a:ext>
            </a:extLst>
          </p:cNvPr>
          <p:cNvGraphicFramePr>
            <a:graphicFrameLocks noGrp="1"/>
          </p:cNvGraphicFramePr>
          <p:nvPr/>
        </p:nvGraphicFramePr>
        <p:xfrm>
          <a:off x="319086" y="2585720"/>
          <a:ext cx="11553828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56">
                  <a:extLst>
                    <a:ext uri="{9D8B030D-6E8A-4147-A177-3AD203B41FA5}">
                      <a16:colId xmlns:a16="http://schemas.microsoft.com/office/drawing/2014/main" val="350672956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42107593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1136738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29520040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61813485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17514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71725754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32760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275193619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0943879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520860423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1589283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59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similarity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nutrient4_</a:t>
                      </a:r>
                      <a:r>
                        <a:rPr lang="en-US" sz="1100" dirty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6E19EB-048B-E1E6-13A4-5A2E8F668F9F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8367-53C8-D83B-6BD0-1E1A906BDCF6}"/>
              </a:ext>
            </a:extLst>
          </p:cNvPr>
          <p:cNvSpPr txBox="1"/>
          <p:nvPr/>
        </p:nvSpPr>
        <p:spPr>
          <a:xfrm>
            <a:off x="391159" y="1463159"/>
            <a:ext cx="798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aprende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?: Conjunto 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?: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Similitud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dos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E81CD-6C83-149D-7E8E-A821511F3951}"/>
              </a:ext>
            </a:extLst>
          </p:cNvPr>
          <p:cNvSpPr txBox="1"/>
          <p:nvPr/>
        </p:nvSpPr>
        <p:spPr>
          <a:xfrm>
            <a:off x="-2868918" y="839561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18ECB8BC-7C33-C24F-7A1A-BBAF6454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1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067C-ED9E-C71A-D7D2-CC749FE4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2D3EF6-1623-19E7-8EAC-73806B507D0F}"/>
              </a:ext>
            </a:extLst>
          </p:cNvPr>
          <p:cNvGraphicFramePr>
            <a:graphicFrameLocks noGrp="1"/>
          </p:cNvGraphicFramePr>
          <p:nvPr/>
        </p:nvGraphicFramePr>
        <p:xfrm>
          <a:off x="319086" y="2585720"/>
          <a:ext cx="11553828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56">
                  <a:extLst>
                    <a:ext uri="{9D8B030D-6E8A-4147-A177-3AD203B41FA5}">
                      <a16:colId xmlns:a16="http://schemas.microsoft.com/office/drawing/2014/main" val="350672956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42107593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1136738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29520040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61813485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17514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71725754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32760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275193619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0943879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520860423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1589283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59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similarity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nutrient4_</a:t>
                      </a:r>
                      <a:r>
                        <a:rPr lang="en-US" sz="1100" dirty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81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D902C-8B73-E5EB-E123-DB503801037D}"/>
              </a:ext>
            </a:extLst>
          </p:cNvPr>
          <p:cNvSpPr txBox="1"/>
          <p:nvPr/>
        </p:nvSpPr>
        <p:spPr>
          <a:xfrm>
            <a:off x="391159" y="1463159"/>
            <a:ext cx="798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aprende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?: 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Conjunto de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?: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Similitud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dos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9EACB-611E-8FA9-F6B0-62CF6513381F}"/>
              </a:ext>
            </a:extLst>
          </p:cNvPr>
          <p:cNvSpPr/>
          <p:nvPr/>
        </p:nvSpPr>
        <p:spPr>
          <a:xfrm>
            <a:off x="2057400" y="2447925"/>
            <a:ext cx="971550" cy="23145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6D538-40FC-9FFD-520C-DDFFDAE100CF}"/>
              </a:ext>
            </a:extLst>
          </p:cNvPr>
          <p:cNvSpPr/>
          <p:nvPr/>
        </p:nvSpPr>
        <p:spPr>
          <a:xfrm>
            <a:off x="3105150" y="2447925"/>
            <a:ext cx="8767764" cy="2314575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2BD30-7A41-805A-CF7A-3787B57BD9C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CE6EFBF-1FC2-9253-B485-8F0D8467F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56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03E93-640A-305C-735F-75D46F7F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17F5C1-D524-0844-B265-2C642E714530}"/>
              </a:ext>
            </a:extLst>
          </p:cNvPr>
          <p:cNvSpPr txBox="1"/>
          <p:nvPr/>
        </p:nvSpPr>
        <p:spPr>
          <a:xfrm>
            <a:off x="391159" y="1463159"/>
            <a:ext cx="798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aprende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?: 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Conjunto de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?: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Similitud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dos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8C158-67E0-A890-3453-E8A4702A6D1A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14EA59B8-8B57-1D59-267E-2DF29399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92945C4-893F-7350-7BB5-9BE7543CE434}"/>
              </a:ext>
            </a:extLst>
          </p:cNvPr>
          <p:cNvSpPr/>
          <p:nvPr/>
        </p:nvSpPr>
        <p:spPr>
          <a:xfrm rot="5400000">
            <a:off x="5746804" y="1972489"/>
            <a:ext cx="639189" cy="6179206"/>
          </a:xfrm>
          <a:prstGeom prst="leftBrace">
            <a:avLst>
              <a:gd name="adj1" fmla="val 57808"/>
              <a:gd name="adj2" fmla="val 500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98124-68BC-8066-834C-86B02479DA30}"/>
              </a:ext>
            </a:extLst>
          </p:cNvPr>
          <p:cNvSpPr/>
          <p:nvPr/>
        </p:nvSpPr>
        <p:spPr>
          <a:xfrm>
            <a:off x="7569891" y="5495070"/>
            <a:ext cx="1654192" cy="657563"/>
          </a:xfrm>
          <a:prstGeom prst="rect">
            <a:avLst/>
          </a:prstGeom>
          <a:solidFill>
            <a:srgbClr val="A099CD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1ADFC-5022-D98D-687F-72E9EB5AD07A}"/>
              </a:ext>
            </a:extLst>
          </p:cNvPr>
          <p:cNvSpPr/>
          <p:nvPr/>
        </p:nvSpPr>
        <p:spPr>
          <a:xfrm>
            <a:off x="2976795" y="5521704"/>
            <a:ext cx="1654192" cy="657563"/>
          </a:xfrm>
          <a:prstGeom prst="rect">
            <a:avLst/>
          </a:prstGeom>
          <a:solidFill>
            <a:srgbClr val="9B8049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EFEB8-9A43-2E9E-FA14-F0EE9D36453F}"/>
              </a:ext>
            </a:extLst>
          </p:cNvPr>
          <p:cNvSpPr/>
          <p:nvPr/>
        </p:nvSpPr>
        <p:spPr>
          <a:xfrm>
            <a:off x="5268904" y="5494453"/>
            <a:ext cx="1654192" cy="657563"/>
          </a:xfrm>
          <a:prstGeom prst="rect">
            <a:avLst/>
          </a:prstGeom>
          <a:solidFill>
            <a:srgbClr val="388063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Dev</a:t>
            </a:r>
            <a:endParaRPr lang="en-US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541CD6-D53D-60ED-3341-2CA5DEAB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1641"/>
              </p:ext>
            </p:extLst>
          </p:nvPr>
        </p:nvGraphicFramePr>
        <p:xfrm>
          <a:off x="319086" y="2585720"/>
          <a:ext cx="11553828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56">
                  <a:extLst>
                    <a:ext uri="{9D8B030D-6E8A-4147-A177-3AD203B41FA5}">
                      <a16:colId xmlns:a16="http://schemas.microsoft.com/office/drawing/2014/main" val="350672956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42107593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1136738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29520040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61813485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17514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71725754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32760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275193619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0943879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520860423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1589283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59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similarity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nutrient4_</a:t>
                      </a:r>
                      <a:r>
                        <a:rPr lang="en-US" sz="1100" dirty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3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BB766-C4E6-0E6D-F1BD-28091277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C7CD68-8AC5-8755-DDEB-B78C8BADC1E8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9A8B9537-BBE0-B3AD-70DE-6F67AB291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D0EE10-1E4E-542F-3542-FA41743DAF90}"/>
              </a:ext>
            </a:extLst>
          </p:cNvPr>
          <p:cNvSpPr/>
          <p:nvPr/>
        </p:nvSpPr>
        <p:spPr>
          <a:xfrm>
            <a:off x="1023708" y="4852588"/>
            <a:ext cx="1654192" cy="657563"/>
          </a:xfrm>
          <a:prstGeom prst="rect">
            <a:avLst/>
          </a:prstGeom>
          <a:solidFill>
            <a:srgbClr val="A099CD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A446DC-511E-7F51-4F88-EFD6FEECED22}"/>
              </a:ext>
            </a:extLst>
          </p:cNvPr>
          <p:cNvSpPr/>
          <p:nvPr/>
        </p:nvSpPr>
        <p:spPr>
          <a:xfrm>
            <a:off x="1023708" y="2005412"/>
            <a:ext cx="1654192" cy="657563"/>
          </a:xfrm>
          <a:prstGeom prst="rect">
            <a:avLst/>
          </a:prstGeom>
          <a:solidFill>
            <a:srgbClr val="9B8049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7E777-F013-A3E7-D495-12963A2FC2DA}"/>
              </a:ext>
            </a:extLst>
          </p:cNvPr>
          <p:cNvSpPr/>
          <p:nvPr/>
        </p:nvSpPr>
        <p:spPr>
          <a:xfrm>
            <a:off x="1023708" y="3429000"/>
            <a:ext cx="1654192" cy="657563"/>
          </a:xfrm>
          <a:prstGeom prst="rect">
            <a:avLst/>
          </a:prstGeom>
          <a:solidFill>
            <a:srgbClr val="388063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651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24877-AA67-D2D1-519C-22E40289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AA96E9-0989-5A12-0F1F-493E4C423250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362A24C1-03C6-0590-6215-49519DD0F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240E4-D278-2517-4638-F02BE26A9049}"/>
              </a:ext>
            </a:extLst>
          </p:cNvPr>
          <p:cNvSpPr/>
          <p:nvPr/>
        </p:nvSpPr>
        <p:spPr>
          <a:xfrm>
            <a:off x="1023708" y="4852588"/>
            <a:ext cx="1654192" cy="657563"/>
          </a:xfrm>
          <a:prstGeom prst="rect">
            <a:avLst/>
          </a:prstGeom>
          <a:solidFill>
            <a:srgbClr val="A099CD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E3736-F300-D57A-17F9-4DE5BFC104E2}"/>
              </a:ext>
            </a:extLst>
          </p:cNvPr>
          <p:cNvSpPr/>
          <p:nvPr/>
        </p:nvSpPr>
        <p:spPr>
          <a:xfrm>
            <a:off x="1023708" y="2005412"/>
            <a:ext cx="1654192" cy="657563"/>
          </a:xfrm>
          <a:prstGeom prst="rect">
            <a:avLst/>
          </a:prstGeom>
          <a:solidFill>
            <a:srgbClr val="9B8049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A2041-B390-8A0C-407A-673014D8F948}"/>
              </a:ext>
            </a:extLst>
          </p:cNvPr>
          <p:cNvSpPr/>
          <p:nvPr/>
        </p:nvSpPr>
        <p:spPr>
          <a:xfrm>
            <a:off x="1023708" y="3429000"/>
            <a:ext cx="1654192" cy="657563"/>
          </a:xfrm>
          <a:prstGeom prst="rect">
            <a:avLst/>
          </a:prstGeom>
          <a:solidFill>
            <a:srgbClr val="388063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Dev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1BA84-CC36-917A-A7C5-388F05723D39}"/>
              </a:ext>
            </a:extLst>
          </p:cNvPr>
          <p:cNvSpPr txBox="1"/>
          <p:nvPr/>
        </p:nvSpPr>
        <p:spPr>
          <a:xfrm>
            <a:off x="3149600" y="1761204"/>
            <a:ext cx="6449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Incluye el 6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0%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Sirve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para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modelo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aprenda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patrones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existentes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estos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D1F4-108C-7B3E-1FC7-6A0B030D01C5}"/>
              </a:ext>
            </a:extLst>
          </p:cNvPr>
          <p:cNvSpPr txBox="1"/>
          <p:nvPr/>
        </p:nvSpPr>
        <p:spPr>
          <a:xfrm>
            <a:off x="3149600" y="3296116"/>
            <a:ext cx="6519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Incluye el 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0%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Sirve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ajustar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hiperparámetros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detener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proceso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(early stopping rounds) etc.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77FEE-EB7E-3489-73D1-0BBD004BF276}"/>
              </a:ext>
            </a:extLst>
          </p:cNvPr>
          <p:cNvSpPr txBox="1"/>
          <p:nvPr/>
        </p:nvSpPr>
        <p:spPr>
          <a:xfrm>
            <a:off x="3084248" y="4581204"/>
            <a:ext cx="6519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Incluye el 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0%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Sirve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evaluar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desempeño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modelo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información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nunca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ha visto. En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caso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no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puede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haber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ningún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product del conjunto train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del conjunto dev,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evitar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sesgos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66A7-CA32-E3CE-FC84-0EAC7306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E9E924-5F49-7DBA-A9AB-ECF54A13E868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D529493-E726-529D-C8A0-34D30F0E6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B22744-4985-1326-7FA7-DDE29AB032A5}"/>
              </a:ext>
            </a:extLst>
          </p:cNvPr>
          <p:cNvSpPr txBox="1"/>
          <p:nvPr/>
        </p:nvSpPr>
        <p:spPr>
          <a:xfrm>
            <a:off x="627723" y="2092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3D3E6-CF0B-8D10-14C1-749659BCF461}"/>
              </a:ext>
            </a:extLst>
          </p:cNvPr>
          <p:cNvSpPr/>
          <p:nvPr/>
        </p:nvSpPr>
        <p:spPr>
          <a:xfrm>
            <a:off x="2999587" y="3514909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6312-6567-6C26-57B3-23F897E91282}"/>
              </a:ext>
            </a:extLst>
          </p:cNvPr>
          <p:cNvSpPr txBox="1"/>
          <p:nvPr/>
        </p:nvSpPr>
        <p:spPr>
          <a:xfrm>
            <a:off x="2857500" y="3215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B2678-F114-D374-2832-94BA8B71F33F}"/>
              </a:ext>
            </a:extLst>
          </p:cNvPr>
          <p:cNvSpPr txBox="1"/>
          <p:nvPr/>
        </p:nvSpPr>
        <p:spPr>
          <a:xfrm>
            <a:off x="8296275" y="31481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A87A6-8640-F2F6-F6DE-C266BE51D85B}"/>
              </a:ext>
            </a:extLst>
          </p:cNvPr>
          <p:cNvSpPr txBox="1"/>
          <p:nvPr/>
        </p:nvSpPr>
        <p:spPr>
          <a:xfrm>
            <a:off x="675348" y="4206680"/>
            <a:ext cx="882107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Vamos a hacer un análisis de la respuesta para determinar los valores definitivos del score para proyectar un valor. Es decir:</a:t>
            </a:r>
          </a:p>
          <a:p>
            <a:endParaRPr lang="es-MX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Qué valor mínimo se requiere de score para definir que dos productos son menos similares.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valor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máximo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se require de score para definer que dos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más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similares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s-MX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4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A67F8-B91A-2628-BDCD-6D90EF3DD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53F82-9260-D069-F7B6-64053F350C9C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31BE2-B445-5C5C-54D7-1D6B0FA400AE}"/>
              </a:ext>
            </a:extLst>
          </p:cNvPr>
          <p:cNvSpPr/>
          <p:nvPr/>
        </p:nvSpPr>
        <p:spPr>
          <a:xfrm>
            <a:off x="4770120" y="2321560"/>
            <a:ext cx="2651760" cy="1178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30FDF-E176-E0B9-E167-7F3DCA3FEA98}"/>
              </a:ext>
            </a:extLst>
          </p:cNvPr>
          <p:cNvSpPr/>
          <p:nvPr/>
        </p:nvSpPr>
        <p:spPr>
          <a:xfrm>
            <a:off x="4267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Foundation Foods</a:t>
            </a:r>
          </a:p>
          <a:p>
            <a:pPr algn="ctr"/>
            <a:r>
              <a:rPr lang="en-US" b="1" dirty="0"/>
              <a:t>(256)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05B24-3A4B-2956-590D-51D3709810D2}"/>
              </a:ext>
            </a:extLst>
          </p:cNvPr>
          <p:cNvSpPr/>
          <p:nvPr/>
        </p:nvSpPr>
        <p:spPr>
          <a:xfrm>
            <a:off x="33223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 Legacy Foods</a:t>
            </a:r>
          </a:p>
          <a:p>
            <a:pPr algn="ctr"/>
            <a:r>
              <a:rPr lang="en-US" b="1" dirty="0"/>
              <a:t>(7793)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E8984-87D7-17DF-603C-33DBB30F5A37}"/>
              </a:ext>
            </a:extLst>
          </p:cNvPr>
          <p:cNvSpPr/>
          <p:nvPr/>
        </p:nvSpPr>
        <p:spPr>
          <a:xfrm>
            <a:off x="62179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1BD66-282B-AAC3-6CAC-B23B50CB0C41}"/>
              </a:ext>
            </a:extLst>
          </p:cNvPr>
          <p:cNvSpPr/>
          <p:nvPr/>
        </p:nvSpPr>
        <p:spPr>
          <a:xfrm>
            <a:off x="91135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Branded Foods</a:t>
            </a:r>
          </a:p>
          <a:p>
            <a:pPr algn="ctr"/>
            <a:r>
              <a:rPr lang="en-US" b="1" dirty="0"/>
              <a:t>(450816)</a:t>
            </a:r>
          </a:p>
        </p:txBody>
      </p:sp>
      <p:pic>
        <p:nvPicPr>
          <p:cNvPr id="8" name="Picture 7" descr="Index of /Identidades-De-Instancia/ITESO/Logos ITESO/">
            <a:extLst>
              <a:ext uri="{FF2B5EF4-FFF2-40B4-BE49-F238E27FC236}">
                <a16:creationId xmlns:a16="http://schemas.microsoft.com/office/drawing/2014/main" id="{6FEAF16C-1C4A-BFAE-2123-314B23141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2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3BF4-9C1C-0A3A-C059-1CFE446C8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16CC2-A955-CEF2-BAA1-E9841BE335F1}"/>
              </a:ext>
            </a:extLst>
          </p:cNvPr>
          <p:cNvSpPr/>
          <p:nvPr/>
        </p:nvSpPr>
        <p:spPr>
          <a:xfrm>
            <a:off x="2370937" y="3465371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E21EC-7B85-FEE3-4488-B2FE4C678B84}"/>
              </a:ext>
            </a:extLst>
          </p:cNvPr>
          <p:cNvSpPr txBox="1"/>
          <p:nvPr/>
        </p:nvSpPr>
        <p:spPr>
          <a:xfrm>
            <a:off x="2228850" y="316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53E9C-76E6-EAF5-A008-538F20C4A08D}"/>
              </a:ext>
            </a:extLst>
          </p:cNvPr>
          <p:cNvSpPr txBox="1"/>
          <p:nvPr/>
        </p:nvSpPr>
        <p:spPr>
          <a:xfrm>
            <a:off x="7667625" y="309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E59FF-9FD8-553D-B9C1-7FE38FE3C6D9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8EC79D6-1406-C7EA-6F78-466C26ABC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86F15-8E3E-CE32-99AB-10ED3FD0A928}"/>
              </a:ext>
            </a:extLst>
          </p:cNvPr>
          <p:cNvCxnSpPr/>
          <p:nvPr/>
        </p:nvCxnSpPr>
        <p:spPr>
          <a:xfrm flipV="1">
            <a:off x="4133850" y="309859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1399E-725B-B394-0A81-D33798B7B918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9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E4D91-9F75-6765-C6A1-14FEAF13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7367D-502A-F373-E0DC-665304B2C218}"/>
              </a:ext>
            </a:extLst>
          </p:cNvPr>
          <p:cNvSpPr/>
          <p:nvPr/>
        </p:nvSpPr>
        <p:spPr>
          <a:xfrm>
            <a:off x="2370937" y="3465371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E25D-6B0F-8309-696F-B545C75D79FF}"/>
              </a:ext>
            </a:extLst>
          </p:cNvPr>
          <p:cNvSpPr txBox="1"/>
          <p:nvPr/>
        </p:nvSpPr>
        <p:spPr>
          <a:xfrm>
            <a:off x="2228850" y="316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C59A5-9524-693D-AACB-6BE5099497FE}"/>
              </a:ext>
            </a:extLst>
          </p:cNvPr>
          <p:cNvSpPr txBox="1"/>
          <p:nvPr/>
        </p:nvSpPr>
        <p:spPr>
          <a:xfrm>
            <a:off x="7667625" y="309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E4226-2115-7508-7682-AB71754AD8C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4E72592-6384-3BB4-6435-A96A8897E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3FEE8-BCC1-A5C4-134E-8745A5FFA3EF}"/>
              </a:ext>
            </a:extLst>
          </p:cNvPr>
          <p:cNvCxnSpPr/>
          <p:nvPr/>
        </p:nvCxnSpPr>
        <p:spPr>
          <a:xfrm flipV="1">
            <a:off x="4133850" y="309859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D51FA-31D3-BF3C-2B89-D8BAAF43E7A2}"/>
              </a:ext>
            </a:extLst>
          </p:cNvPr>
          <p:cNvCxnSpPr/>
          <p:nvPr/>
        </p:nvCxnSpPr>
        <p:spPr>
          <a:xfrm flipV="1">
            <a:off x="7200900" y="307216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4F98E-2C1F-D928-F534-661607CEF2E4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1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25B65-B126-1FCC-BA48-1C7B9A7E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33F649-15DD-381E-29C1-C8BAB22C84B7}"/>
              </a:ext>
            </a:extLst>
          </p:cNvPr>
          <p:cNvSpPr/>
          <p:nvPr/>
        </p:nvSpPr>
        <p:spPr>
          <a:xfrm>
            <a:off x="2370937" y="3465371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0A36-0413-1791-4096-B91A9E30A3A5}"/>
              </a:ext>
            </a:extLst>
          </p:cNvPr>
          <p:cNvSpPr txBox="1"/>
          <p:nvPr/>
        </p:nvSpPr>
        <p:spPr>
          <a:xfrm>
            <a:off x="2228850" y="316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211A2-ABAA-04DB-01F3-35B3708FD906}"/>
              </a:ext>
            </a:extLst>
          </p:cNvPr>
          <p:cNvSpPr txBox="1"/>
          <p:nvPr/>
        </p:nvSpPr>
        <p:spPr>
          <a:xfrm>
            <a:off x="7667625" y="309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95B8E-130C-82B3-275E-8D6B3098D6BA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EC76F6A-8D37-114D-1F3D-CC6DA1ECE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B743D2-7021-B818-D332-502D6A13036B}"/>
              </a:ext>
            </a:extLst>
          </p:cNvPr>
          <p:cNvCxnSpPr/>
          <p:nvPr/>
        </p:nvCxnSpPr>
        <p:spPr>
          <a:xfrm flipV="1">
            <a:off x="4133850" y="309859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5AF6-D8FD-ED4B-AAF8-A19BD9B15F88}"/>
              </a:ext>
            </a:extLst>
          </p:cNvPr>
          <p:cNvCxnSpPr/>
          <p:nvPr/>
        </p:nvCxnSpPr>
        <p:spPr>
          <a:xfrm flipV="1">
            <a:off x="7200900" y="307216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BED39-60BD-2D45-1080-37A9A2D31270}"/>
              </a:ext>
            </a:extLst>
          </p:cNvPr>
          <p:cNvSpPr txBox="1"/>
          <p:nvPr/>
        </p:nvSpPr>
        <p:spPr>
          <a:xfrm>
            <a:off x="2533650" y="3784753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44DF2-5BD1-C134-31A6-10DA9FF3BC6F}"/>
              </a:ext>
            </a:extLst>
          </p:cNvPr>
          <p:cNvSpPr txBox="1"/>
          <p:nvPr/>
        </p:nvSpPr>
        <p:spPr>
          <a:xfrm>
            <a:off x="7486650" y="3784753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CD032-7F59-831F-DFDF-6F3F0C07008A}"/>
              </a:ext>
            </a:extLst>
          </p:cNvPr>
          <p:cNvSpPr txBox="1"/>
          <p:nvPr/>
        </p:nvSpPr>
        <p:spPr>
          <a:xfrm>
            <a:off x="5010150" y="3784753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4E6B7-92DB-5DDA-EA03-5D66C6E47186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52BA-128B-0832-7AFC-1E167DCC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CFF399-F6BC-9B43-A712-0C509C9AAAC4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9909C627-DFFB-4CD3-53B0-FC7D779AF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5526B-6AC9-2C56-C9AC-40F0DE3AFBE2}"/>
              </a:ext>
            </a:extLst>
          </p:cNvPr>
          <p:cNvSpPr txBox="1"/>
          <p:nvPr/>
        </p:nvSpPr>
        <p:spPr>
          <a:xfrm>
            <a:off x="1133475" y="2773140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4A03D-5F6E-0B61-CB45-F2080006233F}"/>
              </a:ext>
            </a:extLst>
          </p:cNvPr>
          <p:cNvSpPr txBox="1"/>
          <p:nvPr/>
        </p:nvSpPr>
        <p:spPr>
          <a:xfrm>
            <a:off x="1133474" y="5478298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46BE5-C3D4-D87D-C3B5-622790E88CE6}"/>
              </a:ext>
            </a:extLst>
          </p:cNvPr>
          <p:cNvSpPr txBox="1"/>
          <p:nvPr/>
        </p:nvSpPr>
        <p:spPr>
          <a:xfrm>
            <a:off x="1133473" y="4204671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9C138-C5F9-2C73-5D25-51CF3287B961}"/>
              </a:ext>
            </a:extLst>
          </p:cNvPr>
          <p:cNvSpPr txBox="1"/>
          <p:nvPr/>
        </p:nvSpPr>
        <p:spPr>
          <a:xfrm>
            <a:off x="3352800" y="2773139"/>
            <a:ext cx="5905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Asumimos que todo lo que el modelo diga que está cerca de 0 es en realidad 0, es decir dos productos NO son similares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C44A-6823-B76B-0B51-2487E19C67BC}"/>
              </a:ext>
            </a:extLst>
          </p:cNvPr>
          <p:cNvSpPr txBox="1"/>
          <p:nvPr/>
        </p:nvSpPr>
        <p:spPr>
          <a:xfrm>
            <a:off x="3352800" y="5328208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Asumimos que todo lo que el modelo diga que está cerca de 1 es en realidad 1, es decir dos productos SÍ son similares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95563-8392-EBED-D56C-A669419E0F83}"/>
              </a:ext>
            </a:extLst>
          </p:cNvPr>
          <p:cNvSpPr txBox="1"/>
          <p:nvPr/>
        </p:nvSpPr>
        <p:spPr>
          <a:xfrm>
            <a:off x="3352800" y="4189173"/>
            <a:ext cx="590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errores ni aciertos, no hay información suficiente para determinar qué valor podría ser (0 o 1).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2C4E-58CB-8D66-CFF7-39CC8592DFFC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8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A119-D9A1-894D-AF2E-64E932A05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62F71E-821C-C028-75B2-A22936FD2160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CAFD2AC2-C8ED-4EAD-5C90-CC25E1D03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99413-D9C3-B23C-64AF-8EC95326EEA8}"/>
              </a:ext>
            </a:extLst>
          </p:cNvPr>
          <p:cNvSpPr txBox="1"/>
          <p:nvPr/>
        </p:nvSpPr>
        <p:spPr>
          <a:xfrm>
            <a:off x="1133475" y="2773140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51A6-8310-6C50-FEC6-2F4B450E24DC}"/>
              </a:ext>
            </a:extLst>
          </p:cNvPr>
          <p:cNvSpPr txBox="1"/>
          <p:nvPr/>
        </p:nvSpPr>
        <p:spPr>
          <a:xfrm>
            <a:off x="1133474" y="5478298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5641-0689-EBF6-35A5-20EB6279D14A}"/>
              </a:ext>
            </a:extLst>
          </p:cNvPr>
          <p:cNvSpPr txBox="1"/>
          <p:nvPr/>
        </p:nvSpPr>
        <p:spPr>
          <a:xfrm>
            <a:off x="1133473" y="4204671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FCAA-32CF-C855-1A2E-7D9F91ADBE2C}"/>
              </a:ext>
            </a:extLst>
          </p:cNvPr>
          <p:cNvSpPr txBox="1"/>
          <p:nvPr/>
        </p:nvSpPr>
        <p:spPr>
          <a:xfrm>
            <a:off x="3352800" y="4189173"/>
            <a:ext cx="590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errores ni aciertos, no hay información suficiente para determinar qué valor podría ser (0 o 1).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5B579-2FC0-F90D-B44A-B536643D7C06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DCFAE-81AA-CAB1-D384-2478F56DF9B7}"/>
              </a:ext>
            </a:extLst>
          </p:cNvPr>
          <p:cNvSpPr txBox="1"/>
          <p:nvPr/>
        </p:nvSpPr>
        <p:spPr>
          <a:xfrm>
            <a:off x="3352800" y="2513649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Negativos: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no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0}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los productos sí eran similares. Es decir, predijo un 0, pero era falso.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3FC40-1604-C9D3-801A-F39C1BC16214}"/>
              </a:ext>
            </a:extLst>
          </p:cNvPr>
          <p:cNvSpPr txBox="1"/>
          <p:nvPr/>
        </p:nvSpPr>
        <p:spPr>
          <a:xfrm>
            <a:off x="3352800" y="5201298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Positivos: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sí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1}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era los productos no eran similares. Es decir, predijo un 1, pero era falso.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8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6AA9-00BD-76F6-2C19-0A7C3BC9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ADB771-7A29-646D-DEF9-7B39ED76F044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01F88A4-A3A4-E83E-2B86-AF868F271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15E0C-9778-30E5-6D40-5CD8A486946B}"/>
              </a:ext>
            </a:extLst>
          </p:cNvPr>
          <p:cNvSpPr txBox="1"/>
          <p:nvPr/>
        </p:nvSpPr>
        <p:spPr>
          <a:xfrm>
            <a:off x="1133475" y="2773140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933CD-FA47-3039-C300-48BC5B22E225}"/>
              </a:ext>
            </a:extLst>
          </p:cNvPr>
          <p:cNvSpPr txBox="1"/>
          <p:nvPr/>
        </p:nvSpPr>
        <p:spPr>
          <a:xfrm>
            <a:off x="1133474" y="5478298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9E4BC-94EF-5789-AA3C-DD6BCCD20D5C}"/>
              </a:ext>
            </a:extLst>
          </p:cNvPr>
          <p:cNvSpPr txBox="1"/>
          <p:nvPr/>
        </p:nvSpPr>
        <p:spPr>
          <a:xfrm>
            <a:off x="1133473" y="4204671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4268E-9897-63D1-1466-CED84E604888}"/>
              </a:ext>
            </a:extLst>
          </p:cNvPr>
          <p:cNvSpPr txBox="1"/>
          <p:nvPr/>
        </p:nvSpPr>
        <p:spPr>
          <a:xfrm>
            <a:off x="3352800" y="4189173"/>
            <a:ext cx="590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errores ni aciertos, no hay información suficiente para determinar qué valor podría ser (0 o 1).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1928C-489D-E1E6-5D88-EAD23030B1D4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25050-34C4-DE03-AC26-A89851CA2AF1}"/>
              </a:ext>
            </a:extLst>
          </p:cNvPr>
          <p:cNvSpPr txBox="1"/>
          <p:nvPr/>
        </p:nvSpPr>
        <p:spPr>
          <a:xfrm>
            <a:off x="3352800" y="2513649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Negativos: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no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0}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los productos sí eran similares. Es decir, predijo un 0, pero era falso.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C0CF-EE38-4A6C-C5AB-137BE0518EE7}"/>
              </a:ext>
            </a:extLst>
          </p:cNvPr>
          <p:cNvSpPr txBox="1"/>
          <p:nvPr/>
        </p:nvSpPr>
        <p:spPr>
          <a:xfrm>
            <a:off x="3352800" y="5201298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Positivos: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sí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1}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era los productos no eran similares. Es decir, predijo un 1, pero era falso.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71B4D-C68B-F37A-7B3A-F953DA43A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B6CA7A-4980-D968-FFF5-285C61A5A61F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C4E4BA03-B5ED-DC1F-F9DD-7FE44ED1C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5FD5E-E9CC-94AC-302C-6ACD5FEF9F4A}"/>
              </a:ext>
            </a:extLst>
          </p:cNvPr>
          <p:cNvSpPr txBox="1"/>
          <p:nvPr/>
        </p:nvSpPr>
        <p:spPr>
          <a:xfrm>
            <a:off x="492760" y="1771787"/>
            <a:ext cx="9572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Tenemos un modelo que predice la similitud de dos productos: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Dada las características de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</a:rPr>
              <a:t>producto_A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</a:rPr>
              <a:t>producto_B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, determina si son similares.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A553D-83E2-78F8-14A5-6A36DC2C732E}"/>
              </a:ext>
            </a:extLst>
          </p:cNvPr>
          <p:cNvSpPr/>
          <p:nvPr/>
        </p:nvSpPr>
        <p:spPr>
          <a:xfrm>
            <a:off x="2218465" y="4201356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D7E24-2206-295E-6B80-9C718B332B00}"/>
              </a:ext>
            </a:extLst>
          </p:cNvPr>
          <p:cNvSpPr/>
          <p:nvPr/>
        </p:nvSpPr>
        <p:spPr>
          <a:xfrm>
            <a:off x="651715" y="4201356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7E38-1A87-D136-32F8-6ADC100596A0}"/>
              </a:ext>
            </a:extLst>
          </p:cNvPr>
          <p:cNvGrpSpPr/>
          <p:nvPr/>
        </p:nvGrpSpPr>
        <p:grpSpPr>
          <a:xfrm>
            <a:off x="4559950" y="3753839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410FD3-3F01-3147-AF99-2EC0D032F854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A39843EB-AF8F-D2E4-92D0-9562CFABD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83BC4929-6074-B252-9130-0A8FC5198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153BEF2-9D1B-4F75-4AEA-DDEF30556E49}"/>
              </a:ext>
            </a:extLst>
          </p:cNvPr>
          <p:cNvSpPr/>
          <p:nvPr/>
        </p:nvSpPr>
        <p:spPr>
          <a:xfrm>
            <a:off x="3844031" y="4353708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C041A-51D9-C8CA-D5B2-B66EE90DA5C0}"/>
              </a:ext>
            </a:extLst>
          </p:cNvPr>
          <p:cNvSpPr/>
          <p:nvPr/>
        </p:nvSpPr>
        <p:spPr>
          <a:xfrm rot="16200000" flipV="1">
            <a:off x="6175925" y="4545902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EEDB76-5F40-22AC-666A-C5D2E787E757}"/>
              </a:ext>
            </a:extLst>
          </p:cNvPr>
          <p:cNvSpPr/>
          <p:nvPr/>
        </p:nvSpPr>
        <p:spPr>
          <a:xfrm>
            <a:off x="6805403" y="4353708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27A90-483C-35E8-9E52-92DF19E8ECC6}"/>
              </a:ext>
            </a:extLst>
          </p:cNvPr>
          <p:cNvSpPr txBox="1"/>
          <p:nvPr/>
        </p:nvSpPr>
        <p:spPr>
          <a:xfrm>
            <a:off x="8322385" y="5777123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DFFA9-6F62-716B-842E-3CA312804B80}"/>
              </a:ext>
            </a:extLst>
          </p:cNvPr>
          <p:cNvSpPr txBox="1"/>
          <p:nvPr/>
        </p:nvSpPr>
        <p:spPr>
          <a:xfrm>
            <a:off x="8322385" y="3271247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EFF84-2922-1DD1-57BC-79F67B80D383}"/>
              </a:ext>
            </a:extLst>
          </p:cNvPr>
          <p:cNvSpPr txBox="1"/>
          <p:nvPr/>
        </p:nvSpPr>
        <p:spPr>
          <a:xfrm>
            <a:off x="8377200" y="4513648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3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C0C33-AAFE-6BCE-FFC7-F02B61F3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806A8C-C6FC-1D6B-2D7D-BF9DA20E36EC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388128F-0333-FC12-652E-1D11560AC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417CC5-44E5-DB39-E5C1-9582C3994912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277C5-9576-D409-4F8D-0E442171F4F9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4A2CAF-90C0-0B31-7A60-964FA909F356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5F8F01-2D1C-4EE0-049C-55AA7D12B564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7BC0DB9F-49F3-AEB2-9614-CF5FED35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5DEF5E50-8890-5EDA-A3F7-F59AC97F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FE5D0F8-46A1-7A05-5429-3E2E6E4D66EE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161517-2D65-460A-D478-D37CE86F906D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60307D-CFA1-2844-70BA-57868614C906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21D74-C42B-1080-9958-CD7FD497AF99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9CB22-0454-715C-C7DC-1AD8452371C7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E07E9E-7E35-6642-BD0B-DDF46BAD6500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FFD58-2560-F320-320A-7798A310E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E4681-B905-0642-B0A4-B046042E06B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C0E292D2-FB6C-7EAE-24EC-3819361DC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EE7E0A-A613-3A18-87F4-B5657B471B28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C090B-EA54-2615-5BAC-B166500C422B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C28790-E641-5480-DCEE-30A48A5A0419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29712B-088C-7355-43E0-9C716DF2D010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F22D7619-B3B4-070A-37B1-0AD6F03A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725C6DA2-7648-DF47-0A10-4FCD586B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48F822-5304-777E-D380-20BD63D6DF98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D2789-BB6F-3A67-6B15-F4928E3986E1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9C466EE-CECB-7953-0C74-09906E5B3757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4DFCE-E602-E746-BFC7-B57BBAA1BD3C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938C1-0D53-7265-7341-1F0C0E47EC02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EF0810-76D8-E298-E3F6-D2742632B98A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016B9-0DA7-3284-F89A-3EC8CD0FDCC8}"/>
              </a:ext>
            </a:extLst>
          </p:cNvPr>
          <p:cNvSpPr/>
          <p:nvPr/>
        </p:nvSpPr>
        <p:spPr>
          <a:xfrm>
            <a:off x="5042517" y="2059619"/>
            <a:ext cx="2167096" cy="201523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D5DF-7114-C390-D58F-B4E8BBF8336F}"/>
              </a:ext>
            </a:extLst>
          </p:cNvPr>
          <p:cNvSpPr txBox="1"/>
          <p:nvPr/>
        </p:nvSpPr>
        <p:spPr>
          <a:xfrm>
            <a:off x="5025094" y="4408557"/>
            <a:ext cx="2035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Modelo: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modelo entrenado y listo para hacer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inferencias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cualquier entrada proporcionada.</a:t>
            </a:r>
          </a:p>
        </p:txBody>
      </p:sp>
    </p:spTree>
    <p:extLst>
      <p:ext uri="{BB962C8B-B14F-4D97-AF65-F5344CB8AC3E}">
        <p14:creationId xmlns:p14="http://schemas.microsoft.com/office/powerpoint/2010/main" val="31115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C1F1-F57F-9E3A-620E-0F5C61D0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A6CB76-003D-D97A-110B-FB97D2587640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949C9D0-BF0F-E014-B741-03F683867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E87ED7-9EAA-069F-B808-0548E64E269E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1CFD2-EC43-242B-8B3B-2AE4DF31E3C0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37669-48C1-C043-5A76-06345D7A114E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7B3EA6-68C4-161E-FDA8-40571085D5EB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DB19EFAA-BF11-0203-09E3-CB0B0ECD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A1BD2035-8E7B-01F4-CEEA-9D31B9F5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5E4712-173E-C31E-6F7F-024E914E6962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8353DD-1E27-BF3A-20D4-551366EDD44A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74AC892-B9C5-CAD1-EC01-CD8BD7284856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C88-1A1C-0E72-2C72-AE44D8E3E9E4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D838E-A01B-0848-D8F2-C37668F2D861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014F5-1460-E313-3E57-3FEB36CAF3F7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0EADA2-B236-AE59-EF1D-2E21B791C6D9}"/>
              </a:ext>
            </a:extLst>
          </p:cNvPr>
          <p:cNvSpPr/>
          <p:nvPr/>
        </p:nvSpPr>
        <p:spPr>
          <a:xfrm>
            <a:off x="1091955" y="2237781"/>
            <a:ext cx="3263932" cy="167787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ABAC4-6F33-09AC-1524-1041C08301ED}"/>
              </a:ext>
            </a:extLst>
          </p:cNvPr>
          <p:cNvSpPr txBox="1"/>
          <p:nvPr/>
        </p:nvSpPr>
        <p:spPr>
          <a:xfrm>
            <a:off x="1852383" y="4196896"/>
            <a:ext cx="174307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Entrada: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insumo del modelo.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Requisito: Tener la misma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estructura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los datos que se usaron para entrenar al modelo.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0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0C16A-C0B7-E631-B066-4017E550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5073A-F194-0296-94DB-79651879300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8191C-E3C2-D998-5EDA-0821F53E5CC9}"/>
              </a:ext>
            </a:extLst>
          </p:cNvPr>
          <p:cNvSpPr/>
          <p:nvPr/>
        </p:nvSpPr>
        <p:spPr>
          <a:xfrm>
            <a:off x="4770120" y="2321560"/>
            <a:ext cx="2651760" cy="1178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CF06D5-472E-B170-2258-4D62DDD685B0}"/>
              </a:ext>
            </a:extLst>
          </p:cNvPr>
          <p:cNvSpPr/>
          <p:nvPr/>
        </p:nvSpPr>
        <p:spPr>
          <a:xfrm>
            <a:off x="4267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Foundation Foods</a:t>
            </a:r>
          </a:p>
          <a:p>
            <a:pPr algn="ctr"/>
            <a:r>
              <a:rPr lang="en-US" b="1" dirty="0"/>
              <a:t>(256)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75B43-CDDF-7BBE-E201-98A96569F4D0}"/>
              </a:ext>
            </a:extLst>
          </p:cNvPr>
          <p:cNvSpPr/>
          <p:nvPr/>
        </p:nvSpPr>
        <p:spPr>
          <a:xfrm>
            <a:off x="33223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 Legacy Foods</a:t>
            </a:r>
          </a:p>
          <a:p>
            <a:pPr algn="ctr"/>
            <a:r>
              <a:rPr lang="en-US" b="1" dirty="0"/>
              <a:t>(7793)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37088-6D6E-551B-27A0-315A4EC2D445}"/>
              </a:ext>
            </a:extLst>
          </p:cNvPr>
          <p:cNvSpPr/>
          <p:nvPr/>
        </p:nvSpPr>
        <p:spPr>
          <a:xfrm>
            <a:off x="6217920" y="396748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E4711-530E-6F35-35FD-D29049E1BA8B}"/>
              </a:ext>
            </a:extLst>
          </p:cNvPr>
          <p:cNvSpPr/>
          <p:nvPr/>
        </p:nvSpPr>
        <p:spPr>
          <a:xfrm>
            <a:off x="91135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Branded Foods</a:t>
            </a:r>
          </a:p>
          <a:p>
            <a:pPr algn="ctr"/>
            <a:r>
              <a:rPr lang="en-US" b="1" dirty="0"/>
              <a:t>(450816)</a:t>
            </a:r>
          </a:p>
        </p:txBody>
      </p:sp>
      <p:pic>
        <p:nvPicPr>
          <p:cNvPr id="8" name="Picture 7" descr="Index of /Identidades-De-Instancia/ITESO/Logos ITESO/">
            <a:extLst>
              <a:ext uri="{FF2B5EF4-FFF2-40B4-BE49-F238E27FC236}">
                <a16:creationId xmlns:a16="http://schemas.microsoft.com/office/drawing/2014/main" id="{E4526E3B-E8DF-E306-61AF-B98560697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304DB-F6C1-CF80-B2DD-2671698E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11847B-355B-0C0F-C778-82424E74973F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7B9CC9C-277D-F017-E268-AA023C9E8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905B1-281B-973D-FC7F-37AB3BD02716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410D4-E934-D1F8-E0B2-FEA00735F2D1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C33BCB-254F-E8F4-040E-6A47E96FA0E8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8D1083-CC48-13D3-0A87-96132AD84D78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54FB7D4A-5068-8797-87E9-1D6BB2CF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F3A175FA-14E4-1055-437B-F5F180A3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50A770-1497-AC71-E9F2-9232C3F11F12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20631-2E7C-36B8-1F94-9838714FF411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F002B59-FD20-90CE-BF66-8C0DD4D55014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E3466-899D-7D14-15A4-792BF7A359BE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716FB-2BAD-8F0D-F3A6-330D54E28224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11CE1-664C-34B1-0D37-1AA1C56D1FB2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3B0EC-F636-FBA7-F9A5-EB4E6894E2C2}"/>
              </a:ext>
            </a:extLst>
          </p:cNvPr>
          <p:cNvSpPr txBox="1"/>
          <p:nvPr/>
        </p:nvSpPr>
        <p:spPr>
          <a:xfrm>
            <a:off x="7382452" y="4779586"/>
            <a:ext cx="174307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Salida: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modelo.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Determina un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score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entre 0 y 1 donde más cercano a 1 nos indica mayor similitud, y más cercano a 0 indica menor similitud.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3F879-8A32-027F-3144-8D66AB64258C}"/>
              </a:ext>
            </a:extLst>
          </p:cNvPr>
          <p:cNvSpPr/>
          <p:nvPr/>
        </p:nvSpPr>
        <p:spPr>
          <a:xfrm>
            <a:off x="7975175" y="1535837"/>
            <a:ext cx="369835" cy="30805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83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B4FB-0357-4B2D-E52C-E5DB3924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DA53F9-AB15-8B74-518D-1B606B2FBC1C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452939FD-E61F-8E58-9219-A3B91F427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3C0265-397D-C33D-3972-9E7E572BAE2B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E41FC-7460-C381-A380-FD3CAA1E5976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242E95-75F5-B071-B1AE-0C668ACB35F7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CD111-201F-9898-1FDB-306F52957132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D10F9881-37B3-AF5A-B054-14D1D081B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DBAB83BA-243D-CEBC-101C-6B07BEF1E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7CD70EB-57F7-95E0-36E4-D46591F71B27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4AEC6D-1429-E1AC-3F98-83D43B09304D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C54470-B314-95B4-CF9B-ED8078F963C8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76A931-FA93-FDE7-C051-C35EFB062AAD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B01CC-7B9A-A0C4-19A7-8D1C706A2727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CDD6CA-5134-0DAC-DACD-55A5617C9D8E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CB5B1-CA06-469A-C064-BBFC8781319B}"/>
              </a:ext>
            </a:extLst>
          </p:cNvPr>
          <p:cNvSpPr txBox="1"/>
          <p:nvPr/>
        </p:nvSpPr>
        <p:spPr>
          <a:xfrm>
            <a:off x="8776247" y="4779586"/>
            <a:ext cx="238298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Decisión: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proyección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resultado del modelo a un valor concreto.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Dependiendo de los puntos de corte que incluyamos en el score, se definirá si los productos son similares, no son similares, o no hay suficiente información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D5590-AAE6-7765-E24F-714CAA1BAFAA}"/>
              </a:ext>
            </a:extLst>
          </p:cNvPr>
          <p:cNvSpPr/>
          <p:nvPr/>
        </p:nvSpPr>
        <p:spPr>
          <a:xfrm>
            <a:off x="8827430" y="1535837"/>
            <a:ext cx="1967814" cy="30805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05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CCBB-5155-3BA6-20C7-49EB8B9E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1C668F-5D3B-C5D0-19EC-A5FD51A1592E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C91C9F7-940B-E36E-31EC-DF8CF69B3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198BA9-F3D2-B12E-6F94-67E95560DDEE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5901-24CC-99BD-BCE2-A2220F1721E8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92CAEC-D18B-C7F7-B95B-D9909B2CDC08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0874F0-9AAA-9995-4B3B-F8ED1049F1A8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DD940C40-F172-DC9B-0DC1-4B1CF3E3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7E1996C9-61C6-49B6-CEFE-A5A8BCB5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11DEF69-1328-0CE3-86EA-217DE95BD03D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6D9AA-6647-8215-909B-F933574181A6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A926E2-C703-45BB-597F-97CAF3F42FDF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6BBC4-23AF-6642-155F-69F6051408FB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9B840-8B47-13C5-D02C-B0ADEED24683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FAD189-424F-8CBA-F7BA-4E35AADF2458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F2FD8-EC99-69CC-556A-EA23D35AFD4A}"/>
              </a:ext>
            </a:extLst>
          </p:cNvPr>
          <p:cNvSpPr txBox="1"/>
          <p:nvPr/>
        </p:nvSpPr>
        <p:spPr>
          <a:xfrm>
            <a:off x="8776247" y="4779586"/>
            <a:ext cx="238298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Decisión: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proyección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resultado del modelo a un valor concreto.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Dependiendo de los puntos de corte que incluyamos en el score, se definirá si los productos son similares, no son similares, o no hay suficiente información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1DCF7-878C-7D25-657A-FCD2C8D09B02}"/>
              </a:ext>
            </a:extLst>
          </p:cNvPr>
          <p:cNvSpPr txBox="1"/>
          <p:nvPr/>
        </p:nvSpPr>
        <p:spPr>
          <a:xfrm>
            <a:off x="7169387" y="4788464"/>
            <a:ext cx="174307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Salida: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modelo.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Determina un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score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entre 0 y 1 donde más cercano a 1 nos indica mayor similitud, y más cercano a 0 indica menor similitud.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AFC8B-AFE1-CD69-EFB8-D0002C601EF9}"/>
              </a:ext>
            </a:extLst>
          </p:cNvPr>
          <p:cNvSpPr txBox="1"/>
          <p:nvPr/>
        </p:nvSpPr>
        <p:spPr>
          <a:xfrm>
            <a:off x="1852383" y="4196896"/>
            <a:ext cx="174307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Entrada: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insumo del modelo.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Requisito: Tener la misma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estructura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los datos que se usaron para entrenar al modelo.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B76C4-0049-BE6E-2423-204EB1B1D5E3}"/>
              </a:ext>
            </a:extLst>
          </p:cNvPr>
          <p:cNvSpPr txBox="1"/>
          <p:nvPr/>
        </p:nvSpPr>
        <p:spPr>
          <a:xfrm>
            <a:off x="5025094" y="4408557"/>
            <a:ext cx="2035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Modelo: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modelo entrenado y listo para hacer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inferencias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cualquier entrada proporcionada.</a:t>
            </a:r>
          </a:p>
        </p:txBody>
      </p:sp>
    </p:spTree>
    <p:extLst>
      <p:ext uri="{BB962C8B-B14F-4D97-AF65-F5344CB8AC3E}">
        <p14:creationId xmlns:p14="http://schemas.microsoft.com/office/powerpoint/2010/main" val="322072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1440-E53E-A2D0-6A4E-BF61CC32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6A951A-4C64-0760-EC46-CDFB00B66A0E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51B3374-9A77-2E0A-E15D-AE6BEE30F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C551DC-95A1-EA0A-1249-4A58AF66555B}"/>
              </a:ext>
            </a:extLst>
          </p:cNvPr>
          <p:cNvSpPr/>
          <p:nvPr/>
        </p:nvSpPr>
        <p:spPr>
          <a:xfrm>
            <a:off x="2776464" y="2621129"/>
            <a:ext cx="1432563" cy="844024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B2D45-3A68-C260-50D7-C63F6EF7D272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EC0BDE-5652-777B-8186-F124D005D024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C8E7F1-6A4A-ECF3-EC4C-9A640EE5B9C1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37785478-B758-6C00-57E2-E8586BAEB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72D91828-09B3-7321-874F-E19D4E1A6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2511DA-C3C3-F65D-E2E0-0625C7F56201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5ED77-6064-24EB-0977-65C85358FB8A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F8ADD-16F0-02A9-AEAA-75874C1F8F2D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3906-F1E0-F2AF-F2EB-25D593B9931B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2DC7B-D4DA-DCB2-07AB-A9CC14D625A6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7CB80-A547-B05A-F628-C7FEBA79F757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02793-06F6-8E7E-7A35-F0F44135BAAB}"/>
              </a:ext>
            </a:extLst>
          </p:cNvPr>
          <p:cNvSpPr txBox="1"/>
          <p:nvPr/>
        </p:nvSpPr>
        <p:spPr>
          <a:xfrm>
            <a:off x="1240469" y="1529848"/>
            <a:ext cx="1432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Podemos dejar fija el </a:t>
            </a:r>
            <a:r>
              <a:rPr lang="es-MX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producto_A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la entrada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94EFA4-4849-73AC-15D6-52CE381177AA}"/>
              </a:ext>
            </a:extLst>
          </p:cNvPr>
          <p:cNvSpPr/>
          <p:nvPr/>
        </p:nvSpPr>
        <p:spPr>
          <a:xfrm>
            <a:off x="1770318" y="2155802"/>
            <a:ext cx="372863" cy="393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F30B7-77A7-34FF-D738-4A88FA1B2E96}"/>
              </a:ext>
            </a:extLst>
          </p:cNvPr>
          <p:cNvSpPr txBox="1"/>
          <p:nvPr/>
        </p:nvSpPr>
        <p:spPr>
          <a:xfrm>
            <a:off x="2972757" y="3998607"/>
            <a:ext cx="1432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Y generar propuestas del producto B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0C1ADA-0237-22B2-A878-BB749884CB0A}"/>
              </a:ext>
            </a:extLst>
          </p:cNvPr>
          <p:cNvSpPr/>
          <p:nvPr/>
        </p:nvSpPr>
        <p:spPr>
          <a:xfrm rot="10800000">
            <a:off x="3276105" y="3550231"/>
            <a:ext cx="372863" cy="393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09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82CC7-2A16-D4DC-1458-9E4941F2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200CD3-BAC3-C589-4B3A-609CC3B56A8B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B30DF3E-65EE-3EB2-0E40-B4C0296B4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85BB3-8604-69FC-951D-8C5E3F4008B6}"/>
              </a:ext>
            </a:extLst>
          </p:cNvPr>
          <p:cNvSpPr txBox="1"/>
          <p:nvPr/>
        </p:nvSpPr>
        <p:spPr>
          <a:xfrm>
            <a:off x="618844" y="1659203"/>
            <a:ext cx="880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Recordemos que: Un producto se define como el </a:t>
            </a: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agregado de sus ingredientes.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C38FA-6494-1416-B645-C38F4BA33CD3}"/>
              </a:ext>
            </a:extLst>
          </p:cNvPr>
          <p:cNvSpPr/>
          <p:nvPr/>
        </p:nvSpPr>
        <p:spPr>
          <a:xfrm>
            <a:off x="2141644" y="3505569"/>
            <a:ext cx="1874200" cy="1071982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142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166B-24DF-44C4-EB68-6192F6A1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64EC06-9639-2790-739E-ABB3E93B5A7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7B4937F-DC1A-D10B-D53C-43FF54F3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4240667-F4D4-F393-B43A-EEF781C925BE}"/>
              </a:ext>
            </a:extLst>
          </p:cNvPr>
          <p:cNvSpPr/>
          <p:nvPr/>
        </p:nvSpPr>
        <p:spPr>
          <a:xfrm>
            <a:off x="4170276" y="2725772"/>
            <a:ext cx="363984" cy="2631575"/>
          </a:xfrm>
          <a:prstGeom prst="leftBrace">
            <a:avLst>
              <a:gd name="adj1" fmla="val 142480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37A5E-CEB5-5789-1A5B-74CA18C5F690}"/>
              </a:ext>
            </a:extLst>
          </p:cNvPr>
          <p:cNvSpPr txBox="1"/>
          <p:nvPr/>
        </p:nvSpPr>
        <p:spPr>
          <a:xfrm>
            <a:off x="4537772" y="2950004"/>
            <a:ext cx="223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Algoritmo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genético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66F71-EBFF-4081-C444-7480B2E2C691}"/>
              </a:ext>
            </a:extLst>
          </p:cNvPr>
          <p:cNvSpPr txBox="1"/>
          <p:nvPr/>
        </p:nvSpPr>
        <p:spPr>
          <a:xfrm>
            <a:off x="4505847" y="3582338"/>
            <a:ext cx="248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Búsqueda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exhaustiva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7F9FF-0F8F-759E-8AF4-55BA4A60EF38}"/>
              </a:ext>
            </a:extLst>
          </p:cNvPr>
          <p:cNvSpPr txBox="1"/>
          <p:nvPr/>
        </p:nvSpPr>
        <p:spPr>
          <a:xfrm>
            <a:off x="4541999" y="4214672"/>
            <a:ext cx="223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Propuesta</a:t>
            </a:r>
            <a:r>
              <a:rPr lang="en-US" b="1" dirty="0">
                <a:solidFill>
                  <a:schemeClr val="bg1"/>
                </a:solidFill>
              </a:rPr>
              <a:t> 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EB651-8605-47E0-6B59-3EBA7EE2AD71}"/>
              </a:ext>
            </a:extLst>
          </p:cNvPr>
          <p:cNvSpPr txBox="1"/>
          <p:nvPr/>
        </p:nvSpPr>
        <p:spPr>
          <a:xfrm>
            <a:off x="618844" y="1659203"/>
            <a:ext cx="880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Recordemos que: Un producto se define como el </a:t>
            </a: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agregado de sus ingredientes.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E9BC0-456D-DA55-0CBB-E918A614F8A5}"/>
              </a:ext>
            </a:extLst>
          </p:cNvPr>
          <p:cNvSpPr/>
          <p:nvPr/>
        </p:nvSpPr>
        <p:spPr>
          <a:xfrm>
            <a:off x="2141644" y="3505569"/>
            <a:ext cx="1874200" cy="1071982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5F0A7-AA26-A898-2E64-3F4BCA74EE79}"/>
              </a:ext>
            </a:extLst>
          </p:cNvPr>
          <p:cNvSpPr txBox="1"/>
          <p:nvPr/>
        </p:nvSpPr>
        <p:spPr>
          <a:xfrm>
            <a:off x="4541999" y="4721482"/>
            <a:ext cx="394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Algoritmo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general de </a:t>
            </a:r>
            <a:r>
              <a:rPr lang="en-US" b="1" dirty="0" err="1">
                <a:solidFill>
                  <a:schemeClr val="bg1"/>
                </a:solidFill>
              </a:rPr>
              <a:t>búsqueda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83545-D802-2455-9A44-6BB15AD5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9568B6-3BA8-C1E6-B3B5-71ACA247B45E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16CC021-009C-C2BB-318D-C646FDC1E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C4EE9-95A5-6397-CA0D-A56074D1D072}"/>
              </a:ext>
            </a:extLst>
          </p:cNvPr>
          <p:cNvSpPr txBox="1"/>
          <p:nvPr/>
        </p:nvSpPr>
        <p:spPr>
          <a:xfrm>
            <a:off x="618844" y="1659203"/>
            <a:ext cx="880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Recordemos que: Un producto se define como el </a:t>
            </a: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agregado de sus ingredientes.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850FC-2D84-3F08-88FF-036667FCA594}"/>
              </a:ext>
            </a:extLst>
          </p:cNvPr>
          <p:cNvSpPr/>
          <p:nvPr/>
        </p:nvSpPr>
        <p:spPr>
          <a:xfrm>
            <a:off x="2141644" y="3505569"/>
            <a:ext cx="1874200" cy="1071982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8CB53-B484-D70B-66A0-5036D4F75ED4}"/>
              </a:ext>
            </a:extLst>
          </p:cNvPr>
          <p:cNvSpPr/>
          <p:nvPr/>
        </p:nvSpPr>
        <p:spPr>
          <a:xfrm>
            <a:off x="6262364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BC14D-3164-9900-8778-40EF0D95413E}"/>
              </a:ext>
            </a:extLst>
          </p:cNvPr>
          <p:cNvSpPr/>
          <p:nvPr/>
        </p:nvSpPr>
        <p:spPr>
          <a:xfrm>
            <a:off x="6262364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79561-FBD0-D1A2-85AD-45B069EE8B2E}"/>
              </a:ext>
            </a:extLst>
          </p:cNvPr>
          <p:cNvSpPr/>
          <p:nvPr/>
        </p:nvSpPr>
        <p:spPr>
          <a:xfrm>
            <a:off x="6262364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A13F7-1CDA-62AF-2AD7-E3CA73982077}"/>
              </a:ext>
            </a:extLst>
          </p:cNvPr>
          <p:cNvSpPr/>
          <p:nvPr/>
        </p:nvSpPr>
        <p:spPr>
          <a:xfrm>
            <a:off x="6262364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1A62-B12F-51C2-D93B-79E2E428A5FB}"/>
              </a:ext>
            </a:extLst>
          </p:cNvPr>
          <p:cNvSpPr/>
          <p:nvPr/>
        </p:nvSpPr>
        <p:spPr>
          <a:xfrm>
            <a:off x="6262364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A438F1-50A1-886B-AC11-D6084343B882}"/>
              </a:ext>
            </a:extLst>
          </p:cNvPr>
          <p:cNvSpPr/>
          <p:nvPr/>
        </p:nvSpPr>
        <p:spPr>
          <a:xfrm>
            <a:off x="4602328" y="3774748"/>
            <a:ext cx="1073552" cy="46961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9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7EC3-DAAD-23C5-621F-BBB133059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8980C2-B14B-C7CC-018C-414B39B9AB73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F88D7A1-2CB7-EFB2-2171-170C1EB41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F93E3D-AA3D-1F5D-627C-AF62187AAF28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6F29C-B084-295B-D7D5-0ABB984E55D2}"/>
              </a:ext>
            </a:extLst>
          </p:cNvPr>
          <p:cNvSpPr/>
          <p:nvPr/>
        </p:nvSpPr>
        <p:spPr>
          <a:xfrm>
            <a:off x="2489343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82D5C-E27D-C0B9-75DB-A3675699A474}"/>
              </a:ext>
            </a:extLst>
          </p:cNvPr>
          <p:cNvSpPr/>
          <p:nvPr/>
        </p:nvSpPr>
        <p:spPr>
          <a:xfrm>
            <a:off x="2489343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DE935-F1CE-CD92-7DA3-67588F6E6263}"/>
              </a:ext>
            </a:extLst>
          </p:cNvPr>
          <p:cNvSpPr/>
          <p:nvPr/>
        </p:nvSpPr>
        <p:spPr>
          <a:xfrm>
            <a:off x="2489343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AB19E-D68E-D3ED-29FB-6CDF438CA258}"/>
              </a:ext>
            </a:extLst>
          </p:cNvPr>
          <p:cNvSpPr/>
          <p:nvPr/>
        </p:nvSpPr>
        <p:spPr>
          <a:xfrm>
            <a:off x="2489343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3F61A9-8B18-6522-E1E6-7036A8635639}"/>
              </a:ext>
            </a:extLst>
          </p:cNvPr>
          <p:cNvSpPr/>
          <p:nvPr/>
        </p:nvSpPr>
        <p:spPr>
          <a:xfrm>
            <a:off x="2489343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67EC98-28C4-979D-B5E8-CB88F51C1D13}"/>
              </a:ext>
            </a:extLst>
          </p:cNvPr>
          <p:cNvSpPr/>
          <p:nvPr/>
        </p:nvSpPr>
        <p:spPr>
          <a:xfrm>
            <a:off x="544119" y="2809778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F0318-8F16-64AD-3C15-479F45C06FBD}"/>
              </a:ext>
            </a:extLst>
          </p:cNvPr>
          <p:cNvSpPr/>
          <p:nvPr/>
        </p:nvSpPr>
        <p:spPr>
          <a:xfrm>
            <a:off x="544119" y="3416670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FA2D8-0703-092E-CC79-936E873E7781}"/>
              </a:ext>
            </a:extLst>
          </p:cNvPr>
          <p:cNvSpPr/>
          <p:nvPr/>
        </p:nvSpPr>
        <p:spPr>
          <a:xfrm>
            <a:off x="544119" y="4023562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F4D3C-3DEA-73C3-9E4E-CFEC87BF5383}"/>
              </a:ext>
            </a:extLst>
          </p:cNvPr>
          <p:cNvSpPr/>
          <p:nvPr/>
        </p:nvSpPr>
        <p:spPr>
          <a:xfrm>
            <a:off x="544119" y="4604115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D56ED-4766-7940-2BB0-AE43BAFD6088}"/>
              </a:ext>
            </a:extLst>
          </p:cNvPr>
          <p:cNvSpPr/>
          <p:nvPr/>
        </p:nvSpPr>
        <p:spPr>
          <a:xfrm>
            <a:off x="544119" y="5153447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689C4F-E5B1-7DB5-EC19-B03E2C11B27E}"/>
              </a:ext>
            </a:extLst>
          </p:cNvPr>
          <p:cNvGrpSpPr/>
          <p:nvPr/>
        </p:nvGrpSpPr>
        <p:grpSpPr>
          <a:xfrm>
            <a:off x="5721262" y="3106444"/>
            <a:ext cx="1923495" cy="1806220"/>
            <a:chOff x="4151577" y="3753839"/>
            <a:chExt cx="1923495" cy="18062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320D45-ACD6-3882-9614-92CAA78F25DA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3035F51F-0A47-0036-627A-852C74FF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8" name="Graphic 17" descr="Artificial Intelligence with solid fill">
              <a:extLst>
                <a:ext uri="{FF2B5EF4-FFF2-40B4-BE49-F238E27FC236}">
                  <a16:creationId xmlns:a16="http://schemas.microsoft.com/office/drawing/2014/main" id="{58AF97B9-55B5-DA2D-0376-4B82B8E9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8898C23-496D-5586-CAFA-51EB698D8D9C}"/>
              </a:ext>
            </a:extLst>
          </p:cNvPr>
          <p:cNvSpPr/>
          <p:nvPr/>
        </p:nvSpPr>
        <p:spPr>
          <a:xfrm>
            <a:off x="4813800" y="3786003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70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668FD-F12F-8E02-8DB1-9A802F171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9F0C53-F045-FEF1-6132-C89308B4E3C4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9B6345F-8978-3320-C544-EA91641E2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476DD1-00AB-7C60-53F1-07D527D2B7C3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5287E-5C66-BA8D-2D57-821A6D69BFE8}"/>
              </a:ext>
            </a:extLst>
          </p:cNvPr>
          <p:cNvSpPr/>
          <p:nvPr/>
        </p:nvSpPr>
        <p:spPr>
          <a:xfrm>
            <a:off x="2489343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C0E2D-567C-5A4E-8020-2B392A38F5DA}"/>
              </a:ext>
            </a:extLst>
          </p:cNvPr>
          <p:cNvSpPr/>
          <p:nvPr/>
        </p:nvSpPr>
        <p:spPr>
          <a:xfrm>
            <a:off x="2489343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DEDF9-39EE-7A2F-96DA-3C75AD22D6B3}"/>
              </a:ext>
            </a:extLst>
          </p:cNvPr>
          <p:cNvSpPr/>
          <p:nvPr/>
        </p:nvSpPr>
        <p:spPr>
          <a:xfrm>
            <a:off x="2489343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398D5-D634-96CB-C06E-50FB1168FDFB}"/>
              </a:ext>
            </a:extLst>
          </p:cNvPr>
          <p:cNvSpPr/>
          <p:nvPr/>
        </p:nvSpPr>
        <p:spPr>
          <a:xfrm>
            <a:off x="2489343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D556D1-F228-C8BC-6E75-105F947D7F8A}"/>
              </a:ext>
            </a:extLst>
          </p:cNvPr>
          <p:cNvSpPr/>
          <p:nvPr/>
        </p:nvSpPr>
        <p:spPr>
          <a:xfrm>
            <a:off x="2489343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491DC9-138B-C561-A9FE-C3C4DB668714}"/>
              </a:ext>
            </a:extLst>
          </p:cNvPr>
          <p:cNvSpPr/>
          <p:nvPr/>
        </p:nvSpPr>
        <p:spPr>
          <a:xfrm>
            <a:off x="544119" y="2809778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FA380-07EE-5D13-7867-0A7559D93895}"/>
              </a:ext>
            </a:extLst>
          </p:cNvPr>
          <p:cNvSpPr/>
          <p:nvPr/>
        </p:nvSpPr>
        <p:spPr>
          <a:xfrm>
            <a:off x="544119" y="3416670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67DE3-9BA7-8667-9FE4-EA7501837B78}"/>
              </a:ext>
            </a:extLst>
          </p:cNvPr>
          <p:cNvSpPr/>
          <p:nvPr/>
        </p:nvSpPr>
        <p:spPr>
          <a:xfrm>
            <a:off x="544119" y="4023562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66B4-2C65-381B-06A1-C5D90CF33A9C}"/>
              </a:ext>
            </a:extLst>
          </p:cNvPr>
          <p:cNvSpPr/>
          <p:nvPr/>
        </p:nvSpPr>
        <p:spPr>
          <a:xfrm>
            <a:off x="544119" y="4604115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01E0B-5B2C-6604-E4C0-A034950AE9DE}"/>
              </a:ext>
            </a:extLst>
          </p:cNvPr>
          <p:cNvSpPr/>
          <p:nvPr/>
        </p:nvSpPr>
        <p:spPr>
          <a:xfrm>
            <a:off x="544119" y="5153447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0032D5-DF5D-C305-503C-A9B9BCFF9D2B}"/>
              </a:ext>
            </a:extLst>
          </p:cNvPr>
          <p:cNvGrpSpPr/>
          <p:nvPr/>
        </p:nvGrpSpPr>
        <p:grpSpPr>
          <a:xfrm>
            <a:off x="5721262" y="3106444"/>
            <a:ext cx="1923495" cy="1806220"/>
            <a:chOff x="4151577" y="3753839"/>
            <a:chExt cx="1923495" cy="18062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D58717-8EA4-0DC7-2CEE-3EE7903085ED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57F66DCD-0C4E-033D-8AA4-EE7E0C2E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8" name="Graphic 17" descr="Artificial Intelligence with solid fill">
              <a:extLst>
                <a:ext uri="{FF2B5EF4-FFF2-40B4-BE49-F238E27FC236}">
                  <a16:creationId xmlns:a16="http://schemas.microsoft.com/office/drawing/2014/main" id="{7199BE42-31C9-79E8-3BE6-5E3B646C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81D833-9096-2C6F-5643-6FFCD2D4B666}"/>
              </a:ext>
            </a:extLst>
          </p:cNvPr>
          <p:cNvGrpSpPr/>
          <p:nvPr/>
        </p:nvGrpSpPr>
        <p:grpSpPr>
          <a:xfrm>
            <a:off x="9051405" y="2930151"/>
            <a:ext cx="1244163" cy="128586"/>
            <a:chOff x="7266993" y="2930151"/>
            <a:chExt cx="1244163" cy="128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4B689D-5E0F-07CA-A589-6D695E650EF7}"/>
                </a:ext>
              </a:extLst>
            </p:cNvPr>
            <p:cNvSpPr/>
            <p:nvPr/>
          </p:nvSpPr>
          <p:spPr>
            <a:xfrm flipV="1">
              <a:off x="7266993" y="2930151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FB15B3-33EF-77C3-EE6E-47CCAEE0D5D7}"/>
                </a:ext>
              </a:extLst>
            </p:cNvPr>
            <p:cNvSpPr/>
            <p:nvPr/>
          </p:nvSpPr>
          <p:spPr>
            <a:xfrm>
              <a:off x="7367307" y="2948724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12161D-AFBF-6630-4495-8DB193CC9EC2}"/>
              </a:ext>
            </a:extLst>
          </p:cNvPr>
          <p:cNvGrpSpPr/>
          <p:nvPr/>
        </p:nvGrpSpPr>
        <p:grpSpPr>
          <a:xfrm>
            <a:off x="9048916" y="3521099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1FC2BF-2214-598C-D529-1C336CB7A15E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B8932-7A7C-5745-876E-ECEDC0AB5A1A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4771BA-FFE6-CF3C-E8D0-AAF0572C836A}"/>
              </a:ext>
            </a:extLst>
          </p:cNvPr>
          <p:cNvGrpSpPr/>
          <p:nvPr/>
        </p:nvGrpSpPr>
        <p:grpSpPr>
          <a:xfrm>
            <a:off x="9048916" y="4145716"/>
            <a:ext cx="1244163" cy="128586"/>
            <a:chOff x="7264504" y="4145716"/>
            <a:chExt cx="1244163" cy="1285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A436FF-8010-7F31-B955-C6E6C8480F8B}"/>
                </a:ext>
              </a:extLst>
            </p:cNvPr>
            <p:cNvSpPr/>
            <p:nvPr/>
          </p:nvSpPr>
          <p:spPr>
            <a:xfrm flipV="1">
              <a:off x="7264504" y="4145716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3426DA-E39F-474F-1F36-1EA80BC8B514}"/>
                </a:ext>
              </a:extLst>
            </p:cNvPr>
            <p:cNvSpPr/>
            <p:nvPr/>
          </p:nvSpPr>
          <p:spPr>
            <a:xfrm>
              <a:off x="7328475" y="4157378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E0203F-15D4-AF1F-EF46-39E97470B314}"/>
              </a:ext>
            </a:extLst>
          </p:cNvPr>
          <p:cNvGrpSpPr/>
          <p:nvPr/>
        </p:nvGrpSpPr>
        <p:grpSpPr>
          <a:xfrm>
            <a:off x="9048916" y="4696418"/>
            <a:ext cx="1244163" cy="128586"/>
            <a:chOff x="7264504" y="4696418"/>
            <a:chExt cx="1244163" cy="1285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11038-5521-874A-04ED-1A90ACFAF818}"/>
                </a:ext>
              </a:extLst>
            </p:cNvPr>
            <p:cNvSpPr/>
            <p:nvPr/>
          </p:nvSpPr>
          <p:spPr>
            <a:xfrm flipV="1">
              <a:off x="7264504" y="4696418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F3A95A1-7C16-44E8-CA3B-092A8EC6B703}"/>
                </a:ext>
              </a:extLst>
            </p:cNvPr>
            <p:cNvSpPr/>
            <p:nvPr/>
          </p:nvSpPr>
          <p:spPr>
            <a:xfrm>
              <a:off x="7693453" y="4701365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84B18F-5EA4-3C03-A8E4-19C0DB45C343}"/>
              </a:ext>
            </a:extLst>
          </p:cNvPr>
          <p:cNvGrpSpPr/>
          <p:nvPr/>
        </p:nvGrpSpPr>
        <p:grpSpPr>
          <a:xfrm>
            <a:off x="9048916" y="5247124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15D994-DC78-5739-A47E-C25440EC87C3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03C491-02E8-68B4-364E-F59164903FF9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CAE6FBA-AA90-F1AC-6965-52C0B68581A6}"/>
              </a:ext>
            </a:extLst>
          </p:cNvPr>
          <p:cNvSpPr/>
          <p:nvPr/>
        </p:nvSpPr>
        <p:spPr>
          <a:xfrm>
            <a:off x="4813800" y="3786003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1AB93B6-BB14-44E4-9DB5-C22FA2F0A08B}"/>
              </a:ext>
            </a:extLst>
          </p:cNvPr>
          <p:cNvSpPr/>
          <p:nvPr/>
        </p:nvSpPr>
        <p:spPr>
          <a:xfrm>
            <a:off x="8056164" y="3786003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25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DF79-A41E-069E-F526-0F7C88F7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CD818B-724B-F933-DD52-917B8C00AEB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225C1291-5D98-C8BE-74ED-2CF2DABF1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C7426-6019-D09F-F8AB-0EDE9BBCC6D1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D2AEC-5712-50E4-B546-58168D94580B}"/>
              </a:ext>
            </a:extLst>
          </p:cNvPr>
          <p:cNvSpPr/>
          <p:nvPr/>
        </p:nvSpPr>
        <p:spPr>
          <a:xfrm>
            <a:off x="2835585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0FD2E-0E2D-E6F5-A6F8-5477628D22F5}"/>
              </a:ext>
            </a:extLst>
          </p:cNvPr>
          <p:cNvSpPr/>
          <p:nvPr/>
        </p:nvSpPr>
        <p:spPr>
          <a:xfrm>
            <a:off x="2835585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9B8B0-7217-4695-01C9-6E5360C8327B}"/>
              </a:ext>
            </a:extLst>
          </p:cNvPr>
          <p:cNvSpPr/>
          <p:nvPr/>
        </p:nvSpPr>
        <p:spPr>
          <a:xfrm>
            <a:off x="2835585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C4260-3C66-AEA9-DEFF-27922579B2EE}"/>
              </a:ext>
            </a:extLst>
          </p:cNvPr>
          <p:cNvSpPr/>
          <p:nvPr/>
        </p:nvSpPr>
        <p:spPr>
          <a:xfrm>
            <a:off x="2835585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7ED9A-33A1-52E6-20A9-AAB7413AD6BF}"/>
              </a:ext>
            </a:extLst>
          </p:cNvPr>
          <p:cNvSpPr/>
          <p:nvPr/>
        </p:nvSpPr>
        <p:spPr>
          <a:xfrm>
            <a:off x="2835585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18BEFD-45DC-A063-DECE-2C21566CF79E}"/>
              </a:ext>
            </a:extLst>
          </p:cNvPr>
          <p:cNvGrpSpPr/>
          <p:nvPr/>
        </p:nvGrpSpPr>
        <p:grpSpPr>
          <a:xfrm>
            <a:off x="5091966" y="2930151"/>
            <a:ext cx="1244163" cy="128586"/>
            <a:chOff x="7266993" y="2930151"/>
            <a:chExt cx="1244163" cy="128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CCCFBB-9349-4ECF-F2CE-BEFE0D4ABECA}"/>
                </a:ext>
              </a:extLst>
            </p:cNvPr>
            <p:cNvSpPr/>
            <p:nvPr/>
          </p:nvSpPr>
          <p:spPr>
            <a:xfrm flipV="1">
              <a:off x="7266993" y="2930151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50DBFE-3327-FC28-BDAC-5AB83E2621F3}"/>
                </a:ext>
              </a:extLst>
            </p:cNvPr>
            <p:cNvSpPr/>
            <p:nvPr/>
          </p:nvSpPr>
          <p:spPr>
            <a:xfrm>
              <a:off x="7367307" y="2948724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298576-E03F-A415-E2F5-45F1DB9A7F77}"/>
              </a:ext>
            </a:extLst>
          </p:cNvPr>
          <p:cNvGrpSpPr/>
          <p:nvPr/>
        </p:nvGrpSpPr>
        <p:grpSpPr>
          <a:xfrm>
            <a:off x="5089477" y="3521099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7D0F19-2153-722D-03A6-7BF10E7F5FC9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3FB1ED-1A0E-50E0-674C-8C42E1054289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A871A5-1634-769C-BA5B-6B9B2EC7BF52}"/>
              </a:ext>
            </a:extLst>
          </p:cNvPr>
          <p:cNvGrpSpPr/>
          <p:nvPr/>
        </p:nvGrpSpPr>
        <p:grpSpPr>
          <a:xfrm>
            <a:off x="5089477" y="4145716"/>
            <a:ext cx="1244163" cy="128586"/>
            <a:chOff x="7264504" y="4145716"/>
            <a:chExt cx="1244163" cy="1285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978FB-A251-E441-685F-CD78D0597195}"/>
                </a:ext>
              </a:extLst>
            </p:cNvPr>
            <p:cNvSpPr/>
            <p:nvPr/>
          </p:nvSpPr>
          <p:spPr>
            <a:xfrm flipV="1">
              <a:off x="7264504" y="4145716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3F0B08-9F12-D837-575B-B57AA51B1E02}"/>
                </a:ext>
              </a:extLst>
            </p:cNvPr>
            <p:cNvSpPr/>
            <p:nvPr/>
          </p:nvSpPr>
          <p:spPr>
            <a:xfrm>
              <a:off x="7328475" y="4157378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0BC3DA-5364-9BF1-E0E2-376DCD21C5C2}"/>
              </a:ext>
            </a:extLst>
          </p:cNvPr>
          <p:cNvGrpSpPr/>
          <p:nvPr/>
        </p:nvGrpSpPr>
        <p:grpSpPr>
          <a:xfrm>
            <a:off x="5089477" y="4696418"/>
            <a:ext cx="1244163" cy="128586"/>
            <a:chOff x="7264504" y="4696418"/>
            <a:chExt cx="1244163" cy="1285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06AA43-8253-91ED-E89F-B9AF4CA7D32E}"/>
                </a:ext>
              </a:extLst>
            </p:cNvPr>
            <p:cNvSpPr/>
            <p:nvPr/>
          </p:nvSpPr>
          <p:spPr>
            <a:xfrm flipV="1">
              <a:off x="7264504" y="4696418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BF360D-A3D2-4443-67BB-EDACF9088273}"/>
                </a:ext>
              </a:extLst>
            </p:cNvPr>
            <p:cNvSpPr/>
            <p:nvPr/>
          </p:nvSpPr>
          <p:spPr>
            <a:xfrm>
              <a:off x="7693453" y="4701365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A5E252-FADD-680B-71EF-124A865DAF10}"/>
              </a:ext>
            </a:extLst>
          </p:cNvPr>
          <p:cNvGrpSpPr/>
          <p:nvPr/>
        </p:nvGrpSpPr>
        <p:grpSpPr>
          <a:xfrm>
            <a:off x="5089477" y="5247124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2DC5AC-0F8C-D90C-5CD9-FCD0389470D8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B4D7A6-C83D-6972-2749-29E81DA637E4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6736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E678-6B70-524E-31DA-32D559E6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6DD55-2826-4117-1D03-B31C3FA4FA25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91910-B2AA-FA77-41F8-FB80E9D42EAD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3C60E-2BAF-66A2-F253-7F72C67B5DBC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40235-A39E-0A25-4A24-8ED31847C028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70828-1EA4-21A5-846B-9E747B1C097E}"/>
              </a:ext>
            </a:extLst>
          </p:cNvPr>
          <p:cNvSpPr txBox="1"/>
          <p:nvPr/>
        </p:nvSpPr>
        <p:spPr>
          <a:xfrm>
            <a:off x="1140620" y="6137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wweia</a:t>
            </a:r>
            <a:r>
              <a:rPr lang="en-US" b="1" dirty="0"/>
              <a:t>: What we eat in America.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5850C-D55D-3308-AAE9-7FB9E7C8616C}"/>
              </a:ext>
            </a:extLst>
          </p:cNvPr>
          <p:cNvSpPr txBox="1"/>
          <p:nvPr/>
        </p:nvSpPr>
        <p:spPr>
          <a:xfrm>
            <a:off x="1152195" y="5895812"/>
            <a:ext cx="849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FNDDS: Base de </a:t>
            </a:r>
            <a:r>
              <a:rPr lang="en-US" b="1" dirty="0" err="1"/>
              <a:t>datos</a:t>
            </a:r>
            <a:r>
              <a:rPr lang="en-US" b="1" dirty="0"/>
              <a:t> que </a:t>
            </a:r>
            <a:r>
              <a:rPr lang="en-US" b="1" dirty="0" err="1"/>
              <a:t>proporcional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nutricionales</a:t>
            </a:r>
            <a:r>
              <a:rPr lang="en-US" b="1" dirty="0"/>
              <a:t> para </a:t>
            </a:r>
            <a:r>
              <a:rPr lang="en-US" b="1" dirty="0" err="1"/>
              <a:t>comidas</a:t>
            </a:r>
            <a:r>
              <a:rPr lang="en-US" b="1" dirty="0"/>
              <a:t> y </a:t>
            </a:r>
            <a:r>
              <a:rPr lang="en-US" b="1" dirty="0" err="1"/>
              <a:t>bebidas</a:t>
            </a:r>
            <a:r>
              <a:rPr lang="en-US" b="1" dirty="0"/>
              <a:t>. </a:t>
            </a:r>
            <a:endParaRPr lang="en-US" dirty="0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93C622FF-88C7-BDD5-59E9-9DD8125F9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145A1-A105-9DFB-8FCC-207EC1CC016D}"/>
              </a:ext>
            </a:extLst>
          </p:cNvPr>
          <p:cNvSpPr txBox="1"/>
          <p:nvPr/>
        </p:nvSpPr>
        <p:spPr>
          <a:xfrm>
            <a:off x="-3652520" y="747973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229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E5273-5266-8946-23B7-B4CB9559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2FE1C6-A8F5-8858-70F7-DA6569F6BB17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E3A56A7-1B65-B25C-D757-1E11EA5B7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77E38-AF66-A0C3-F9D1-16646D484258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1D750-1026-D141-0A45-495D5D80440F}"/>
              </a:ext>
            </a:extLst>
          </p:cNvPr>
          <p:cNvSpPr/>
          <p:nvPr/>
        </p:nvSpPr>
        <p:spPr>
          <a:xfrm>
            <a:off x="2844463" y="3635402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F367B-A721-9EDF-D99F-5697876C6538}"/>
              </a:ext>
            </a:extLst>
          </p:cNvPr>
          <p:cNvSpPr/>
          <p:nvPr/>
        </p:nvSpPr>
        <p:spPr>
          <a:xfrm>
            <a:off x="2844461" y="5360885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9EDC9-324F-5FE4-63D6-59EE4BB26FF1}"/>
              </a:ext>
            </a:extLst>
          </p:cNvPr>
          <p:cNvSpPr/>
          <p:nvPr/>
        </p:nvSpPr>
        <p:spPr>
          <a:xfrm>
            <a:off x="2844463" y="3059646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4586F-7820-F637-8C13-49875580A0AA}"/>
              </a:ext>
            </a:extLst>
          </p:cNvPr>
          <p:cNvSpPr/>
          <p:nvPr/>
        </p:nvSpPr>
        <p:spPr>
          <a:xfrm>
            <a:off x="2844463" y="4211550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9EFC1D-77C5-CE5A-DC66-16CD73533707}"/>
              </a:ext>
            </a:extLst>
          </p:cNvPr>
          <p:cNvSpPr/>
          <p:nvPr/>
        </p:nvSpPr>
        <p:spPr>
          <a:xfrm>
            <a:off x="2844463" y="4786408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DE5CF4-AA26-78A9-BD98-C28DE818B37F}"/>
              </a:ext>
            </a:extLst>
          </p:cNvPr>
          <p:cNvGrpSpPr/>
          <p:nvPr/>
        </p:nvGrpSpPr>
        <p:grpSpPr>
          <a:xfrm>
            <a:off x="5100844" y="3755774"/>
            <a:ext cx="1244163" cy="128586"/>
            <a:chOff x="7266993" y="2930151"/>
            <a:chExt cx="1244163" cy="128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18CA98-02C2-2BF0-1D89-F9B121337F24}"/>
                </a:ext>
              </a:extLst>
            </p:cNvPr>
            <p:cNvSpPr/>
            <p:nvPr/>
          </p:nvSpPr>
          <p:spPr>
            <a:xfrm flipV="1">
              <a:off x="7266993" y="2930151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29D3D8-C2AE-96E2-06FA-0AA187008C6C}"/>
                </a:ext>
              </a:extLst>
            </p:cNvPr>
            <p:cNvSpPr/>
            <p:nvPr/>
          </p:nvSpPr>
          <p:spPr>
            <a:xfrm>
              <a:off x="7367307" y="2948724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4AAB36-37EC-3AD3-6288-D673A6FA3A36}"/>
              </a:ext>
            </a:extLst>
          </p:cNvPr>
          <p:cNvGrpSpPr/>
          <p:nvPr/>
        </p:nvGrpSpPr>
        <p:grpSpPr>
          <a:xfrm>
            <a:off x="5098353" y="5465313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027078-1BFB-56BD-9CD3-1CA2CB426E77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232CC2-478E-3D7B-7D22-313DC95DB369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E451D5-8685-042B-5998-062AD28ECF36}"/>
              </a:ext>
            </a:extLst>
          </p:cNvPr>
          <p:cNvGrpSpPr/>
          <p:nvPr/>
        </p:nvGrpSpPr>
        <p:grpSpPr>
          <a:xfrm>
            <a:off x="5098355" y="3195808"/>
            <a:ext cx="1244163" cy="128586"/>
            <a:chOff x="7264504" y="4145716"/>
            <a:chExt cx="1244163" cy="1285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06C967-6E0D-6F5F-9B6C-C164210E85FE}"/>
                </a:ext>
              </a:extLst>
            </p:cNvPr>
            <p:cNvSpPr/>
            <p:nvPr/>
          </p:nvSpPr>
          <p:spPr>
            <a:xfrm flipV="1">
              <a:off x="7264504" y="4145716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C48955-DD9B-0F68-2F81-F527E72AB8C8}"/>
                </a:ext>
              </a:extLst>
            </p:cNvPr>
            <p:cNvSpPr/>
            <p:nvPr/>
          </p:nvSpPr>
          <p:spPr>
            <a:xfrm>
              <a:off x="7328475" y="4157378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74EE71-E80C-98E4-9408-8A43B48029C5}"/>
              </a:ext>
            </a:extLst>
          </p:cNvPr>
          <p:cNvGrpSpPr/>
          <p:nvPr/>
        </p:nvGrpSpPr>
        <p:grpSpPr>
          <a:xfrm>
            <a:off x="5098355" y="4323556"/>
            <a:ext cx="1244163" cy="128586"/>
            <a:chOff x="7264504" y="4696418"/>
            <a:chExt cx="1244163" cy="1285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2814A-EDA0-FFA4-2702-CEE26B1309BB}"/>
                </a:ext>
              </a:extLst>
            </p:cNvPr>
            <p:cNvSpPr/>
            <p:nvPr/>
          </p:nvSpPr>
          <p:spPr>
            <a:xfrm flipV="1">
              <a:off x="7264504" y="4696418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52A626-22F9-EC36-3267-4EFDD4C8DE31}"/>
                </a:ext>
              </a:extLst>
            </p:cNvPr>
            <p:cNvSpPr/>
            <p:nvPr/>
          </p:nvSpPr>
          <p:spPr>
            <a:xfrm>
              <a:off x="7693453" y="4701365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DF1FA6-57FE-854C-2B50-D41AFB1E7881}"/>
              </a:ext>
            </a:extLst>
          </p:cNvPr>
          <p:cNvGrpSpPr/>
          <p:nvPr/>
        </p:nvGrpSpPr>
        <p:grpSpPr>
          <a:xfrm>
            <a:off x="5098355" y="4874262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CC7F40-E72E-8EB3-E998-7DEA1C081485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4F9147-2F3E-AF90-8087-82984BBADA02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9608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FA3D-19C1-3CC6-0B96-2A926D479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75B-4E04-011E-A92B-B072E4F3A20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EBA93C94-19B4-9E37-2D1F-B38491C87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D498AC-E801-A168-D03F-8DEB47800429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5018A-33B1-2BD9-9C33-67E1AC385829}"/>
              </a:ext>
            </a:extLst>
          </p:cNvPr>
          <p:cNvSpPr/>
          <p:nvPr/>
        </p:nvSpPr>
        <p:spPr>
          <a:xfrm>
            <a:off x="3581296" y="3878313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005C-764C-3153-3D7C-417351BD5946}"/>
              </a:ext>
            </a:extLst>
          </p:cNvPr>
          <p:cNvSpPr/>
          <p:nvPr/>
        </p:nvSpPr>
        <p:spPr>
          <a:xfrm>
            <a:off x="3581298" y="3303836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BFD12-5302-2B65-773C-6150D1F45C65}"/>
              </a:ext>
            </a:extLst>
          </p:cNvPr>
          <p:cNvGrpSpPr/>
          <p:nvPr/>
        </p:nvGrpSpPr>
        <p:grpSpPr>
          <a:xfrm>
            <a:off x="5835188" y="3982741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44627B-03A1-F5A2-5458-F7E4E664D9D6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A60D05-B485-D685-7D02-B41E5F8212C2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3BF3D0-1EFE-F723-983F-A37F09A232DF}"/>
              </a:ext>
            </a:extLst>
          </p:cNvPr>
          <p:cNvGrpSpPr/>
          <p:nvPr/>
        </p:nvGrpSpPr>
        <p:grpSpPr>
          <a:xfrm>
            <a:off x="5835190" y="3391690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2C379F-1B26-FA6C-CB44-F4B19EA9771C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8AA2B0-B5CB-F17E-3922-5BD46C85BD06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4353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22B43-C711-D177-A976-4E6447FD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DEE4B7-DBE8-8C31-5DCB-379F73F4CC2B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E276E40B-E2C0-863A-D6B3-EDA7FDDF3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9BE307-4954-FCD9-BD0B-DFB615F6FD30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14CAC-2EA0-6CD5-8CA7-21A2D3CE3C71}"/>
              </a:ext>
            </a:extLst>
          </p:cNvPr>
          <p:cNvSpPr/>
          <p:nvPr/>
        </p:nvSpPr>
        <p:spPr>
          <a:xfrm>
            <a:off x="3581296" y="3878313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C872-8792-D96C-6588-1B363EE4AB11}"/>
              </a:ext>
            </a:extLst>
          </p:cNvPr>
          <p:cNvSpPr/>
          <p:nvPr/>
        </p:nvSpPr>
        <p:spPr>
          <a:xfrm>
            <a:off x="3581298" y="3303836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DA633C87-30D1-2AA4-5F34-6340D580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440" y="3333245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2E3BC2-19B8-9144-2F2E-4B52409B42DB}"/>
              </a:ext>
            </a:extLst>
          </p:cNvPr>
          <p:cNvSpPr/>
          <p:nvPr/>
        </p:nvSpPr>
        <p:spPr>
          <a:xfrm>
            <a:off x="7071782" y="3201165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C305B-7A03-4FBA-2F53-5E14D2F661E1}"/>
              </a:ext>
            </a:extLst>
          </p:cNvPr>
          <p:cNvSpPr txBox="1"/>
          <p:nvPr/>
        </p:nvSpPr>
        <p:spPr>
          <a:xfrm>
            <a:off x="730094" y="4675805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Ahora le toca a ingeniería en alimentos evaluar los resultados, teórica y prácticamente. </a:t>
            </a:r>
          </a:p>
        </p:txBody>
      </p:sp>
    </p:spTree>
    <p:extLst>
      <p:ext uri="{BB962C8B-B14F-4D97-AF65-F5344CB8AC3E}">
        <p14:creationId xmlns:p14="http://schemas.microsoft.com/office/powerpoint/2010/main" val="359229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57090-FBC8-A1A3-6917-870AC73D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F26B67-D554-2F78-3D8F-7610BD2CE14C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F40D9F2C-0E17-15E4-9A0F-714A82BE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35569-6A09-AB3D-C71E-55C52C6B18A0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874F9-EEAD-92EC-6317-562741E5DE5B}"/>
              </a:ext>
            </a:extLst>
          </p:cNvPr>
          <p:cNvSpPr/>
          <p:nvPr/>
        </p:nvSpPr>
        <p:spPr>
          <a:xfrm>
            <a:off x="3581296" y="3878313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4F4102-815F-5DF7-0E32-3AA9CADDC27B}"/>
              </a:ext>
            </a:extLst>
          </p:cNvPr>
          <p:cNvSpPr/>
          <p:nvPr/>
        </p:nvSpPr>
        <p:spPr>
          <a:xfrm>
            <a:off x="3581298" y="3303836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95047A8-604C-153A-BC6C-734DFD9E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469689">
            <a:off x="5806440" y="3333245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F671E9-855E-7540-AD21-BC8D639CC21F}"/>
              </a:ext>
            </a:extLst>
          </p:cNvPr>
          <p:cNvSpPr/>
          <p:nvPr/>
        </p:nvSpPr>
        <p:spPr>
          <a:xfrm>
            <a:off x="7071782" y="3201165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39F7-3649-EB77-F001-ECC1C9E602EF}"/>
              </a:ext>
            </a:extLst>
          </p:cNvPr>
          <p:cNvSpPr txBox="1"/>
          <p:nvPr/>
        </p:nvSpPr>
        <p:spPr>
          <a:xfrm>
            <a:off x="730094" y="4675805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Ahora le toca a ingeniería en alimentos evaluar los resultados, teórica y prácticamente. </a:t>
            </a:r>
          </a:p>
        </p:txBody>
      </p:sp>
    </p:spTree>
    <p:extLst>
      <p:ext uri="{BB962C8B-B14F-4D97-AF65-F5344CB8AC3E}">
        <p14:creationId xmlns:p14="http://schemas.microsoft.com/office/powerpoint/2010/main" val="335649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B0EB5-2091-F809-37B9-B5C894F2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169079-51B0-F297-8FD5-B70EBD059CD4}"/>
              </a:ext>
            </a:extLst>
          </p:cNvPr>
          <p:cNvSpPr txBox="1"/>
          <p:nvPr/>
        </p:nvSpPr>
        <p:spPr>
          <a:xfrm>
            <a:off x="492760" y="1163447"/>
            <a:ext cx="657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limitaciones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5DCBBB7-2878-9A6E-135C-A0A07DEA0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C0A229-01C4-270D-0FF6-904C8E41DE5E}"/>
              </a:ext>
            </a:extLst>
          </p:cNvPr>
          <p:cNvSpPr/>
          <p:nvPr/>
        </p:nvSpPr>
        <p:spPr>
          <a:xfrm>
            <a:off x="1228764" y="2248265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producto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256A2-6A26-20B5-D9F4-7C2AAF19A44D}"/>
              </a:ext>
            </a:extLst>
          </p:cNvPr>
          <p:cNvSpPr/>
          <p:nvPr/>
        </p:nvSpPr>
        <p:spPr>
          <a:xfrm>
            <a:off x="1228764" y="4535376"/>
            <a:ext cx="1432563" cy="844024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Propuestas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7311F-EC55-ADAB-A7B5-D662E3FA0C45}"/>
              </a:ext>
            </a:extLst>
          </p:cNvPr>
          <p:cNvSpPr txBox="1"/>
          <p:nvPr/>
        </p:nvSpPr>
        <p:spPr>
          <a:xfrm>
            <a:off x="2900406" y="2248265"/>
            <a:ext cx="670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Las características de los productos son agregados de las características de los ingredientes.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D534E-B2C3-172E-1B7A-EB0168DB16E2}"/>
              </a:ext>
            </a:extLst>
          </p:cNvPr>
          <p:cNvSpPr/>
          <p:nvPr/>
        </p:nvSpPr>
        <p:spPr>
          <a:xfrm>
            <a:off x="1228762" y="3343700"/>
            <a:ext cx="1432563" cy="844024"/>
          </a:xfrm>
          <a:prstGeom prst="rect">
            <a:avLst/>
          </a:prstGeom>
          <a:solidFill>
            <a:srgbClr val="BA85DB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Características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42CE7-B9D4-C055-CC98-D13D970130DD}"/>
              </a:ext>
            </a:extLst>
          </p:cNvPr>
          <p:cNvSpPr txBox="1"/>
          <p:nvPr/>
        </p:nvSpPr>
        <p:spPr>
          <a:xfrm>
            <a:off x="2900406" y="3319925"/>
            <a:ext cx="670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Hasta ahora las características de los productos se limitan a los nutrientes de los ingredientes. Habrá que encontrar otras características: sabor, olor, etc.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4E82E-7E51-8420-7150-21DDDEF50B28}"/>
              </a:ext>
            </a:extLst>
          </p:cNvPr>
          <p:cNvSpPr txBox="1"/>
          <p:nvPr/>
        </p:nvSpPr>
        <p:spPr>
          <a:xfrm>
            <a:off x="2900406" y="4357223"/>
            <a:ext cx="6705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Las propuestas son generadas automáticamente para probar alimentos, entonces no se puede tener información con la que no se puedan generar estas propuestas.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E.g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: Velocidad de sonido en el producto, pH. </a:t>
            </a:r>
          </a:p>
        </p:txBody>
      </p:sp>
    </p:spTree>
    <p:extLst>
      <p:ext uri="{BB962C8B-B14F-4D97-AF65-F5344CB8AC3E}">
        <p14:creationId xmlns:p14="http://schemas.microsoft.com/office/powerpoint/2010/main" val="416818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4ED40-B618-C7FF-1A48-132642F3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3CB585-6939-615B-6E6F-DD4D1176D97B}"/>
              </a:ext>
            </a:extLst>
          </p:cNvPr>
          <p:cNvSpPr txBox="1"/>
          <p:nvPr/>
        </p:nvSpPr>
        <p:spPr>
          <a:xfrm>
            <a:off x="492760" y="1163447"/>
            <a:ext cx="657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limitaciones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1367A26-3246-7A6F-98DA-AC094ABB8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4ED23-E8D5-8112-803F-C2E7B631D019}"/>
              </a:ext>
            </a:extLst>
          </p:cNvPr>
          <p:cNvSpPr/>
          <p:nvPr/>
        </p:nvSpPr>
        <p:spPr>
          <a:xfrm>
            <a:off x="1228764" y="2248265"/>
            <a:ext cx="1432563" cy="844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Información</a:t>
            </a:r>
            <a:r>
              <a:rPr lang="en-US" b="1" dirty="0"/>
              <a:t> </a:t>
            </a:r>
            <a:r>
              <a:rPr lang="en-US" b="1" dirty="0" err="1"/>
              <a:t>adicional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08363-BB3F-993B-976B-7AAA1ADBF0F6}"/>
              </a:ext>
            </a:extLst>
          </p:cNvPr>
          <p:cNvSpPr txBox="1"/>
          <p:nvPr/>
        </p:nvSpPr>
        <p:spPr>
          <a:xfrm>
            <a:off x="2900405" y="2017444"/>
            <a:ext cx="7442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Si queremos agregar información adicional se debe realizar de dos maneras: si es una propiedad (característica nueva), debe ser manera retroactiva. Si es un alimento, se deben encontrar las características con las que ya se cuentan en la base de datos.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7E790-2FE7-4C89-A070-F46E50F155CD}"/>
              </a:ext>
            </a:extLst>
          </p:cNvPr>
          <p:cNvSpPr/>
          <p:nvPr/>
        </p:nvSpPr>
        <p:spPr>
          <a:xfrm>
            <a:off x="1228762" y="3343700"/>
            <a:ext cx="1432563" cy="8440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Garantía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0C569-ED41-417E-60BC-2F04E399D50C}"/>
              </a:ext>
            </a:extLst>
          </p:cNvPr>
          <p:cNvSpPr txBox="1"/>
          <p:nvPr/>
        </p:nvSpPr>
        <p:spPr>
          <a:xfrm>
            <a:off x="2900405" y="3581046"/>
            <a:ext cx="744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garantía de que el modelo encontrará lo que le pidamos. </a:t>
            </a:r>
          </a:p>
        </p:txBody>
      </p:sp>
    </p:spTree>
    <p:extLst>
      <p:ext uri="{BB962C8B-B14F-4D97-AF65-F5344CB8AC3E}">
        <p14:creationId xmlns:p14="http://schemas.microsoft.com/office/powerpoint/2010/main" val="203467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218-6329-CB68-248F-A0DA6B70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EAD35F4E-4F7D-5856-3790-A79937AAB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54" t="1" r="-1478" b="-1065"/>
          <a:stretch/>
        </p:blipFill>
        <p:spPr bwMode="auto">
          <a:xfrm>
            <a:off x="3808521" y="2279588"/>
            <a:ext cx="4518734" cy="35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1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C39-31D9-07CD-E5F8-55FA3B67C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31092-F015-859D-F410-C8BDF171527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960D3-0127-A104-7F01-89B09757E8F7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5F27E-B6C9-38A5-7701-D8C34F81AB2A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E1479-AC70-6347-0E94-7BD5ACEEBD9C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A8259C-2EB6-D879-C31C-DBBEE8E023EC}"/>
              </a:ext>
            </a:extLst>
          </p:cNvPr>
          <p:cNvSpPr/>
          <p:nvPr/>
        </p:nvSpPr>
        <p:spPr>
          <a:xfrm>
            <a:off x="6878320" y="1924250"/>
            <a:ext cx="548640" cy="3444240"/>
          </a:xfrm>
          <a:prstGeom prst="leftBrace">
            <a:avLst>
              <a:gd name="adj1" fmla="val 54825"/>
              <a:gd name="adj2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42651-698F-C8FA-20F5-A70BEB664572}"/>
              </a:ext>
            </a:extLst>
          </p:cNvPr>
          <p:cNvSpPr/>
          <p:nvPr/>
        </p:nvSpPr>
        <p:spPr>
          <a:xfrm>
            <a:off x="7426960" y="202839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Tortillas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9A452-9066-9063-1750-9679C8302D22}"/>
              </a:ext>
            </a:extLst>
          </p:cNvPr>
          <p:cNvSpPr/>
          <p:nvPr/>
        </p:nvSpPr>
        <p:spPr>
          <a:xfrm>
            <a:off x="7426960" y="259775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Milk, whole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985B9-FC3E-4C23-B4BB-862EAA35AD47}"/>
              </a:ext>
            </a:extLst>
          </p:cNvPr>
          <p:cNvSpPr/>
          <p:nvPr/>
        </p:nvSpPr>
        <p:spPr>
          <a:xfrm>
            <a:off x="7426960" y="316711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Yeast Breads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D71DB-C07C-84E0-164B-527342795D2E}"/>
              </a:ext>
            </a:extLst>
          </p:cNvPr>
          <p:cNvSpPr/>
          <p:nvPr/>
        </p:nvSpPr>
        <p:spPr>
          <a:xfrm>
            <a:off x="7426960" y="373647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244E1-EF9C-8EAE-B25F-9672F514E928}"/>
              </a:ext>
            </a:extLst>
          </p:cNvPr>
          <p:cNvSpPr/>
          <p:nvPr/>
        </p:nvSpPr>
        <p:spPr>
          <a:xfrm>
            <a:off x="7426960" y="43224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8C114-5C06-53E8-EE0A-5B829D0BFF7F}"/>
              </a:ext>
            </a:extLst>
          </p:cNvPr>
          <p:cNvSpPr/>
          <p:nvPr/>
        </p:nvSpPr>
        <p:spPr>
          <a:xfrm>
            <a:off x="7426960" y="487856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E48F-A7AE-2667-59B3-40413A95074E}"/>
              </a:ext>
            </a:extLst>
          </p:cNvPr>
          <p:cNvSpPr txBox="1"/>
          <p:nvPr/>
        </p:nvSpPr>
        <p:spPr>
          <a:xfrm>
            <a:off x="7863840" y="1544962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169 </a:t>
            </a:r>
            <a:r>
              <a:rPr lang="en-US" b="1" dirty="0" err="1"/>
              <a:t>Categorias</a:t>
            </a:r>
            <a:r>
              <a:rPr lang="en-US" b="1" dirty="0"/>
              <a:t>…</a:t>
            </a:r>
            <a:endParaRPr lang="en-US" dirty="0"/>
          </a:p>
        </p:txBody>
      </p:sp>
      <p:pic>
        <p:nvPicPr>
          <p:cNvPr id="16" name="Picture 15" descr="Index of /Identidades-De-Instancia/ITESO/Logos ITESO/">
            <a:extLst>
              <a:ext uri="{FF2B5EF4-FFF2-40B4-BE49-F238E27FC236}">
                <a16:creationId xmlns:a16="http://schemas.microsoft.com/office/drawing/2014/main" id="{C26799B7-3068-1864-F57E-08978E974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79D0B4-B273-CAF0-4C55-DFB05B7101AD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(5624)</a:t>
            </a:r>
          </a:p>
        </p:txBody>
      </p:sp>
    </p:spTree>
    <p:extLst>
      <p:ext uri="{BB962C8B-B14F-4D97-AF65-F5344CB8AC3E}">
        <p14:creationId xmlns:p14="http://schemas.microsoft.com/office/powerpoint/2010/main" val="89459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1D0-A82E-3068-B378-212D727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BE143-3441-4374-885C-9C4576E5C066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92C4D-3726-E16D-7D58-EE2DCEEC3DB9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18B4-9E17-55F5-395E-8728211D820D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B6607-1ABD-B303-1285-6DCDE2C83EDA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E445A9C-E800-7ECF-15AD-4D504D5E696B}"/>
              </a:ext>
            </a:extLst>
          </p:cNvPr>
          <p:cNvSpPr/>
          <p:nvPr/>
        </p:nvSpPr>
        <p:spPr>
          <a:xfrm>
            <a:off x="6878320" y="1924250"/>
            <a:ext cx="548640" cy="3444240"/>
          </a:xfrm>
          <a:prstGeom prst="leftBrace">
            <a:avLst>
              <a:gd name="adj1" fmla="val 54825"/>
              <a:gd name="adj2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B4E9-038D-F6B8-FEBA-1883779425AC}"/>
              </a:ext>
            </a:extLst>
          </p:cNvPr>
          <p:cNvSpPr/>
          <p:nvPr/>
        </p:nvSpPr>
        <p:spPr>
          <a:xfrm>
            <a:off x="7426960" y="310535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Tortillas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7D320-2DA9-5747-C598-51D8DBF470BE}"/>
              </a:ext>
            </a:extLst>
          </p:cNvPr>
          <p:cNvSpPr/>
          <p:nvPr/>
        </p:nvSpPr>
        <p:spPr>
          <a:xfrm>
            <a:off x="7426960" y="294312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Milk, whole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384A3-D5BA-A416-1239-27932A3533E6}"/>
              </a:ext>
            </a:extLst>
          </p:cNvPr>
          <p:cNvSpPr/>
          <p:nvPr/>
        </p:nvSpPr>
        <p:spPr>
          <a:xfrm>
            <a:off x="7426960" y="316711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Yeast Breads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52E00-341F-6972-A8D3-71BF258949B9}"/>
              </a:ext>
            </a:extLst>
          </p:cNvPr>
          <p:cNvSpPr/>
          <p:nvPr/>
        </p:nvSpPr>
        <p:spPr>
          <a:xfrm>
            <a:off x="7426960" y="327927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D2D39-E540-5FF0-6318-544B0311945B}"/>
              </a:ext>
            </a:extLst>
          </p:cNvPr>
          <p:cNvSpPr/>
          <p:nvPr/>
        </p:nvSpPr>
        <p:spPr>
          <a:xfrm>
            <a:off x="7426960" y="3413055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AFF8A-AF82-B40D-802A-199CC23B4922}"/>
              </a:ext>
            </a:extLst>
          </p:cNvPr>
          <p:cNvSpPr/>
          <p:nvPr/>
        </p:nvSpPr>
        <p:spPr>
          <a:xfrm>
            <a:off x="7426960" y="335968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Cheese</a:t>
            </a:r>
          </a:p>
        </p:txBody>
      </p:sp>
      <p:pic>
        <p:nvPicPr>
          <p:cNvPr id="15" name="Picture 14" descr="Index of /Identidades-De-Instancia/ITESO/Logos ITESO/">
            <a:extLst>
              <a:ext uri="{FF2B5EF4-FFF2-40B4-BE49-F238E27FC236}">
                <a16:creationId xmlns:a16="http://schemas.microsoft.com/office/drawing/2014/main" id="{30275F61-9438-E40A-CD9B-755729C75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29013-453B-487B-43A2-445FCC9E664E}"/>
              </a:ext>
            </a:extLst>
          </p:cNvPr>
          <p:cNvSpPr/>
          <p:nvPr/>
        </p:nvSpPr>
        <p:spPr>
          <a:xfrm>
            <a:off x="7437120" y="2839720"/>
            <a:ext cx="2651760" cy="117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E8BE6-4318-6CF5-AA21-79E5B4AD1226}"/>
              </a:ext>
            </a:extLst>
          </p:cNvPr>
          <p:cNvSpPr txBox="1"/>
          <p:nvPr/>
        </p:nvSpPr>
        <p:spPr>
          <a:xfrm>
            <a:off x="5715740" y="36029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(169 cat)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C4544-EC37-78CF-7A39-8BEF4CB4CBF4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(5624)</a:t>
            </a:r>
          </a:p>
        </p:txBody>
      </p:sp>
    </p:spTree>
    <p:extLst>
      <p:ext uri="{BB962C8B-B14F-4D97-AF65-F5344CB8AC3E}">
        <p14:creationId xmlns:p14="http://schemas.microsoft.com/office/powerpoint/2010/main" val="365111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FCEA-6768-213C-94F2-A177FDA5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69F10-CF09-190E-B8FE-5B1C3D18B63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03B84-E598-42DB-8FDD-4D25D95F5BEA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BEF72-B83A-DF54-2A71-557EDFEA75AD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D7425-C3DD-45B4-F5BC-D01E7D1D09A0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C76D183-AC26-0A18-B914-ED38CE91EDB9}"/>
              </a:ext>
            </a:extLst>
          </p:cNvPr>
          <p:cNvSpPr/>
          <p:nvPr/>
        </p:nvSpPr>
        <p:spPr>
          <a:xfrm>
            <a:off x="6878320" y="1924250"/>
            <a:ext cx="548640" cy="3444240"/>
          </a:xfrm>
          <a:prstGeom prst="leftBrace">
            <a:avLst>
              <a:gd name="adj1" fmla="val 54825"/>
              <a:gd name="adj2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51430441-CBA7-2607-9D02-7557AE694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ACAD2F-CAAE-FB05-0956-AE86EAC89882}"/>
              </a:ext>
            </a:extLst>
          </p:cNvPr>
          <p:cNvSpPr/>
          <p:nvPr/>
        </p:nvSpPr>
        <p:spPr>
          <a:xfrm>
            <a:off x="7437120" y="2839720"/>
            <a:ext cx="2651760" cy="117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7347-BFA0-292C-B492-25DBE05CB1E6}"/>
              </a:ext>
            </a:extLst>
          </p:cNvPr>
          <p:cNvSpPr txBox="1"/>
          <p:nvPr/>
        </p:nvSpPr>
        <p:spPr>
          <a:xfrm>
            <a:off x="5715740" y="36029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(169 cat)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A0E99-D4D1-0065-014D-90A36DD872FE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(5624)</a:t>
            </a:r>
          </a:p>
        </p:txBody>
      </p:sp>
    </p:spTree>
    <p:extLst>
      <p:ext uri="{BB962C8B-B14F-4D97-AF65-F5344CB8AC3E}">
        <p14:creationId xmlns:p14="http://schemas.microsoft.com/office/powerpoint/2010/main" val="424749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4968</Words>
  <Application>Microsoft Office PowerPoint</Application>
  <PresentationFormat>Widescreen</PresentationFormat>
  <Paragraphs>1335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-apple-system</vt:lpstr>
      <vt:lpstr>Arial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Hernandez Mota</dc:creator>
  <cp:lastModifiedBy>Daniel Hernandez Mota</cp:lastModifiedBy>
  <cp:revision>14</cp:revision>
  <dcterms:created xsi:type="dcterms:W3CDTF">2024-02-12T01:28:20Z</dcterms:created>
  <dcterms:modified xsi:type="dcterms:W3CDTF">2024-02-23T19:03:25Z</dcterms:modified>
</cp:coreProperties>
</file>