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CEC82-AF02-40EE-AC2C-1850458759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36B2E1-722B-4BB3-B4CD-A400FB5E19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140A35-A234-4A6A-92A9-89E17846F2FB}"/>
              </a:ext>
            </a:extLst>
          </p:cNvPr>
          <p:cNvSpPr>
            <a:spLocks noGrp="1"/>
          </p:cNvSpPr>
          <p:nvPr>
            <p:ph type="dt" sz="half" idx="10"/>
          </p:nvPr>
        </p:nvSpPr>
        <p:spPr/>
        <p:txBody>
          <a:bodyPr/>
          <a:lstStyle/>
          <a:p>
            <a:fld id="{7AC89BA7-3E1B-4295-9A10-E34C9CCD950F}" type="datetimeFigureOut">
              <a:rPr lang="en-US" smtClean="0"/>
              <a:t>8/26/2021</a:t>
            </a:fld>
            <a:endParaRPr lang="en-US"/>
          </a:p>
        </p:txBody>
      </p:sp>
      <p:sp>
        <p:nvSpPr>
          <p:cNvPr id="5" name="Footer Placeholder 4">
            <a:extLst>
              <a:ext uri="{FF2B5EF4-FFF2-40B4-BE49-F238E27FC236}">
                <a16:creationId xmlns:a16="http://schemas.microsoft.com/office/drawing/2014/main" id="{3C0F9796-1B2E-46F1-B6D3-B6EF9A3F9F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40DBB-C8B2-4640-BE25-85D449C4DB24}"/>
              </a:ext>
            </a:extLst>
          </p:cNvPr>
          <p:cNvSpPr>
            <a:spLocks noGrp="1"/>
          </p:cNvSpPr>
          <p:nvPr>
            <p:ph type="sldNum" sz="quarter" idx="12"/>
          </p:nvPr>
        </p:nvSpPr>
        <p:spPr/>
        <p:txBody>
          <a:bodyPr/>
          <a:lstStyle/>
          <a:p>
            <a:fld id="{AFD706C4-9079-432C-85D8-6E54FA5FF71E}" type="slidenum">
              <a:rPr lang="en-US" smtClean="0"/>
              <a:t>‹#›</a:t>
            </a:fld>
            <a:endParaRPr lang="en-US"/>
          </a:p>
        </p:txBody>
      </p:sp>
    </p:spTree>
    <p:extLst>
      <p:ext uri="{BB962C8B-B14F-4D97-AF65-F5344CB8AC3E}">
        <p14:creationId xmlns:p14="http://schemas.microsoft.com/office/powerpoint/2010/main" val="678211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B496-C399-4C9E-9BEB-99691B5BE8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D78F4F-065C-4A5F-A6EA-617AA9A808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C7CC8-33A6-4865-BBA7-D4F8CA621477}"/>
              </a:ext>
            </a:extLst>
          </p:cNvPr>
          <p:cNvSpPr>
            <a:spLocks noGrp="1"/>
          </p:cNvSpPr>
          <p:nvPr>
            <p:ph type="dt" sz="half" idx="10"/>
          </p:nvPr>
        </p:nvSpPr>
        <p:spPr/>
        <p:txBody>
          <a:bodyPr/>
          <a:lstStyle/>
          <a:p>
            <a:fld id="{7AC89BA7-3E1B-4295-9A10-E34C9CCD950F}" type="datetimeFigureOut">
              <a:rPr lang="en-US" smtClean="0"/>
              <a:t>8/26/2021</a:t>
            </a:fld>
            <a:endParaRPr lang="en-US"/>
          </a:p>
        </p:txBody>
      </p:sp>
      <p:sp>
        <p:nvSpPr>
          <p:cNvPr id="5" name="Footer Placeholder 4">
            <a:extLst>
              <a:ext uri="{FF2B5EF4-FFF2-40B4-BE49-F238E27FC236}">
                <a16:creationId xmlns:a16="http://schemas.microsoft.com/office/drawing/2014/main" id="{B89A5070-1F0C-4A78-AECA-296A2655D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9FED74-ADC3-4967-8BDB-2E473739480F}"/>
              </a:ext>
            </a:extLst>
          </p:cNvPr>
          <p:cNvSpPr>
            <a:spLocks noGrp="1"/>
          </p:cNvSpPr>
          <p:nvPr>
            <p:ph type="sldNum" sz="quarter" idx="12"/>
          </p:nvPr>
        </p:nvSpPr>
        <p:spPr/>
        <p:txBody>
          <a:bodyPr/>
          <a:lstStyle/>
          <a:p>
            <a:fld id="{AFD706C4-9079-432C-85D8-6E54FA5FF71E}" type="slidenum">
              <a:rPr lang="en-US" smtClean="0"/>
              <a:t>‹#›</a:t>
            </a:fld>
            <a:endParaRPr lang="en-US"/>
          </a:p>
        </p:txBody>
      </p:sp>
    </p:spTree>
    <p:extLst>
      <p:ext uri="{BB962C8B-B14F-4D97-AF65-F5344CB8AC3E}">
        <p14:creationId xmlns:p14="http://schemas.microsoft.com/office/powerpoint/2010/main" val="1571085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256F43-EBD5-4379-AEE9-1D37DF7AE9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69587A-55A2-4A30-BD18-38863DC419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C13C97-E3AF-4555-9A7C-8FFB7E2D6FA4}"/>
              </a:ext>
            </a:extLst>
          </p:cNvPr>
          <p:cNvSpPr>
            <a:spLocks noGrp="1"/>
          </p:cNvSpPr>
          <p:nvPr>
            <p:ph type="dt" sz="half" idx="10"/>
          </p:nvPr>
        </p:nvSpPr>
        <p:spPr/>
        <p:txBody>
          <a:bodyPr/>
          <a:lstStyle/>
          <a:p>
            <a:fld id="{7AC89BA7-3E1B-4295-9A10-E34C9CCD950F}" type="datetimeFigureOut">
              <a:rPr lang="en-US" smtClean="0"/>
              <a:t>8/26/2021</a:t>
            </a:fld>
            <a:endParaRPr lang="en-US"/>
          </a:p>
        </p:txBody>
      </p:sp>
      <p:sp>
        <p:nvSpPr>
          <p:cNvPr id="5" name="Footer Placeholder 4">
            <a:extLst>
              <a:ext uri="{FF2B5EF4-FFF2-40B4-BE49-F238E27FC236}">
                <a16:creationId xmlns:a16="http://schemas.microsoft.com/office/drawing/2014/main" id="{F09960F0-986A-41EB-8F83-E228C9B34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AFCFFB-0853-4B25-936D-318207F955DA}"/>
              </a:ext>
            </a:extLst>
          </p:cNvPr>
          <p:cNvSpPr>
            <a:spLocks noGrp="1"/>
          </p:cNvSpPr>
          <p:nvPr>
            <p:ph type="sldNum" sz="quarter" idx="12"/>
          </p:nvPr>
        </p:nvSpPr>
        <p:spPr/>
        <p:txBody>
          <a:bodyPr/>
          <a:lstStyle/>
          <a:p>
            <a:fld id="{AFD706C4-9079-432C-85D8-6E54FA5FF71E}" type="slidenum">
              <a:rPr lang="en-US" smtClean="0"/>
              <a:t>‹#›</a:t>
            </a:fld>
            <a:endParaRPr lang="en-US"/>
          </a:p>
        </p:txBody>
      </p:sp>
    </p:spTree>
    <p:extLst>
      <p:ext uri="{BB962C8B-B14F-4D97-AF65-F5344CB8AC3E}">
        <p14:creationId xmlns:p14="http://schemas.microsoft.com/office/powerpoint/2010/main" val="1895803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0899B-C393-4E8F-9D72-78EBDD251B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295FD4-4D29-4A1C-9819-B024AD36A6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9A0E0E-0BFC-48B4-8FAB-E1D0B0C5790B}"/>
              </a:ext>
            </a:extLst>
          </p:cNvPr>
          <p:cNvSpPr>
            <a:spLocks noGrp="1"/>
          </p:cNvSpPr>
          <p:nvPr>
            <p:ph type="dt" sz="half" idx="10"/>
          </p:nvPr>
        </p:nvSpPr>
        <p:spPr/>
        <p:txBody>
          <a:bodyPr/>
          <a:lstStyle/>
          <a:p>
            <a:fld id="{7AC89BA7-3E1B-4295-9A10-E34C9CCD950F}" type="datetimeFigureOut">
              <a:rPr lang="en-US" smtClean="0"/>
              <a:t>8/26/2021</a:t>
            </a:fld>
            <a:endParaRPr lang="en-US"/>
          </a:p>
        </p:txBody>
      </p:sp>
      <p:sp>
        <p:nvSpPr>
          <p:cNvPr id="5" name="Footer Placeholder 4">
            <a:extLst>
              <a:ext uri="{FF2B5EF4-FFF2-40B4-BE49-F238E27FC236}">
                <a16:creationId xmlns:a16="http://schemas.microsoft.com/office/drawing/2014/main" id="{136205B2-81D2-469A-A212-E04165689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EA112C-011A-4496-970D-CA0BB130C72F}"/>
              </a:ext>
            </a:extLst>
          </p:cNvPr>
          <p:cNvSpPr>
            <a:spLocks noGrp="1"/>
          </p:cNvSpPr>
          <p:nvPr>
            <p:ph type="sldNum" sz="quarter" idx="12"/>
          </p:nvPr>
        </p:nvSpPr>
        <p:spPr/>
        <p:txBody>
          <a:bodyPr/>
          <a:lstStyle/>
          <a:p>
            <a:fld id="{AFD706C4-9079-432C-85D8-6E54FA5FF71E}" type="slidenum">
              <a:rPr lang="en-US" smtClean="0"/>
              <a:t>‹#›</a:t>
            </a:fld>
            <a:endParaRPr lang="en-US"/>
          </a:p>
        </p:txBody>
      </p:sp>
    </p:spTree>
    <p:extLst>
      <p:ext uri="{BB962C8B-B14F-4D97-AF65-F5344CB8AC3E}">
        <p14:creationId xmlns:p14="http://schemas.microsoft.com/office/powerpoint/2010/main" val="4291165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083EA-D840-480B-B3B1-B52587F360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87BCB2-C16D-4D03-873E-2513C05359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2F41F0-6609-42F9-B617-26010823E8B8}"/>
              </a:ext>
            </a:extLst>
          </p:cNvPr>
          <p:cNvSpPr>
            <a:spLocks noGrp="1"/>
          </p:cNvSpPr>
          <p:nvPr>
            <p:ph type="dt" sz="half" idx="10"/>
          </p:nvPr>
        </p:nvSpPr>
        <p:spPr/>
        <p:txBody>
          <a:bodyPr/>
          <a:lstStyle/>
          <a:p>
            <a:fld id="{7AC89BA7-3E1B-4295-9A10-E34C9CCD950F}" type="datetimeFigureOut">
              <a:rPr lang="en-US" smtClean="0"/>
              <a:t>8/26/2021</a:t>
            </a:fld>
            <a:endParaRPr lang="en-US"/>
          </a:p>
        </p:txBody>
      </p:sp>
      <p:sp>
        <p:nvSpPr>
          <p:cNvPr id="5" name="Footer Placeholder 4">
            <a:extLst>
              <a:ext uri="{FF2B5EF4-FFF2-40B4-BE49-F238E27FC236}">
                <a16:creationId xmlns:a16="http://schemas.microsoft.com/office/drawing/2014/main" id="{7BEC69F0-3EE3-4DFD-AEB5-17B98CAA68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1CE6D-0360-429E-9757-5B008AFFD35D}"/>
              </a:ext>
            </a:extLst>
          </p:cNvPr>
          <p:cNvSpPr>
            <a:spLocks noGrp="1"/>
          </p:cNvSpPr>
          <p:nvPr>
            <p:ph type="sldNum" sz="quarter" idx="12"/>
          </p:nvPr>
        </p:nvSpPr>
        <p:spPr/>
        <p:txBody>
          <a:bodyPr/>
          <a:lstStyle/>
          <a:p>
            <a:fld id="{AFD706C4-9079-432C-85D8-6E54FA5FF71E}" type="slidenum">
              <a:rPr lang="en-US" smtClean="0"/>
              <a:t>‹#›</a:t>
            </a:fld>
            <a:endParaRPr lang="en-US"/>
          </a:p>
        </p:txBody>
      </p:sp>
    </p:spTree>
    <p:extLst>
      <p:ext uri="{BB962C8B-B14F-4D97-AF65-F5344CB8AC3E}">
        <p14:creationId xmlns:p14="http://schemas.microsoft.com/office/powerpoint/2010/main" val="1276971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100BA-3FF5-4BC7-BCF7-F14D85D0E9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9B5431-05EE-479D-8F47-2CF3B279A1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BB28B4-492D-4F7D-98F0-EB2D6F9952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35A23E-E9C5-4073-BB0B-220914E5AD56}"/>
              </a:ext>
            </a:extLst>
          </p:cNvPr>
          <p:cNvSpPr>
            <a:spLocks noGrp="1"/>
          </p:cNvSpPr>
          <p:nvPr>
            <p:ph type="dt" sz="half" idx="10"/>
          </p:nvPr>
        </p:nvSpPr>
        <p:spPr/>
        <p:txBody>
          <a:bodyPr/>
          <a:lstStyle/>
          <a:p>
            <a:fld id="{7AC89BA7-3E1B-4295-9A10-E34C9CCD950F}" type="datetimeFigureOut">
              <a:rPr lang="en-US" smtClean="0"/>
              <a:t>8/26/2021</a:t>
            </a:fld>
            <a:endParaRPr lang="en-US"/>
          </a:p>
        </p:txBody>
      </p:sp>
      <p:sp>
        <p:nvSpPr>
          <p:cNvPr id="6" name="Footer Placeholder 5">
            <a:extLst>
              <a:ext uri="{FF2B5EF4-FFF2-40B4-BE49-F238E27FC236}">
                <a16:creationId xmlns:a16="http://schemas.microsoft.com/office/drawing/2014/main" id="{5A5E0E3F-B78E-4DAE-888C-9D72AED9FE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EFDEE6-E15A-4A53-9F84-3210AE26E07A}"/>
              </a:ext>
            </a:extLst>
          </p:cNvPr>
          <p:cNvSpPr>
            <a:spLocks noGrp="1"/>
          </p:cNvSpPr>
          <p:nvPr>
            <p:ph type="sldNum" sz="quarter" idx="12"/>
          </p:nvPr>
        </p:nvSpPr>
        <p:spPr/>
        <p:txBody>
          <a:bodyPr/>
          <a:lstStyle/>
          <a:p>
            <a:fld id="{AFD706C4-9079-432C-85D8-6E54FA5FF71E}" type="slidenum">
              <a:rPr lang="en-US" smtClean="0"/>
              <a:t>‹#›</a:t>
            </a:fld>
            <a:endParaRPr lang="en-US"/>
          </a:p>
        </p:txBody>
      </p:sp>
    </p:spTree>
    <p:extLst>
      <p:ext uri="{BB962C8B-B14F-4D97-AF65-F5344CB8AC3E}">
        <p14:creationId xmlns:p14="http://schemas.microsoft.com/office/powerpoint/2010/main" val="3821303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FCDC-3164-44AC-822A-F74E05B085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EE6A3B-551D-4683-9E33-89BE9F4FD4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B52754-1A62-4307-AF8B-8CAB0164D6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3FDD10-AB1C-4E53-A4AE-9388DA48E2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95AEAB-BC2B-48B5-A6DA-26D302A017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3C1277-EFE2-4891-B08F-8A62BAF00429}"/>
              </a:ext>
            </a:extLst>
          </p:cNvPr>
          <p:cNvSpPr>
            <a:spLocks noGrp="1"/>
          </p:cNvSpPr>
          <p:nvPr>
            <p:ph type="dt" sz="half" idx="10"/>
          </p:nvPr>
        </p:nvSpPr>
        <p:spPr/>
        <p:txBody>
          <a:bodyPr/>
          <a:lstStyle/>
          <a:p>
            <a:fld id="{7AC89BA7-3E1B-4295-9A10-E34C9CCD950F}" type="datetimeFigureOut">
              <a:rPr lang="en-US" smtClean="0"/>
              <a:t>8/26/2021</a:t>
            </a:fld>
            <a:endParaRPr lang="en-US"/>
          </a:p>
        </p:txBody>
      </p:sp>
      <p:sp>
        <p:nvSpPr>
          <p:cNvPr id="8" name="Footer Placeholder 7">
            <a:extLst>
              <a:ext uri="{FF2B5EF4-FFF2-40B4-BE49-F238E27FC236}">
                <a16:creationId xmlns:a16="http://schemas.microsoft.com/office/drawing/2014/main" id="{D5A1D339-6401-4A9A-9499-1B0E32A4A2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A4A0A7-64F7-4DDA-9679-0A450F76E50C}"/>
              </a:ext>
            </a:extLst>
          </p:cNvPr>
          <p:cNvSpPr>
            <a:spLocks noGrp="1"/>
          </p:cNvSpPr>
          <p:nvPr>
            <p:ph type="sldNum" sz="quarter" idx="12"/>
          </p:nvPr>
        </p:nvSpPr>
        <p:spPr/>
        <p:txBody>
          <a:bodyPr/>
          <a:lstStyle/>
          <a:p>
            <a:fld id="{AFD706C4-9079-432C-85D8-6E54FA5FF71E}" type="slidenum">
              <a:rPr lang="en-US" smtClean="0"/>
              <a:t>‹#›</a:t>
            </a:fld>
            <a:endParaRPr lang="en-US"/>
          </a:p>
        </p:txBody>
      </p:sp>
    </p:spTree>
    <p:extLst>
      <p:ext uri="{BB962C8B-B14F-4D97-AF65-F5344CB8AC3E}">
        <p14:creationId xmlns:p14="http://schemas.microsoft.com/office/powerpoint/2010/main" val="3354885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695D1-CEDF-489E-AF31-24B41D0B5A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1E7E05-A41F-4BE8-B2E1-5AF3F2EA8211}"/>
              </a:ext>
            </a:extLst>
          </p:cNvPr>
          <p:cNvSpPr>
            <a:spLocks noGrp="1"/>
          </p:cNvSpPr>
          <p:nvPr>
            <p:ph type="dt" sz="half" idx="10"/>
          </p:nvPr>
        </p:nvSpPr>
        <p:spPr/>
        <p:txBody>
          <a:bodyPr/>
          <a:lstStyle/>
          <a:p>
            <a:fld id="{7AC89BA7-3E1B-4295-9A10-E34C9CCD950F}" type="datetimeFigureOut">
              <a:rPr lang="en-US" smtClean="0"/>
              <a:t>8/26/2021</a:t>
            </a:fld>
            <a:endParaRPr lang="en-US"/>
          </a:p>
        </p:txBody>
      </p:sp>
      <p:sp>
        <p:nvSpPr>
          <p:cNvPr id="4" name="Footer Placeholder 3">
            <a:extLst>
              <a:ext uri="{FF2B5EF4-FFF2-40B4-BE49-F238E27FC236}">
                <a16:creationId xmlns:a16="http://schemas.microsoft.com/office/drawing/2014/main" id="{6C026E3C-F533-45B8-BD04-D8D946F1A6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4FCE95-4CD3-46F5-A216-719322B8F542}"/>
              </a:ext>
            </a:extLst>
          </p:cNvPr>
          <p:cNvSpPr>
            <a:spLocks noGrp="1"/>
          </p:cNvSpPr>
          <p:nvPr>
            <p:ph type="sldNum" sz="quarter" idx="12"/>
          </p:nvPr>
        </p:nvSpPr>
        <p:spPr/>
        <p:txBody>
          <a:bodyPr/>
          <a:lstStyle/>
          <a:p>
            <a:fld id="{AFD706C4-9079-432C-85D8-6E54FA5FF71E}" type="slidenum">
              <a:rPr lang="en-US" smtClean="0"/>
              <a:t>‹#›</a:t>
            </a:fld>
            <a:endParaRPr lang="en-US"/>
          </a:p>
        </p:txBody>
      </p:sp>
    </p:spTree>
    <p:extLst>
      <p:ext uri="{BB962C8B-B14F-4D97-AF65-F5344CB8AC3E}">
        <p14:creationId xmlns:p14="http://schemas.microsoft.com/office/powerpoint/2010/main" val="2059243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CDF1F6-BD9E-45FC-A34A-D9D1AD55AF31}"/>
              </a:ext>
            </a:extLst>
          </p:cNvPr>
          <p:cNvSpPr>
            <a:spLocks noGrp="1"/>
          </p:cNvSpPr>
          <p:nvPr>
            <p:ph type="dt" sz="half" idx="10"/>
          </p:nvPr>
        </p:nvSpPr>
        <p:spPr/>
        <p:txBody>
          <a:bodyPr/>
          <a:lstStyle/>
          <a:p>
            <a:fld id="{7AC89BA7-3E1B-4295-9A10-E34C9CCD950F}" type="datetimeFigureOut">
              <a:rPr lang="en-US" smtClean="0"/>
              <a:t>8/26/2021</a:t>
            </a:fld>
            <a:endParaRPr lang="en-US"/>
          </a:p>
        </p:txBody>
      </p:sp>
      <p:sp>
        <p:nvSpPr>
          <p:cNvPr id="3" name="Footer Placeholder 2">
            <a:extLst>
              <a:ext uri="{FF2B5EF4-FFF2-40B4-BE49-F238E27FC236}">
                <a16:creationId xmlns:a16="http://schemas.microsoft.com/office/drawing/2014/main" id="{BC7FDBE2-3822-4BB5-91A0-FF1B61DD19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36B979-E930-415E-BA9E-87FFE2CB4BED}"/>
              </a:ext>
            </a:extLst>
          </p:cNvPr>
          <p:cNvSpPr>
            <a:spLocks noGrp="1"/>
          </p:cNvSpPr>
          <p:nvPr>
            <p:ph type="sldNum" sz="quarter" idx="12"/>
          </p:nvPr>
        </p:nvSpPr>
        <p:spPr/>
        <p:txBody>
          <a:bodyPr/>
          <a:lstStyle/>
          <a:p>
            <a:fld id="{AFD706C4-9079-432C-85D8-6E54FA5FF71E}" type="slidenum">
              <a:rPr lang="en-US" smtClean="0"/>
              <a:t>‹#›</a:t>
            </a:fld>
            <a:endParaRPr lang="en-US"/>
          </a:p>
        </p:txBody>
      </p:sp>
    </p:spTree>
    <p:extLst>
      <p:ext uri="{BB962C8B-B14F-4D97-AF65-F5344CB8AC3E}">
        <p14:creationId xmlns:p14="http://schemas.microsoft.com/office/powerpoint/2010/main" val="2931717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3FC68-B8C8-49F9-B67E-0B7605DCA0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3D74E1-E92B-4BF1-AD99-5B228C8456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FC5B1B-5400-4A4C-A27D-714B83307E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267E5D-BD44-4082-8254-4D28F8ABBDD4}"/>
              </a:ext>
            </a:extLst>
          </p:cNvPr>
          <p:cNvSpPr>
            <a:spLocks noGrp="1"/>
          </p:cNvSpPr>
          <p:nvPr>
            <p:ph type="dt" sz="half" idx="10"/>
          </p:nvPr>
        </p:nvSpPr>
        <p:spPr/>
        <p:txBody>
          <a:bodyPr/>
          <a:lstStyle/>
          <a:p>
            <a:fld id="{7AC89BA7-3E1B-4295-9A10-E34C9CCD950F}" type="datetimeFigureOut">
              <a:rPr lang="en-US" smtClean="0"/>
              <a:t>8/26/2021</a:t>
            </a:fld>
            <a:endParaRPr lang="en-US"/>
          </a:p>
        </p:txBody>
      </p:sp>
      <p:sp>
        <p:nvSpPr>
          <p:cNvPr id="6" name="Footer Placeholder 5">
            <a:extLst>
              <a:ext uri="{FF2B5EF4-FFF2-40B4-BE49-F238E27FC236}">
                <a16:creationId xmlns:a16="http://schemas.microsoft.com/office/drawing/2014/main" id="{CCF3C404-BEF9-44F5-9767-659B338F3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3DA1DD-496A-4B0A-9598-2613D551E290}"/>
              </a:ext>
            </a:extLst>
          </p:cNvPr>
          <p:cNvSpPr>
            <a:spLocks noGrp="1"/>
          </p:cNvSpPr>
          <p:nvPr>
            <p:ph type="sldNum" sz="quarter" idx="12"/>
          </p:nvPr>
        </p:nvSpPr>
        <p:spPr/>
        <p:txBody>
          <a:bodyPr/>
          <a:lstStyle/>
          <a:p>
            <a:fld id="{AFD706C4-9079-432C-85D8-6E54FA5FF71E}" type="slidenum">
              <a:rPr lang="en-US" smtClean="0"/>
              <a:t>‹#›</a:t>
            </a:fld>
            <a:endParaRPr lang="en-US"/>
          </a:p>
        </p:txBody>
      </p:sp>
    </p:spTree>
    <p:extLst>
      <p:ext uri="{BB962C8B-B14F-4D97-AF65-F5344CB8AC3E}">
        <p14:creationId xmlns:p14="http://schemas.microsoft.com/office/powerpoint/2010/main" val="3673734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D2624-ED76-4B7B-9D78-FC5CBEEB29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81C197-13E5-4E6F-82C0-8A8CB9518C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BD74A6-717F-4EF7-A92F-B73FB240C2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F6010F-DA21-4BDF-94C5-4CA400738886}"/>
              </a:ext>
            </a:extLst>
          </p:cNvPr>
          <p:cNvSpPr>
            <a:spLocks noGrp="1"/>
          </p:cNvSpPr>
          <p:nvPr>
            <p:ph type="dt" sz="half" idx="10"/>
          </p:nvPr>
        </p:nvSpPr>
        <p:spPr/>
        <p:txBody>
          <a:bodyPr/>
          <a:lstStyle/>
          <a:p>
            <a:fld id="{7AC89BA7-3E1B-4295-9A10-E34C9CCD950F}" type="datetimeFigureOut">
              <a:rPr lang="en-US" smtClean="0"/>
              <a:t>8/26/2021</a:t>
            </a:fld>
            <a:endParaRPr lang="en-US"/>
          </a:p>
        </p:txBody>
      </p:sp>
      <p:sp>
        <p:nvSpPr>
          <p:cNvPr id="6" name="Footer Placeholder 5">
            <a:extLst>
              <a:ext uri="{FF2B5EF4-FFF2-40B4-BE49-F238E27FC236}">
                <a16:creationId xmlns:a16="http://schemas.microsoft.com/office/drawing/2014/main" id="{D8C2A403-7095-44CE-BBC8-271BF2838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09C76E-A445-46C7-8A0E-A2640554686C}"/>
              </a:ext>
            </a:extLst>
          </p:cNvPr>
          <p:cNvSpPr>
            <a:spLocks noGrp="1"/>
          </p:cNvSpPr>
          <p:nvPr>
            <p:ph type="sldNum" sz="quarter" idx="12"/>
          </p:nvPr>
        </p:nvSpPr>
        <p:spPr/>
        <p:txBody>
          <a:bodyPr/>
          <a:lstStyle/>
          <a:p>
            <a:fld id="{AFD706C4-9079-432C-85D8-6E54FA5FF71E}" type="slidenum">
              <a:rPr lang="en-US" smtClean="0"/>
              <a:t>‹#›</a:t>
            </a:fld>
            <a:endParaRPr lang="en-US"/>
          </a:p>
        </p:txBody>
      </p:sp>
    </p:spTree>
    <p:extLst>
      <p:ext uri="{BB962C8B-B14F-4D97-AF65-F5344CB8AC3E}">
        <p14:creationId xmlns:p14="http://schemas.microsoft.com/office/powerpoint/2010/main" val="315484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862D06-793B-414E-B47F-9092C04A98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2D6AFE-B0F6-4367-99A1-836C84A925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388EB-6D50-415D-BD4B-30B06A9ADD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9BA7-3E1B-4295-9A10-E34C9CCD950F}" type="datetimeFigureOut">
              <a:rPr lang="en-US" smtClean="0"/>
              <a:t>8/26/2021</a:t>
            </a:fld>
            <a:endParaRPr lang="en-US"/>
          </a:p>
        </p:txBody>
      </p:sp>
      <p:sp>
        <p:nvSpPr>
          <p:cNvPr id="5" name="Footer Placeholder 4">
            <a:extLst>
              <a:ext uri="{FF2B5EF4-FFF2-40B4-BE49-F238E27FC236}">
                <a16:creationId xmlns:a16="http://schemas.microsoft.com/office/drawing/2014/main" id="{D4DED73F-91E2-4D11-AAAB-262A49B7E8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05F8E6-619E-4ED5-ACED-928530D76B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D706C4-9079-432C-85D8-6E54FA5FF71E}" type="slidenum">
              <a:rPr lang="en-US" smtClean="0"/>
              <a:t>‹#›</a:t>
            </a:fld>
            <a:endParaRPr lang="en-US"/>
          </a:p>
        </p:txBody>
      </p:sp>
    </p:spTree>
    <p:extLst>
      <p:ext uri="{BB962C8B-B14F-4D97-AF65-F5344CB8AC3E}">
        <p14:creationId xmlns:p14="http://schemas.microsoft.com/office/powerpoint/2010/main" val="3347824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C8400-A3A5-4602-A329-21EBDE29A888}"/>
              </a:ext>
            </a:extLst>
          </p:cNvPr>
          <p:cNvSpPr>
            <a:spLocks noGrp="1"/>
          </p:cNvSpPr>
          <p:nvPr>
            <p:ph type="ctrTitle"/>
          </p:nvPr>
        </p:nvSpPr>
        <p:spPr/>
        <p:txBody>
          <a:bodyPr/>
          <a:lstStyle/>
          <a:p>
            <a:r>
              <a:rPr lang="en-US" dirty="0"/>
              <a:t>Clustering to open a restaurant in Toronto</a:t>
            </a:r>
          </a:p>
        </p:txBody>
      </p:sp>
    </p:spTree>
    <p:extLst>
      <p:ext uri="{BB962C8B-B14F-4D97-AF65-F5344CB8AC3E}">
        <p14:creationId xmlns:p14="http://schemas.microsoft.com/office/powerpoint/2010/main" val="2092150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441F-C4C0-4E47-BBD4-CBCB7A1755B8}"/>
              </a:ext>
            </a:extLst>
          </p:cNvPr>
          <p:cNvSpPr>
            <a:spLocks noGrp="1"/>
          </p:cNvSpPr>
          <p:nvPr>
            <p:ph type="title"/>
          </p:nvPr>
        </p:nvSpPr>
        <p:spPr/>
        <p:txBody>
          <a:bodyPr/>
          <a:lstStyle/>
          <a:p>
            <a:r>
              <a:rPr lang="en-US" b="1" dirty="0"/>
              <a:t>Introduction</a:t>
            </a:r>
            <a:br>
              <a:rPr lang="en-US" b="1" dirty="0"/>
            </a:br>
            <a:endParaRPr lang="en-US" dirty="0"/>
          </a:p>
        </p:txBody>
      </p:sp>
      <p:sp>
        <p:nvSpPr>
          <p:cNvPr id="3" name="Content Placeholder 2">
            <a:extLst>
              <a:ext uri="{FF2B5EF4-FFF2-40B4-BE49-F238E27FC236}">
                <a16:creationId xmlns:a16="http://schemas.microsoft.com/office/drawing/2014/main" id="{A3A7BC21-A8F8-4FE1-8137-6D274094E291}"/>
              </a:ext>
            </a:extLst>
          </p:cNvPr>
          <p:cNvSpPr>
            <a:spLocks noGrp="1"/>
          </p:cNvSpPr>
          <p:nvPr>
            <p:ph idx="1"/>
          </p:nvPr>
        </p:nvSpPr>
        <p:spPr/>
        <p:txBody>
          <a:bodyPr>
            <a:normAutofit/>
          </a:bodyPr>
          <a:lstStyle/>
          <a:p>
            <a:r>
              <a:rPr lang="en-US" dirty="0"/>
              <a:t>many different factors that can account for a restaurant’s success such as location, competition and quality of the food. </a:t>
            </a:r>
          </a:p>
          <a:p>
            <a:r>
              <a:rPr lang="en-US" dirty="0"/>
              <a:t>what areas are the best options to open the restaurant?</a:t>
            </a:r>
          </a:p>
          <a:p>
            <a:r>
              <a:rPr lang="en-US" dirty="0"/>
              <a:t>the location and competition are both determined by where the restaurant is opened. </a:t>
            </a:r>
          </a:p>
          <a:p>
            <a:r>
              <a:rPr lang="en-US" dirty="0"/>
              <a:t>higher income would increase the profitability of the business over starting in a poorer area.</a:t>
            </a:r>
          </a:p>
          <a:p>
            <a:endParaRPr lang="en-US" dirty="0"/>
          </a:p>
        </p:txBody>
      </p:sp>
    </p:spTree>
    <p:extLst>
      <p:ext uri="{BB962C8B-B14F-4D97-AF65-F5344CB8AC3E}">
        <p14:creationId xmlns:p14="http://schemas.microsoft.com/office/powerpoint/2010/main" val="88735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8F102-8401-40E5-AA24-3F35D8FAB615}"/>
              </a:ext>
            </a:extLst>
          </p:cNvPr>
          <p:cNvSpPr>
            <a:spLocks noGrp="1"/>
          </p:cNvSpPr>
          <p:nvPr>
            <p:ph type="title"/>
          </p:nvPr>
        </p:nvSpPr>
        <p:spPr/>
        <p:txBody>
          <a:bodyPr/>
          <a:lstStyle/>
          <a:p>
            <a:r>
              <a:rPr lang="en-US" b="1" dirty="0"/>
              <a:t>Data</a:t>
            </a:r>
            <a:br>
              <a:rPr lang="en-US" b="1" dirty="0"/>
            </a:br>
            <a:endParaRPr lang="en-US" dirty="0"/>
          </a:p>
        </p:txBody>
      </p:sp>
      <p:sp>
        <p:nvSpPr>
          <p:cNvPr id="3" name="Content Placeholder 2">
            <a:extLst>
              <a:ext uri="{FF2B5EF4-FFF2-40B4-BE49-F238E27FC236}">
                <a16:creationId xmlns:a16="http://schemas.microsoft.com/office/drawing/2014/main" id="{375417C3-2313-4B2F-BACA-9EC86803DCD1}"/>
              </a:ext>
            </a:extLst>
          </p:cNvPr>
          <p:cNvSpPr>
            <a:spLocks noGrp="1"/>
          </p:cNvSpPr>
          <p:nvPr>
            <p:ph idx="1"/>
          </p:nvPr>
        </p:nvSpPr>
        <p:spPr>
          <a:xfrm>
            <a:off x="590550" y="1339850"/>
            <a:ext cx="10515600" cy="4351338"/>
          </a:xfrm>
        </p:spPr>
        <p:txBody>
          <a:bodyPr>
            <a:normAutofit/>
          </a:bodyPr>
          <a:lstStyle/>
          <a:p>
            <a:r>
              <a:rPr lang="en-US" dirty="0"/>
              <a:t>Population &amp; Ethnic Distribution of Each Neighborhood (Wellbeing Toronto)</a:t>
            </a:r>
          </a:p>
          <a:p>
            <a:r>
              <a:rPr lang="en-US" dirty="0"/>
              <a:t>Income Distribution of Each Neighborhood (Wellbeing Toronto)</a:t>
            </a:r>
          </a:p>
          <a:p>
            <a:r>
              <a:rPr lang="en-US" dirty="0"/>
              <a:t>Number of Restaurants in Each Neighborhood (Foursquare API)</a:t>
            </a:r>
          </a:p>
          <a:p>
            <a:r>
              <a:rPr lang="en-US" dirty="0"/>
              <a:t>Number of Japanese Restaurants in Each Neighborhood (Foursquare API)</a:t>
            </a:r>
          </a:p>
          <a:p>
            <a:endParaRPr lang="en-US" dirty="0"/>
          </a:p>
        </p:txBody>
      </p:sp>
    </p:spTree>
    <p:extLst>
      <p:ext uri="{BB962C8B-B14F-4D97-AF65-F5344CB8AC3E}">
        <p14:creationId xmlns:p14="http://schemas.microsoft.com/office/powerpoint/2010/main" val="4256455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99B47-0734-438D-9357-A7599F25B9CE}"/>
              </a:ext>
            </a:extLst>
          </p:cNvPr>
          <p:cNvSpPr>
            <a:spLocks noGrp="1"/>
          </p:cNvSpPr>
          <p:nvPr>
            <p:ph type="title"/>
          </p:nvPr>
        </p:nvSpPr>
        <p:spPr/>
        <p:txBody>
          <a:bodyPr/>
          <a:lstStyle/>
          <a:p>
            <a:r>
              <a:rPr lang="en-US" b="1" dirty="0" err="1"/>
              <a:t>Methology</a:t>
            </a:r>
            <a:br>
              <a:rPr lang="en-US" b="1" dirty="0"/>
            </a:br>
            <a:endParaRPr lang="en-US" dirty="0"/>
          </a:p>
        </p:txBody>
      </p:sp>
      <p:sp>
        <p:nvSpPr>
          <p:cNvPr id="3" name="Content Placeholder 2">
            <a:extLst>
              <a:ext uri="{FF2B5EF4-FFF2-40B4-BE49-F238E27FC236}">
                <a16:creationId xmlns:a16="http://schemas.microsoft.com/office/drawing/2014/main" id="{49439845-6EB0-47A0-85F0-73F27DCF876F}"/>
              </a:ext>
            </a:extLst>
          </p:cNvPr>
          <p:cNvSpPr>
            <a:spLocks noGrp="1"/>
          </p:cNvSpPr>
          <p:nvPr>
            <p:ph idx="1"/>
          </p:nvPr>
        </p:nvSpPr>
        <p:spPr/>
        <p:txBody>
          <a:bodyPr>
            <a:normAutofit fontScale="77500" lnSpcReduction="20000"/>
          </a:bodyPr>
          <a:lstStyle/>
          <a:p>
            <a:r>
              <a:rPr lang="en-US" dirty="0"/>
              <a:t>the project was to combine the Toronto dataset, containing the postal code, borough, neighborhood name, latitude and longitude for each postal code in Toronto, and the demographics dataset(Wellbeing Toronto).</a:t>
            </a:r>
          </a:p>
          <a:p>
            <a:endParaRPr lang="en-US" dirty="0"/>
          </a:p>
          <a:p>
            <a:r>
              <a:rPr lang="en-US" dirty="0"/>
              <a:t>Average household income will be used to measure the spending power of the population.</a:t>
            </a:r>
          </a:p>
          <a:p>
            <a:r>
              <a:rPr lang="en-US" dirty="0"/>
              <a:t>visualize the location of the various postal codes within Toronto to obtain a general understanding the location. As seen from the map, the postal codes are densely clustered near downtown Toronto and spread out as the distance from downtown increases. This is important because while some postal codes might not have many restaurants, if the area is located near downtown, adjacent regions can heavily impact the profitability of the restaurant. With the resulting data, the Postal Code, Borough name, Latitude, Longitude and Density columns of each region were dropped from the </a:t>
            </a:r>
            <a:r>
              <a:rPr lang="en-US" dirty="0" err="1"/>
              <a:t>dataFrame</a:t>
            </a:r>
            <a:r>
              <a:rPr lang="en-US" dirty="0"/>
              <a:t>. Then, the population, area, spending power, total number of restaurants and the number of </a:t>
            </a:r>
            <a:r>
              <a:rPr lang="en-US" dirty="0" err="1"/>
              <a:t>japanese</a:t>
            </a:r>
            <a:r>
              <a:rPr lang="en-US" dirty="0"/>
              <a:t> restaurants were used to train a k-Means clustering algorithm with 5 clusters</a:t>
            </a:r>
          </a:p>
        </p:txBody>
      </p:sp>
    </p:spTree>
    <p:extLst>
      <p:ext uri="{BB962C8B-B14F-4D97-AF65-F5344CB8AC3E}">
        <p14:creationId xmlns:p14="http://schemas.microsoft.com/office/powerpoint/2010/main" val="2467735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60FB-2176-457A-8EDC-221E620102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84CEC1-C546-4876-84A3-FC6E9D63B82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14387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36E5-0537-4AEB-A4C3-E70FF13907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C79249-5DF8-47D4-90D2-4F0760CAE00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33846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302</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Clustering to open a restaurant in Toronto</vt:lpstr>
      <vt:lpstr>Introduction </vt:lpstr>
      <vt:lpstr>Data </vt:lpstr>
      <vt:lpstr>Methology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to open a restaurant in Toronto</dc:title>
  <dc:creator>He, Danni</dc:creator>
  <cp:lastModifiedBy>He, Danni</cp:lastModifiedBy>
  <cp:revision>1</cp:revision>
  <dcterms:created xsi:type="dcterms:W3CDTF">2021-08-26T21:45:39Z</dcterms:created>
  <dcterms:modified xsi:type="dcterms:W3CDTF">2021-08-26T21:48:35Z</dcterms:modified>
</cp:coreProperties>
</file>