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658" y="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12" Type="http://schemas.openxmlformats.org/officeDocument/2006/relationships/image" Target="../media/image69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11" Type="http://schemas.openxmlformats.org/officeDocument/2006/relationships/image" Target="../media/image15.png"/><Relationship Id="rId5" Type="http://schemas.openxmlformats.org/officeDocument/2006/relationships/image" Target="../media/image64.png"/><Relationship Id="rId10" Type="http://schemas.openxmlformats.org/officeDocument/2006/relationships/image" Target="../media/image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5" Type="http://schemas.openxmlformats.org/officeDocument/2006/relationships/image" Target="../media/image83.pn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95.png"/><Relationship Id="rId18" Type="http://schemas.openxmlformats.org/officeDocument/2006/relationships/image" Target="../media/image100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12" Type="http://schemas.openxmlformats.org/officeDocument/2006/relationships/image" Target="../media/image94.png"/><Relationship Id="rId17" Type="http://schemas.openxmlformats.org/officeDocument/2006/relationships/image" Target="../media/image99.png"/><Relationship Id="rId2" Type="http://schemas.openxmlformats.org/officeDocument/2006/relationships/image" Target="../media/image84.png"/><Relationship Id="rId16" Type="http://schemas.openxmlformats.org/officeDocument/2006/relationships/image" Target="../media/image9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8.png"/><Relationship Id="rId11" Type="http://schemas.openxmlformats.org/officeDocument/2006/relationships/image" Target="../media/image93.png"/><Relationship Id="rId5" Type="http://schemas.openxmlformats.org/officeDocument/2006/relationships/image" Target="../media/image87.png"/><Relationship Id="rId15" Type="http://schemas.openxmlformats.org/officeDocument/2006/relationships/image" Target="../media/image97.png"/><Relationship Id="rId10" Type="http://schemas.openxmlformats.org/officeDocument/2006/relationships/image" Target="../media/image92.png"/><Relationship Id="rId19" Type="http://schemas.openxmlformats.org/officeDocument/2006/relationships/image" Target="../media/image101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Relationship Id="rId14" Type="http://schemas.openxmlformats.org/officeDocument/2006/relationships/image" Target="../media/image9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3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5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3" Type="http://schemas.openxmlformats.org/officeDocument/2006/relationships/image" Target="../media/image107.png"/><Relationship Id="rId7" Type="http://schemas.openxmlformats.org/officeDocument/2006/relationships/image" Target="../media/image111.png"/><Relationship Id="rId12" Type="http://schemas.openxmlformats.org/officeDocument/2006/relationships/image" Target="../media/image116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0.png"/><Relationship Id="rId11" Type="http://schemas.openxmlformats.org/officeDocument/2006/relationships/image" Target="../media/image115.png"/><Relationship Id="rId5" Type="http://schemas.openxmlformats.org/officeDocument/2006/relationships/image" Target="../media/image109.png"/><Relationship Id="rId10" Type="http://schemas.openxmlformats.org/officeDocument/2006/relationships/image" Target="../media/image114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image" Target="../media/image118.png"/><Relationship Id="rId7" Type="http://schemas.openxmlformats.org/officeDocument/2006/relationships/image" Target="../media/image122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4" Type="http://schemas.openxmlformats.org/officeDocument/2006/relationships/image" Target="../media/image119.png"/><Relationship Id="rId9" Type="http://schemas.openxmlformats.org/officeDocument/2006/relationships/image" Target="../media/image1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9.png"/><Relationship Id="rId7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16.png"/><Relationship Id="rId10" Type="http://schemas.openxmlformats.org/officeDocument/2006/relationships/image" Target="../media/image29.png"/><Relationship Id="rId4" Type="http://schemas.openxmlformats.org/officeDocument/2006/relationships/image" Target="../media/image15.png"/><Relationship Id="rId9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9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61312" y="2538095"/>
            <a:ext cx="5422167" cy="5205281"/>
            <a:chOff x="3761312" y="2538095"/>
            <a:chExt cx="5422167" cy="52052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61312" y="2538095"/>
              <a:ext cx="5422167" cy="52052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98783" y="4139182"/>
            <a:ext cx="4842907" cy="79424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66239" y="4245673"/>
            <a:ext cx="7547370" cy="344692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304242" y="7743376"/>
            <a:ext cx="2226608" cy="720646"/>
            <a:chOff x="4304242" y="7743376"/>
            <a:chExt cx="2226608" cy="72064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04242" y="7743376"/>
              <a:ext cx="2226608" cy="72064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554835" y="7773356"/>
            <a:ext cx="2079410" cy="678873"/>
            <a:chOff x="6554835" y="7773356"/>
            <a:chExt cx="2079410" cy="67887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54835" y="7773356"/>
              <a:ext cx="2079410" cy="678873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356902" y="6799222"/>
            <a:ext cx="5026985" cy="66271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42145" y="1640342"/>
            <a:ext cx="3333010" cy="99960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12775" y="2407571"/>
            <a:ext cx="3113143" cy="6491170"/>
            <a:chOff x="1412775" y="2407571"/>
            <a:chExt cx="3113143" cy="6491170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412775" y="2407571"/>
              <a:ext cx="3113143" cy="6491170"/>
              <a:chOff x="1412775" y="2407571"/>
              <a:chExt cx="3113143" cy="6491170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17515" y="-557791"/>
                <a:ext cx="6226285" cy="12982340"/>
              </a:xfrm>
              <a:prstGeom prst="rect">
                <a:avLst/>
              </a:prstGeom>
            </p:spPr>
          </p:pic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412775" y="2407571"/>
                <a:ext cx="3113143" cy="6491170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1616623" y="2771745"/>
              <a:ext cx="2705446" cy="5761907"/>
              <a:chOff x="1616623" y="2771745"/>
              <a:chExt cx="2705446" cy="5761907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16623" y="2771745"/>
                <a:ext cx="2705446" cy="5761907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5265851" y="4334551"/>
            <a:ext cx="1654708" cy="1654708"/>
            <a:chOff x="5265851" y="4334551"/>
            <a:chExt cx="1654708" cy="165470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65851" y="4334551"/>
              <a:ext cx="1654708" cy="165470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034844" y="2902423"/>
            <a:ext cx="9848322" cy="5996318"/>
            <a:chOff x="7034844" y="2902423"/>
            <a:chExt cx="9848322" cy="599631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02071" y="295652"/>
              <a:ext cx="19696644" cy="11992636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34844" y="2902423"/>
              <a:ext cx="9848322" cy="5996318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025721" y="2112340"/>
            <a:ext cx="7049834" cy="49522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415767" y="1769864"/>
            <a:ext cx="617804" cy="617804"/>
            <a:chOff x="1415767" y="1769864"/>
            <a:chExt cx="617804" cy="61780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15767" y="1769864"/>
              <a:ext cx="617804" cy="617804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523734" y="1697167"/>
            <a:ext cx="508769" cy="896769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255485" y="9441981"/>
            <a:ext cx="5099163" cy="57321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2516" y="964523"/>
            <a:ext cx="12571665" cy="126092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375499" y="367756"/>
            <a:ext cx="4580244" cy="9550203"/>
            <a:chOff x="2375499" y="367756"/>
            <a:chExt cx="4580244" cy="955020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2375499" y="367756"/>
              <a:ext cx="4580244" cy="9550203"/>
              <a:chOff x="2375499" y="367756"/>
              <a:chExt cx="4580244" cy="9550203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69835" y="-3995065"/>
                <a:ext cx="9160488" cy="19100405"/>
              </a:xfrm>
              <a:prstGeom prst="rect">
                <a:avLst/>
              </a:prstGeom>
            </p:spPr>
          </p:pic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375499" y="367756"/>
                <a:ext cx="4580244" cy="955020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2675413" y="903550"/>
              <a:ext cx="3980416" cy="8477266"/>
              <a:chOff x="2675413" y="903550"/>
              <a:chExt cx="3980416" cy="8477266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675413" y="903550"/>
                <a:ext cx="3980416" cy="8477266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12172555" y="5448257"/>
            <a:ext cx="3041865" cy="400677"/>
            <a:chOff x="12172555" y="5448257"/>
            <a:chExt cx="3041865" cy="40067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3600000">
              <a:off x="12172555" y="5448257"/>
              <a:ext cx="3041865" cy="40067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592538" y="5771520"/>
            <a:ext cx="3041865" cy="400677"/>
            <a:chOff x="9592538" y="5771520"/>
            <a:chExt cx="3041865" cy="40067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3600000">
              <a:off x="9592538" y="5771520"/>
              <a:ext cx="3041865" cy="40067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097076" y="6959666"/>
            <a:ext cx="3041865" cy="400677"/>
            <a:chOff x="11097076" y="6959666"/>
            <a:chExt cx="3041865" cy="40067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097076" y="6959666"/>
              <a:ext cx="3041865" cy="40067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605827" y="3545285"/>
            <a:ext cx="1785870" cy="1785870"/>
            <a:chOff x="11605827" y="3545285"/>
            <a:chExt cx="1785870" cy="178587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605827" y="3545285"/>
              <a:ext cx="1785870" cy="178587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575367" y="6161030"/>
            <a:ext cx="1785870" cy="1785870"/>
            <a:chOff x="9575367" y="6161030"/>
            <a:chExt cx="1785870" cy="178587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575367" y="6161030"/>
              <a:ext cx="1785870" cy="178587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3469125" y="6161030"/>
            <a:ext cx="1785870" cy="1785870"/>
            <a:chOff x="13469125" y="6161030"/>
            <a:chExt cx="1785870" cy="178587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469125" y="6161030"/>
              <a:ext cx="1785870" cy="1785870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970356" y="3814741"/>
            <a:ext cx="1203192" cy="1377563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0026917" y="6488825"/>
            <a:ext cx="854434" cy="1173415"/>
            <a:chOff x="10026917" y="6488825"/>
            <a:chExt cx="854434" cy="1173415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026917" y="6488825"/>
              <a:ext cx="854434" cy="117341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4039047" y="6444441"/>
            <a:ext cx="713568" cy="1133134"/>
            <a:chOff x="14039047" y="6444441"/>
            <a:chExt cx="713568" cy="1133134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039047" y="6444441"/>
              <a:ext cx="713568" cy="1133134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 rot="3600000">
            <a:off x="13043094" y="4652675"/>
            <a:ext cx="2059772" cy="1050620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 rot="-3600000">
            <a:off x="9829560" y="5192539"/>
            <a:ext cx="2086163" cy="606096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302828" y="7334506"/>
            <a:ext cx="1830945" cy="596573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007248" y="914834"/>
            <a:ext cx="655654" cy="119109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44634" y="5379693"/>
            <a:ext cx="2822082" cy="60330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33377" y="2453047"/>
            <a:ext cx="6164656" cy="151790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44634" y="6254513"/>
            <a:ext cx="5037368" cy="641396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944634" y="7115484"/>
            <a:ext cx="1669225" cy="60330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794092" y="3900837"/>
            <a:ext cx="5161022" cy="122369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947419" y="5435059"/>
            <a:ext cx="624376" cy="631125"/>
            <a:chOff x="8947419" y="5435059"/>
            <a:chExt cx="624376" cy="631125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8947419" y="5435059"/>
              <a:ext cx="624376" cy="631125"/>
              <a:chOff x="8947419" y="5435059"/>
              <a:chExt cx="624376" cy="631125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8947419" y="5435059"/>
                <a:ext cx="624376" cy="631125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080405" y="5534860"/>
              <a:ext cx="410410" cy="410410"/>
              <a:chOff x="9080405" y="5534860"/>
              <a:chExt cx="410410" cy="410410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9080405" y="5534860"/>
                <a:ext cx="410410" cy="410410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8955179" y="6262259"/>
            <a:ext cx="600751" cy="607244"/>
            <a:chOff x="8955179" y="6262259"/>
            <a:chExt cx="600751" cy="607244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8955179" y="6262259"/>
              <a:ext cx="600751" cy="607244"/>
              <a:chOff x="8955179" y="6262259"/>
              <a:chExt cx="600751" cy="607244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8955179" y="6262259"/>
                <a:ext cx="600751" cy="607244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9012322" y="6290087"/>
              <a:ext cx="486465" cy="511541"/>
              <a:chOff x="9012322" y="6290087"/>
              <a:chExt cx="486465" cy="511541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9012322" y="6290087"/>
                <a:ext cx="486465" cy="511541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8964703" y="7107863"/>
            <a:ext cx="567234" cy="573365"/>
            <a:chOff x="8964703" y="7107863"/>
            <a:chExt cx="567234" cy="573365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8964703" y="7107863"/>
              <a:ext cx="567234" cy="573365"/>
              <a:chOff x="8964703" y="7107863"/>
              <a:chExt cx="567234" cy="573365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8964703" y="7107863"/>
                <a:ext cx="567234" cy="573365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9029183" y="7160413"/>
              <a:ext cx="438273" cy="438273"/>
              <a:chOff x="9029183" y="7160413"/>
              <a:chExt cx="438273" cy="438273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9029183" y="7160413"/>
                <a:ext cx="438273" cy="438273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>
            <a:off x="2726269" y="1010155"/>
            <a:ext cx="4304012" cy="9305971"/>
            <a:chOff x="2726269" y="1010155"/>
            <a:chExt cx="4304012" cy="9305971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726269" y="1010155"/>
              <a:ext cx="4304012" cy="930597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726269" y="1219678"/>
            <a:ext cx="754465" cy="754465"/>
            <a:chOff x="2726269" y="1219678"/>
            <a:chExt cx="754465" cy="754465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726269" y="1219678"/>
              <a:ext cx="754465" cy="75446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2228571" y="959489"/>
            <a:ext cx="5299406" cy="11224359"/>
            <a:chOff x="2228571" y="959489"/>
            <a:chExt cx="5299406" cy="11224359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228571" y="959489"/>
              <a:ext cx="5299406" cy="11224359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4671906" y="2591283"/>
            <a:ext cx="724222" cy="724222"/>
            <a:chOff x="14671906" y="2591283"/>
            <a:chExt cx="724222" cy="724222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4671906" y="2591283"/>
              <a:ext cx="724222" cy="724222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4786917" y="2501330"/>
            <a:ext cx="585365" cy="1055022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8414367" y="8832457"/>
            <a:ext cx="2747849" cy="347687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620548" y="9397981"/>
            <a:ext cx="4875868" cy="57321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505990" y="3202784"/>
            <a:ext cx="3118772" cy="2994021"/>
            <a:chOff x="7505990" y="3202784"/>
            <a:chExt cx="3118772" cy="299402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05990" y="3202784"/>
              <a:ext cx="3118772" cy="299402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30121" y="6379664"/>
            <a:ext cx="4804887" cy="73717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092671" y="3048773"/>
            <a:ext cx="617804" cy="617804"/>
            <a:chOff x="10092671" y="3048773"/>
            <a:chExt cx="617804" cy="61780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92671" y="3048773"/>
              <a:ext cx="617804" cy="61780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211713" y="2976074"/>
            <a:ext cx="498474" cy="89676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493154" y="1854728"/>
            <a:ext cx="5299406" cy="11224359"/>
            <a:chOff x="6493154" y="1854728"/>
            <a:chExt cx="5299406" cy="11224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93154" y="1854728"/>
              <a:ext cx="5299406" cy="11224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583471" y="4815744"/>
            <a:ext cx="3118772" cy="2994021"/>
            <a:chOff x="7583471" y="4815744"/>
            <a:chExt cx="3118772" cy="299402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83471" y="4815744"/>
              <a:ext cx="3118772" cy="299402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505990" y="3202784"/>
            <a:ext cx="3118772" cy="2994021"/>
            <a:chOff x="7505990" y="3202784"/>
            <a:chExt cx="3118772" cy="299402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05990" y="3202784"/>
              <a:ext cx="3118772" cy="299402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30121" y="6379664"/>
            <a:ext cx="4124763" cy="73717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092671" y="3048773"/>
            <a:ext cx="617804" cy="617804"/>
            <a:chOff x="10092671" y="3048773"/>
            <a:chExt cx="617804" cy="61780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92671" y="3048773"/>
              <a:ext cx="617804" cy="61780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211713" y="2976074"/>
            <a:ext cx="498474" cy="89676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76259" y="1702764"/>
            <a:ext cx="1419106" cy="88601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04178" y="2696911"/>
            <a:ext cx="3684230" cy="100559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595197" y="106625"/>
            <a:ext cx="189220" cy="33630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284983" y="1641535"/>
            <a:ext cx="1811978" cy="1811978"/>
            <a:chOff x="5284983" y="1641535"/>
            <a:chExt cx="1811978" cy="181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84983" y="1641535"/>
              <a:ext cx="1811978" cy="181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822683" y="2004176"/>
            <a:ext cx="759137" cy="991458"/>
            <a:chOff x="5822683" y="2004176"/>
            <a:chExt cx="759137" cy="9914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22683" y="2004176"/>
              <a:ext cx="759137" cy="991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144505" y="4400235"/>
            <a:ext cx="1996704" cy="1485245"/>
            <a:chOff x="8144505" y="4400235"/>
            <a:chExt cx="1996704" cy="148524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8144505" y="4400235"/>
              <a:ext cx="1996704" cy="148524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239911" y="1702764"/>
            <a:ext cx="3767982" cy="88601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267830" y="2696911"/>
            <a:ext cx="4253430" cy="151775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112873" y="1641532"/>
            <a:ext cx="1811978" cy="1811978"/>
            <a:chOff x="11112873" y="1641532"/>
            <a:chExt cx="1811978" cy="181197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112873" y="1641532"/>
              <a:ext cx="1811978" cy="181197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650573" y="2004173"/>
            <a:ext cx="759137" cy="991458"/>
            <a:chOff x="11650573" y="2004173"/>
            <a:chExt cx="759137" cy="99145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650573" y="2004173"/>
              <a:ext cx="759137" cy="99145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236868" y="6434799"/>
            <a:ext cx="1811978" cy="1811978"/>
            <a:chOff x="8236868" y="6434799"/>
            <a:chExt cx="1811978" cy="1811978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36868" y="6434799"/>
              <a:ext cx="1811978" cy="181197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774569" y="6797440"/>
            <a:ext cx="759137" cy="991458"/>
            <a:chOff x="8774569" y="6797440"/>
            <a:chExt cx="759137" cy="991458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74569" y="6797440"/>
              <a:ext cx="759137" cy="99145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430616" y="2414188"/>
            <a:ext cx="3424482" cy="444097"/>
            <a:chOff x="7430616" y="2414188"/>
            <a:chExt cx="3424482" cy="444097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430616" y="2414188"/>
              <a:ext cx="3424482" cy="444097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453583" y="8432497"/>
            <a:ext cx="1409582" cy="876487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466778" y="8462364"/>
            <a:ext cx="5127487" cy="96076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604364" y="2745913"/>
            <a:ext cx="1584116" cy="1520751"/>
            <a:chOff x="12604364" y="2745913"/>
            <a:chExt cx="1584116" cy="152075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04364" y="2745913"/>
              <a:ext cx="1584116" cy="152075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3304" y="3553388"/>
            <a:ext cx="5336897" cy="73717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13304" y="4504122"/>
            <a:ext cx="2705363" cy="74669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98542" y="5453207"/>
            <a:ext cx="1301021" cy="78479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125571" y="3774852"/>
            <a:ext cx="7547217" cy="344762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935209" y="5453207"/>
            <a:ext cx="782811" cy="73717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415715" y="6535507"/>
            <a:ext cx="4404754" cy="73717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28571" y="1809524"/>
            <a:ext cx="6171429" cy="6171429"/>
            <a:chOff x="1428571" y="1809524"/>
            <a:chExt cx="6171429" cy="617142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28571" y="1809524"/>
              <a:ext cx="6171429" cy="6171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505990" y="3202784"/>
            <a:ext cx="3118772" cy="2994021"/>
            <a:chOff x="7505990" y="3202784"/>
            <a:chExt cx="3118772" cy="299402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05990" y="3202784"/>
              <a:ext cx="3118772" cy="299402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30118" y="6379662"/>
            <a:ext cx="5961688" cy="74668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092671" y="3048773"/>
            <a:ext cx="617804" cy="617804"/>
            <a:chOff x="10092671" y="3048773"/>
            <a:chExt cx="617804" cy="61780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92671" y="3048773"/>
              <a:ext cx="617804" cy="61780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200638" y="2959543"/>
            <a:ext cx="509026" cy="92389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142857" y="4738939"/>
            <a:ext cx="1217143" cy="807835"/>
            <a:chOff x="9142857" y="4738939"/>
            <a:chExt cx="1217143" cy="80783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2857" y="4738939"/>
              <a:ext cx="1217143" cy="80783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77416" y="4751740"/>
            <a:ext cx="9820421" cy="78479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129819" y="4573696"/>
            <a:ext cx="891320" cy="891320"/>
            <a:chOff x="14129819" y="4573696"/>
            <a:chExt cx="891320" cy="89132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129819" y="4573696"/>
              <a:ext cx="891320" cy="89132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115292" y="4148463"/>
            <a:ext cx="994394" cy="994394"/>
            <a:chOff x="3115292" y="4148463"/>
            <a:chExt cx="994394" cy="99439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15292" y="4148463"/>
              <a:ext cx="994394" cy="99439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070170" y="1670051"/>
            <a:ext cx="617804" cy="617804"/>
            <a:chOff x="2070170" y="1670051"/>
            <a:chExt cx="617804" cy="61780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70170" y="1670051"/>
              <a:ext cx="617804" cy="61780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78137" y="1597354"/>
            <a:ext cx="508769" cy="89676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21935" y="1709004"/>
            <a:ext cx="3660385" cy="61903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146187" y="4354386"/>
            <a:ext cx="4210987" cy="61282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127139" y="5466562"/>
            <a:ext cx="2478034" cy="61282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49477" y="3318151"/>
            <a:ext cx="9598317" cy="4931136"/>
            <a:chOff x="1149477" y="3318151"/>
            <a:chExt cx="9598317" cy="493113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49477" y="3318151"/>
              <a:ext cx="9598317" cy="493113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426667" y="5767021"/>
            <a:ext cx="4159223" cy="723076"/>
            <a:chOff x="7426667" y="5767021"/>
            <a:chExt cx="4159223" cy="72307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26667" y="5767021"/>
              <a:ext cx="4159223" cy="72307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026667" y="5705583"/>
            <a:ext cx="4400000" cy="1569028"/>
            <a:chOff x="3026667" y="5705583"/>
            <a:chExt cx="4400000" cy="156902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26667" y="5705583"/>
              <a:ext cx="4400000" cy="1569028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54569" y="8132101"/>
            <a:ext cx="3019546" cy="63888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562980" y="8002371"/>
            <a:ext cx="3202804" cy="101590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083955" y="1670051"/>
            <a:ext cx="8466140" cy="7357107"/>
            <a:chOff x="8083955" y="1670051"/>
            <a:chExt cx="8466140" cy="73571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83955" y="1670051"/>
              <a:ext cx="8466140" cy="735710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070170" y="1670051"/>
            <a:ext cx="617804" cy="617804"/>
            <a:chOff x="2070170" y="1670051"/>
            <a:chExt cx="617804" cy="61780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70170" y="1670051"/>
              <a:ext cx="617804" cy="61780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78137" y="1597354"/>
            <a:ext cx="508769" cy="89676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21935" y="1709004"/>
            <a:ext cx="3660385" cy="61903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200000" y="3525950"/>
            <a:ext cx="6895238" cy="2881669"/>
            <a:chOff x="9200000" y="3525950"/>
            <a:chExt cx="6895238" cy="288166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00000" y="3525950"/>
              <a:ext cx="6895238" cy="288166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561537" y="4165169"/>
            <a:ext cx="1676559" cy="706378"/>
            <a:chOff x="7561537" y="4165169"/>
            <a:chExt cx="1676559" cy="70637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61537" y="4165169"/>
              <a:ext cx="1676559" cy="706378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63249" y="5302887"/>
            <a:ext cx="6208519" cy="863834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014804" y="7187377"/>
            <a:ext cx="5387682" cy="113158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335285" y="6292923"/>
            <a:ext cx="759048" cy="759048"/>
            <a:chOff x="4335285" y="6292923"/>
            <a:chExt cx="759048" cy="75904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4335285" y="6292923"/>
              <a:ext cx="759048" cy="759048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269380" y="1103709"/>
            <a:ext cx="3019546" cy="72266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55271" y="2519772"/>
            <a:ext cx="9550967" cy="86092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96548" y="3750312"/>
            <a:ext cx="7547217" cy="344762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610909" y="5414664"/>
            <a:ext cx="850604" cy="677204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025557" y="7263149"/>
            <a:ext cx="2007967" cy="49523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941459" y="3722606"/>
            <a:ext cx="664920" cy="664920"/>
            <a:chOff x="6941459" y="3722606"/>
            <a:chExt cx="664920" cy="66492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41459" y="3722606"/>
              <a:ext cx="664920" cy="6649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843000" y="-267961"/>
            <a:ext cx="1618489" cy="6171429"/>
            <a:chOff x="9843000" y="-267961"/>
            <a:chExt cx="1618489" cy="617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9843000" y="-267961"/>
              <a:ext cx="1618489" cy="617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455611" y="-281280"/>
            <a:ext cx="5202795" cy="10848275"/>
            <a:chOff x="11455611" y="-281280"/>
            <a:chExt cx="5202795" cy="108482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780000">
              <a:off x="9307005" y="-5252626"/>
              <a:ext cx="10405590" cy="21696550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780000">
              <a:off x="11455611" y="-281280"/>
              <a:ext cx="5202795" cy="1084827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335994" y="6300853"/>
            <a:ext cx="803822" cy="4389009"/>
            <a:chOff x="12335994" y="6300853"/>
            <a:chExt cx="803822" cy="438900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12335994" y="6300853"/>
              <a:ext cx="803822" cy="438900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337626" y="3139164"/>
            <a:ext cx="3438764" cy="3301214"/>
            <a:chOff x="12337626" y="3139164"/>
            <a:chExt cx="3438764" cy="330121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720000">
              <a:off x="12337626" y="3139164"/>
              <a:ext cx="3438764" cy="330121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709846" y="4507264"/>
            <a:ext cx="3140736" cy="3140736"/>
            <a:chOff x="15709846" y="4507264"/>
            <a:chExt cx="3140736" cy="314073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3000000">
              <a:off x="15709846" y="4507264"/>
              <a:ext cx="3140736" cy="3140736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930699" y="5486204"/>
            <a:ext cx="1018548" cy="615605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89111" y="3436660"/>
            <a:ext cx="3349419" cy="852334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11417" y="4370396"/>
            <a:ext cx="8412767" cy="152060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899922" y="6359555"/>
            <a:ext cx="3765927" cy="807835"/>
            <a:chOff x="899922" y="6359555"/>
            <a:chExt cx="3765927" cy="80783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99922" y="6359555"/>
              <a:ext cx="3765927" cy="807835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05581" y="6442656"/>
            <a:ext cx="8066661" cy="608061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93801" y="7383615"/>
            <a:ext cx="7469042" cy="11451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505990" y="3202784"/>
            <a:ext cx="3118772" cy="2994021"/>
            <a:chOff x="7505990" y="3202784"/>
            <a:chExt cx="3118772" cy="299402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05990" y="3202784"/>
              <a:ext cx="3118772" cy="299402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30121" y="6379664"/>
            <a:ext cx="4843231" cy="7466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092671" y="3048773"/>
            <a:ext cx="617804" cy="617804"/>
            <a:chOff x="10092671" y="3048773"/>
            <a:chExt cx="617804" cy="61780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92671" y="3048773"/>
              <a:ext cx="617804" cy="61780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211741" y="2959551"/>
            <a:ext cx="498474" cy="92388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40318" y="6418078"/>
            <a:ext cx="3005078" cy="706378"/>
            <a:chOff x="7640318" y="6418078"/>
            <a:chExt cx="3005078" cy="7063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0318" y="6418078"/>
              <a:ext cx="3005078" cy="7063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830993" y="3316905"/>
            <a:ext cx="3454362" cy="3454362"/>
            <a:chOff x="4830993" y="3316905"/>
            <a:chExt cx="3454362" cy="345436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29283" y="1815195"/>
              <a:ext cx="6908724" cy="6908724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30993" y="3316905"/>
              <a:ext cx="3454362" cy="3454362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89098" y="4026671"/>
            <a:ext cx="2617855" cy="219044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917962" y="3728685"/>
            <a:ext cx="3005078" cy="706378"/>
            <a:chOff x="7917962" y="3728685"/>
            <a:chExt cx="3005078" cy="70637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17962" y="3728685"/>
              <a:ext cx="3005078" cy="70637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225051" y="7562550"/>
            <a:ext cx="1561519" cy="1561519"/>
            <a:chOff x="13225051" y="7562550"/>
            <a:chExt cx="1561519" cy="156151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225051" y="7562550"/>
              <a:ext cx="1561519" cy="156151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225051" y="2167166"/>
            <a:ext cx="1561519" cy="1561519"/>
            <a:chOff x="13225051" y="2167166"/>
            <a:chExt cx="1561519" cy="156151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225051" y="2167166"/>
              <a:ext cx="1561519" cy="1561519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332858" y="6410460"/>
            <a:ext cx="4947176" cy="863834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332858" y="3971458"/>
            <a:ext cx="3223500" cy="55312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3806689" y="5058825"/>
            <a:ext cx="398243" cy="642498"/>
            <a:chOff x="13806689" y="5058825"/>
            <a:chExt cx="398243" cy="64249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5400000">
              <a:off x="13806689" y="5058825"/>
              <a:ext cx="398243" cy="642498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993823" y="8611936"/>
            <a:ext cx="2675725" cy="57321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사용자 지정</PresentationFormat>
  <Paragraphs>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채연 김</cp:lastModifiedBy>
  <cp:revision>1</cp:revision>
  <dcterms:created xsi:type="dcterms:W3CDTF">2022-08-05T11:34:45Z</dcterms:created>
  <dcterms:modified xsi:type="dcterms:W3CDTF">2022-08-05T02:35:31Z</dcterms:modified>
</cp:coreProperties>
</file>