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08098"/>
            <a:ext cx="7766936" cy="1646302"/>
          </a:xfrm>
        </p:spPr>
        <p:txBody>
          <a:bodyPr/>
          <a:lstStyle/>
          <a:p>
            <a:r>
              <a:rPr lang="en-US" sz="4400" dirty="0" err="1"/>
              <a:t>Implementasi</a:t>
            </a:r>
            <a:r>
              <a:rPr lang="en-US" sz="4400" dirty="0"/>
              <a:t> </a:t>
            </a:r>
            <a:r>
              <a:rPr lang="en-US" sz="4400" dirty="0" err="1"/>
              <a:t>Algoritma</a:t>
            </a:r>
            <a:r>
              <a:rPr lang="en-US" sz="4400" dirty="0"/>
              <a:t> Linear Regression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Memprediksi</a:t>
            </a:r>
            <a:r>
              <a:rPr lang="en-US" sz="4400" dirty="0"/>
              <a:t> Total </a:t>
            </a:r>
            <a:r>
              <a:rPr lang="en-US" sz="4400" dirty="0" err="1"/>
              <a:t>Kasus</a:t>
            </a:r>
            <a:r>
              <a:rPr lang="en-US" sz="4400" dirty="0"/>
              <a:t> dan </a:t>
            </a:r>
            <a:r>
              <a:rPr lang="en-US" sz="4400" dirty="0" err="1"/>
              <a:t>Visualisasi</a:t>
            </a:r>
            <a:r>
              <a:rPr lang="en-US" sz="4400" dirty="0"/>
              <a:t> Data </a:t>
            </a:r>
            <a:r>
              <a:rPr lang="en-US" sz="4400" dirty="0" err="1"/>
              <a:t>Persebaran</a:t>
            </a:r>
            <a:r>
              <a:rPr lang="en-US" sz="4400" dirty="0"/>
              <a:t> </a:t>
            </a:r>
            <a:r>
              <a:rPr lang="en-US" sz="4400" dirty="0" err="1"/>
              <a:t>Kasus</a:t>
            </a:r>
            <a:r>
              <a:rPr lang="en-US" sz="4400" dirty="0"/>
              <a:t> Covid-19 di Indonesia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113015"/>
            <a:ext cx="7766936" cy="1096899"/>
          </a:xfrm>
        </p:spPr>
        <p:txBody>
          <a:bodyPr/>
          <a:lstStyle/>
          <a:p>
            <a:r>
              <a:rPr lang="en-US" sz="1800" dirty="0" err="1"/>
              <a:t>Implementasi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Linear Regression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Memprediksi</a:t>
            </a:r>
            <a:r>
              <a:rPr lang="en-US" sz="1800" dirty="0"/>
              <a:t> Total </a:t>
            </a:r>
            <a:r>
              <a:rPr lang="en-US" sz="1800" dirty="0" err="1"/>
              <a:t>Kasus</a:t>
            </a:r>
            <a:r>
              <a:rPr lang="en-US" sz="1800" dirty="0"/>
              <a:t> dan </a:t>
            </a:r>
            <a:r>
              <a:rPr lang="en-US" sz="1800" dirty="0" err="1"/>
              <a:t>Visualisasi</a:t>
            </a:r>
            <a:r>
              <a:rPr lang="en-US" sz="1800" dirty="0"/>
              <a:t> Data </a:t>
            </a:r>
            <a:r>
              <a:rPr lang="en-US" sz="1800" dirty="0" err="1"/>
              <a:t>Persebaran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Covid-19 di Indonesia </a:t>
            </a:r>
            <a:r>
              <a:rPr lang="en-US" sz="1800" dirty="0" err="1"/>
              <a:t>menggunakan</a:t>
            </a:r>
            <a:r>
              <a:rPr lang="en-US" sz="1800" dirty="0"/>
              <a:t> Microsoft Azure dan Power Platform Service (Power BI)</a:t>
            </a:r>
            <a:endParaRPr lang="en-US" dirty="0"/>
          </a:p>
        </p:txBody>
      </p:sp>
      <p:pic>
        <p:nvPicPr>
          <p:cNvPr id="4" name="imag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095" y="210185"/>
            <a:ext cx="1971040" cy="722630"/>
          </a:xfrm>
          <a:prstGeom prst="rect">
            <a:avLst/>
          </a:prstGeom>
        </p:spPr>
      </p:pic>
      <p:pic>
        <p:nvPicPr>
          <p:cNvPr id="5" name="image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6678" y="239634"/>
            <a:ext cx="1600835" cy="926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71" y="210185"/>
            <a:ext cx="967872" cy="9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33DF-FD9B-48DF-81AF-4D58B12A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5353-9F4D-4C95-BC78-1C85E572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MariSehat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COVID 19.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MariSehat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dataset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covid-19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2020 – </a:t>
            </a:r>
            <a:r>
              <a:rPr lang="en-US" dirty="0" err="1"/>
              <a:t>Juli</a:t>
            </a:r>
            <a:r>
              <a:rPr lang="en-US" dirty="0"/>
              <a:t> 2021. Dataset COVID 19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29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CEE5-1CF3-458C-AEDB-3BEAACBC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641F-9264-4EAE-9737-D746F501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Memprediksi</a:t>
            </a:r>
            <a:r>
              <a:rPr lang="en-US" dirty="0"/>
              <a:t> Total Case di Indonesia</a:t>
            </a:r>
          </a:p>
          <a:p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Covid-19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Mari </a:t>
            </a:r>
            <a:r>
              <a:rPr lang="en-US" dirty="0" err="1"/>
              <a:t>Sehat</a:t>
            </a:r>
            <a:endParaRPr lang="en-US" dirty="0"/>
          </a:p>
          <a:p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membuat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tindakan</a:t>
            </a:r>
            <a:endParaRPr lang="en-US" dirty="0"/>
          </a:p>
          <a:p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5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C21C-AFB8-4199-9DA0-0DBA206D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12CD-7BA0-4B50-B85B-AB724579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Data modelling and testing</a:t>
            </a:r>
          </a:p>
          <a:p>
            <a:r>
              <a:rPr lang="en-US" dirty="0"/>
              <a:t>Evaluation model</a:t>
            </a:r>
          </a:p>
          <a:p>
            <a:r>
              <a:rPr lang="en-US" dirty="0"/>
              <a:t>Visualization dataset and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1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310" y="2125419"/>
            <a:ext cx="4842495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41" y="2195757"/>
            <a:ext cx="3174365" cy="1196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41" y="3657454"/>
            <a:ext cx="2857500" cy="1155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612" y="5077876"/>
            <a:ext cx="1729740" cy="11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8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844" y="1334565"/>
            <a:ext cx="4403647" cy="2804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36" y="4284785"/>
            <a:ext cx="4960061" cy="2203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01" y="1677465"/>
            <a:ext cx="3014126" cy="32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5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9C76-4E79-4907-825D-27EE32C4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973E-B85D-4CD7-AB89-E9C3219F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covid-19 </a:t>
            </a:r>
            <a:r>
              <a:rPr lang="en-US" dirty="0" err="1"/>
              <a:t>memiliki</a:t>
            </a:r>
            <a:r>
              <a:rPr lang="en-US" dirty="0"/>
              <a:t> trend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libur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/>
              <a:t>Naik </a:t>
            </a:r>
            <a:r>
              <a:rPr lang="en-US" dirty="0" err="1"/>
              <a:t>turunnya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covid-19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endParaRPr lang="en-US" dirty="0"/>
          </a:p>
          <a:p>
            <a:r>
              <a:rPr lang="en-US" dirty="0"/>
              <a:t>Model data yang </a:t>
            </a:r>
            <a:r>
              <a:rPr lang="en-US" dirty="0" err="1"/>
              <a:t>dibangun</a:t>
            </a:r>
            <a:r>
              <a:rPr lang="en-US" dirty="0"/>
              <a:t> di Machine Learning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2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D1D4-2540-4C1D-B4DF-DE4586C8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5CE9-ACF5-4097-815B-AE62BB64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covid-19,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mengambil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bijak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libur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pembatasan</a:t>
            </a:r>
            <a:r>
              <a:rPr lang="en-US" dirty="0"/>
              <a:t> mudik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, dan </a:t>
            </a:r>
            <a:r>
              <a:rPr lang="en-US" dirty="0" err="1"/>
              <a:t>luar</a:t>
            </a:r>
            <a:r>
              <a:rPr lang="en-US" dirty="0"/>
              <a:t> negeri</a:t>
            </a:r>
          </a:p>
          <a:p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sosialisasi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5M</a:t>
            </a:r>
          </a:p>
          <a:p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ledakan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covid-19 di Indonesia</a:t>
            </a:r>
          </a:p>
        </p:txBody>
      </p:sp>
    </p:spTree>
    <p:extLst>
      <p:ext uri="{BB962C8B-B14F-4D97-AF65-F5344CB8AC3E}">
        <p14:creationId xmlns:p14="http://schemas.microsoft.com/office/powerpoint/2010/main" val="1369488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865</TotalTime>
  <Words>259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Implementasi Algoritma Linear Regression untuk Memprediksi Total Kasus dan Visualisasi Data Persebaran Kasus Covid-19 di Indonesia</vt:lpstr>
      <vt:lpstr>Latar Belakang</vt:lpstr>
      <vt:lpstr>Tujuan</vt:lpstr>
      <vt:lpstr>Workflow</vt:lpstr>
      <vt:lpstr>Training Model</vt:lpstr>
      <vt:lpstr>Testing Model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Metode Linear Regression untuk Memprediksi Total Kasus Covid-19 di Indonesia</dc:title>
  <dc:creator>Windows10</dc:creator>
  <cp:lastModifiedBy>Windows10</cp:lastModifiedBy>
  <cp:revision>11</cp:revision>
  <dcterms:created xsi:type="dcterms:W3CDTF">2021-11-23T07:21:26Z</dcterms:created>
  <dcterms:modified xsi:type="dcterms:W3CDTF">2021-11-28T17:53:42Z</dcterms:modified>
</cp:coreProperties>
</file>