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8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5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6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C835-E3C8-4AD5-830D-BDEBCA3A498C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866" y="736601"/>
            <a:ext cx="8178800" cy="560493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Dance </a:t>
            </a:r>
            <a:r>
              <a:rPr lang="en-GB" dirty="0" err="1">
                <a:latin typeface="Chelsea Market" panose="02000000000000000000" pitchFamily="2" charset="0"/>
                <a:ea typeface="Chelsea Market" panose="02000000000000000000" pitchFamily="2" charset="0"/>
              </a:rPr>
              <a:t>Dance</a:t>
            </a: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 Revolution</a:t>
            </a:r>
            <a:b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b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  <a:t>by Dhea Mariesta</a:t>
            </a:r>
            <a:b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b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r>
              <a:rPr lang="en-GB" sz="3600" u="sng" dirty="0"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  <a:br>
              <a:rPr lang="en-GB" u="sng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endParaRPr lang="en-GB" u="sng" dirty="0">
              <a:latin typeface="Chelsea Market" panose="02000000000000000000" pitchFamily="2" charset="0"/>
              <a:ea typeface="Chelsea Marke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499495"/>
            <a:ext cx="5614835" cy="37057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2617839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4100" dirty="0">
                <a:latin typeface="Chelsea Market" panose="02000000000000000000" pitchFamily="2" charset="0"/>
                <a:ea typeface="Chelsea Market" panose="02000000000000000000" pitchFamily="2" charset="0"/>
              </a:rPr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3440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The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1" y="1825625"/>
            <a:ext cx="8938237" cy="4351338"/>
          </a:xfrm>
        </p:spPr>
      </p:pic>
    </p:spTree>
    <p:extLst>
      <p:ext uri="{BB962C8B-B14F-4D97-AF65-F5344CB8AC3E}">
        <p14:creationId xmlns:p14="http://schemas.microsoft.com/office/powerpoint/2010/main" val="36945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5267" cy="435133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The basic functionalities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Some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78227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Basic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809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Create the necessary objects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Game, ball, target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Collision detection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Game over when song ended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Scoring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98267" y="1690688"/>
            <a:ext cx="4055533" cy="37110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clipar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33" y="2911210"/>
            <a:ext cx="1270000" cy="1270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01199" y="2911210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777645" y="116155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game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0244" y="4181210"/>
            <a:ext cx="81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ball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7033" y="4179093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705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733" cy="22000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Sound effect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Collision detection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Mouse hover and mouse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2666" y="1690688"/>
            <a:ext cx="4055533" cy="37110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500531" y="2755681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65" y="2755840"/>
            <a:ext cx="1269841" cy="1269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19626" y="4351291"/>
            <a:ext cx="93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click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43401" y="2285456"/>
            <a:ext cx="105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helsea Market" panose="02000000000000000000" pitchFamily="2" charset="0"/>
                <a:ea typeface="Chelsea Market" panose="02000000000000000000" pitchFamily="2" charset="0"/>
              </a:rPr>
              <a:t>Ding!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7732" y="4627574"/>
            <a:ext cx="1388533" cy="65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066" y="4627575"/>
            <a:ext cx="1388533" cy="65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rgbClr val="7030A0"/>
                </a:solidFill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200" y="4351291"/>
            <a:ext cx="5029200" cy="12081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7804">
            <a:off x="4670106" y="5018081"/>
            <a:ext cx="410104" cy="530235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65748" y="4283679"/>
            <a:ext cx="596888" cy="5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378"/>
            <a:ext cx="10515600" cy="22891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GB" dirty="0">
                <a:latin typeface="Roboto" pitchFamily="2" charset="0"/>
                <a:ea typeface="Roboto" pitchFamily="2" charset="0"/>
              </a:rPr>
              <a:t>Comments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Excellent, good, bad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Different score based on performance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10684934" cy="27262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841572" y="4249737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92" y="4249737"/>
            <a:ext cx="1269841" cy="12698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89410" y="4249895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13" y="4249736"/>
            <a:ext cx="1269841" cy="126984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919341" y="4280871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42" y="4280023"/>
            <a:ext cx="1269841" cy="126984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956322" y="4303693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28" y="4324127"/>
            <a:ext cx="1269841" cy="12698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72505" y="5593968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excellent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6647" y="559396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good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6448" y="561913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48498" y="559569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0549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Chelsea Market</vt:lpstr>
      <vt:lpstr>Roboto</vt:lpstr>
      <vt:lpstr>Office Theme</vt:lpstr>
      <vt:lpstr>Dance Dance Revolution  by Dhea Mariesta  Start </vt:lpstr>
      <vt:lpstr>Remember this?</vt:lpstr>
      <vt:lpstr>The result</vt:lpstr>
      <vt:lpstr>Process</vt:lpstr>
      <vt:lpstr>Basic functionalities</vt:lpstr>
      <vt:lpstr>Juice</vt:lpstr>
      <vt:lpstr>Juice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Dance Revolution  by Dhea Mariesta  Start</dc:title>
  <dc:creator>Dhea Mariesta</dc:creator>
  <cp:lastModifiedBy>Dhea Mariesta</cp:lastModifiedBy>
  <cp:revision>8</cp:revision>
  <dcterms:created xsi:type="dcterms:W3CDTF">2017-06-01T14:05:15Z</dcterms:created>
  <dcterms:modified xsi:type="dcterms:W3CDTF">2017-06-01T15:07:31Z</dcterms:modified>
</cp:coreProperties>
</file>