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FF5"/>
    <a:srgbClr val="FE5EFE"/>
    <a:srgbClr val="EF21FF"/>
    <a:srgbClr val="FF2121"/>
    <a:srgbClr val="C40C0C"/>
    <a:srgbClr val="F11717"/>
    <a:srgbClr val="89EBFF"/>
    <a:srgbClr val="000000"/>
    <a:srgbClr val="FD3D3D"/>
    <a:srgbClr val="FF3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57" d="100"/>
          <a:sy n="57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531A9-F749-4331-8767-F316C6B21A2C}" type="datetimeFigureOut">
              <a:rPr lang="en-GB" smtClean="0"/>
              <a:t>26/05/2017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ADE6D-AEB6-4827-B3BA-1B6B58FD0D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6576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531A9-F749-4331-8767-F316C6B21A2C}" type="datetimeFigureOut">
              <a:rPr lang="en-GB" smtClean="0"/>
              <a:t>26/05/2017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ADE6D-AEB6-4827-B3BA-1B6B58FD0D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8532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531A9-F749-4331-8767-F316C6B21A2C}" type="datetimeFigureOut">
              <a:rPr lang="en-GB" smtClean="0"/>
              <a:t>26/05/2017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ADE6D-AEB6-4827-B3BA-1B6B58FD0D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623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531A9-F749-4331-8767-F316C6B21A2C}" type="datetimeFigureOut">
              <a:rPr lang="en-GB" smtClean="0"/>
              <a:t>26/05/2017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ADE6D-AEB6-4827-B3BA-1B6B58FD0D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7356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531A9-F749-4331-8767-F316C6B21A2C}" type="datetimeFigureOut">
              <a:rPr lang="en-GB" smtClean="0"/>
              <a:t>26/05/2017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ADE6D-AEB6-4827-B3BA-1B6B58FD0D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6467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531A9-F749-4331-8767-F316C6B21A2C}" type="datetimeFigureOut">
              <a:rPr lang="en-GB" smtClean="0"/>
              <a:t>26/05/2017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ADE6D-AEB6-4827-B3BA-1B6B58FD0D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8780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531A9-F749-4331-8767-F316C6B21A2C}" type="datetimeFigureOut">
              <a:rPr lang="en-GB" smtClean="0"/>
              <a:t>26/05/2017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ADE6D-AEB6-4827-B3BA-1B6B58FD0D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7420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531A9-F749-4331-8767-F316C6B21A2C}" type="datetimeFigureOut">
              <a:rPr lang="en-GB" smtClean="0"/>
              <a:t>26/05/2017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ADE6D-AEB6-4827-B3BA-1B6B58FD0D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4861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531A9-F749-4331-8767-F316C6B21A2C}" type="datetimeFigureOut">
              <a:rPr lang="en-GB" smtClean="0"/>
              <a:t>26/05/2017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ADE6D-AEB6-4827-B3BA-1B6B58FD0D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8538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531A9-F749-4331-8767-F316C6B21A2C}" type="datetimeFigureOut">
              <a:rPr lang="en-GB" smtClean="0"/>
              <a:t>26/05/2017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ADE6D-AEB6-4827-B3BA-1B6B58FD0D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3598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531A9-F749-4331-8767-F316C6B21A2C}" type="datetimeFigureOut">
              <a:rPr lang="en-GB" smtClean="0"/>
              <a:t>26/05/2017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ADE6D-AEB6-4827-B3BA-1B6B58FD0D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2531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40C0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0531A9-F749-4331-8767-F316C6B21A2C}" type="datetimeFigureOut">
              <a:rPr lang="en-GB" smtClean="0"/>
              <a:t>26/05/2017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CADE6D-AEB6-4827-B3BA-1B6B58FD0D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5587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0" y="2001838"/>
            <a:ext cx="9144000" cy="2844800"/>
          </a:xfrm>
          <a:prstGeom prst="rect">
            <a:avLst/>
          </a:prstGeom>
          <a:solidFill>
            <a:srgbClr val="FFAFF5"/>
          </a:solidFill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solidFill>
                  <a:srgbClr val="7030A0"/>
                </a:solidFill>
                <a:latin typeface="Roboto" pitchFamily="2" charset="0"/>
                <a:ea typeface="Roboto" pitchFamily="2" charset="0"/>
              </a:rPr>
              <a:t>WDI 10 PROJECT 1 IDEA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3600" dirty="0">
                <a:solidFill>
                  <a:srgbClr val="7030A0"/>
                </a:solidFill>
                <a:latin typeface="Roboto" pitchFamily="2" charset="0"/>
                <a:ea typeface="Roboto" pitchFamily="2" charset="0"/>
              </a:rPr>
              <a:t>Dance </a:t>
            </a:r>
            <a:r>
              <a:rPr lang="en-GB" sz="3600" dirty="0" err="1">
                <a:solidFill>
                  <a:srgbClr val="7030A0"/>
                </a:solidFill>
                <a:latin typeface="Roboto" pitchFamily="2" charset="0"/>
                <a:ea typeface="Roboto" pitchFamily="2" charset="0"/>
              </a:rPr>
              <a:t>Dance</a:t>
            </a:r>
            <a:r>
              <a:rPr lang="en-GB" sz="3600" dirty="0">
                <a:solidFill>
                  <a:srgbClr val="7030A0"/>
                </a:solidFill>
                <a:latin typeface="Roboto" pitchFamily="2" charset="0"/>
                <a:ea typeface="Roboto" pitchFamily="2" charset="0"/>
              </a:rPr>
              <a:t> Revolution</a:t>
            </a:r>
          </a:p>
        </p:txBody>
      </p:sp>
    </p:spTree>
    <p:extLst>
      <p:ext uri="{BB962C8B-B14F-4D97-AF65-F5344CB8AC3E}">
        <p14:creationId xmlns:p14="http://schemas.microsoft.com/office/powerpoint/2010/main" val="1079519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601155"/>
            <a:ext cx="12191999" cy="8053432"/>
          </a:xfrm>
        </p:spPr>
      </p:pic>
      <p:sp>
        <p:nvSpPr>
          <p:cNvPr id="6" name="Rectangle 5"/>
          <p:cNvSpPr/>
          <p:nvPr/>
        </p:nvSpPr>
        <p:spPr>
          <a:xfrm>
            <a:off x="5740400" y="237067"/>
            <a:ext cx="6451600" cy="3081866"/>
          </a:xfrm>
          <a:prstGeom prst="rect">
            <a:avLst/>
          </a:prstGeom>
          <a:solidFill>
            <a:srgbClr val="000000">
              <a:alpha val="60000"/>
            </a:srgb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6350000" y="1027906"/>
            <a:ext cx="5232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Players hit coloured arrows following the pattern of musical and visual cues</a:t>
            </a:r>
          </a:p>
        </p:txBody>
      </p:sp>
    </p:spTree>
    <p:extLst>
      <p:ext uri="{BB962C8B-B14F-4D97-AF65-F5344CB8AC3E}">
        <p14:creationId xmlns:p14="http://schemas.microsoft.com/office/powerpoint/2010/main" val="15220686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373307" y="1016003"/>
            <a:ext cx="2764414" cy="1146694"/>
          </a:xfrm>
          <a:prstGeom prst="rect">
            <a:avLst/>
          </a:prstGeom>
          <a:ln w="57150">
            <a:solidFill>
              <a:srgbClr val="7030A0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3600" b="1" dirty="0">
                <a:solidFill>
                  <a:srgbClr val="7030A0"/>
                </a:solidFill>
                <a:latin typeface="Roboto" pitchFamily="2" charset="0"/>
                <a:ea typeface="Roboto" pitchFamily="2" charset="0"/>
              </a:rPr>
              <a:t>Basic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3867" y="700282"/>
            <a:ext cx="7416799" cy="3877734"/>
          </a:xfrm>
        </p:spPr>
        <p:txBody>
          <a:bodyPr>
            <a:normAutofit/>
          </a:bodyPr>
          <a:lstStyle/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GB" b="1" dirty="0">
                <a:solidFill>
                  <a:srgbClr val="FFAFF5"/>
                </a:solidFill>
                <a:latin typeface="Roboto" pitchFamily="2" charset="0"/>
                <a:ea typeface="Roboto" pitchFamily="2" charset="0"/>
              </a:rPr>
              <a:t>Can match the moving tiles with the target when keys are down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GB" b="1" dirty="0">
                <a:solidFill>
                  <a:srgbClr val="FFAFF5"/>
                </a:solidFill>
                <a:latin typeface="Roboto" pitchFamily="2" charset="0"/>
                <a:ea typeface="Roboto" pitchFamily="2" charset="0"/>
              </a:rPr>
              <a:t>Tiles move according to the beat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GB" b="1" dirty="0">
                <a:solidFill>
                  <a:srgbClr val="FFAFF5"/>
                </a:solidFill>
                <a:latin typeface="Roboto" pitchFamily="2" charset="0"/>
                <a:ea typeface="Roboto" pitchFamily="2" charset="0"/>
              </a:rPr>
              <a:t>Scoring system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endParaRPr lang="en-GB" b="1" dirty="0">
              <a:solidFill>
                <a:srgbClr val="FFAFF5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05577" y="965201"/>
            <a:ext cx="2764414" cy="1146694"/>
          </a:xfrm>
          <a:prstGeom prst="rect">
            <a:avLst/>
          </a:prstGeom>
          <a:ln w="57150">
            <a:solidFill>
              <a:srgbClr val="FFAFF5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3600" b="1" dirty="0">
                <a:solidFill>
                  <a:srgbClr val="FFAFF5"/>
                </a:solidFill>
                <a:latin typeface="Roboto" pitchFamily="2" charset="0"/>
                <a:ea typeface="Roboto" pitchFamily="2" charset="0"/>
              </a:rPr>
              <a:t>Basic features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84583" y="2639149"/>
            <a:ext cx="2795436" cy="1222172"/>
          </a:xfrm>
          <a:prstGeom prst="rect">
            <a:avLst/>
          </a:prstGeom>
          <a:ln w="57150">
            <a:solidFill>
              <a:srgbClr val="7030A0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3600" b="1" dirty="0">
                <a:solidFill>
                  <a:srgbClr val="7030A0"/>
                </a:solidFill>
                <a:latin typeface="Roboto" pitchFamily="2" charset="0"/>
                <a:ea typeface="Roboto" pitchFamily="2" charset="0"/>
              </a:rPr>
              <a:t>Juice!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305577" y="4305241"/>
            <a:ext cx="2764414" cy="1479967"/>
          </a:xfrm>
          <a:prstGeom prst="rect">
            <a:avLst/>
          </a:prstGeom>
          <a:ln w="57150">
            <a:solidFill>
              <a:srgbClr val="7030A0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3600" b="1" dirty="0">
                <a:solidFill>
                  <a:srgbClr val="7030A0"/>
                </a:solidFill>
                <a:latin typeface="Roboto" pitchFamily="2" charset="0"/>
                <a:ea typeface="Roboto" pitchFamily="2" charset="0"/>
              </a:rPr>
              <a:t>Some more features</a:t>
            </a:r>
          </a:p>
        </p:txBody>
      </p:sp>
      <p:sp>
        <p:nvSpPr>
          <p:cNvPr id="13" name="Oval 12"/>
          <p:cNvSpPr/>
          <p:nvPr/>
        </p:nvSpPr>
        <p:spPr>
          <a:xfrm>
            <a:off x="4131733" y="4436533"/>
            <a:ext cx="1202267" cy="1202267"/>
          </a:xfrm>
          <a:prstGeom prst="ellipse">
            <a:avLst/>
          </a:prstGeom>
          <a:solidFill>
            <a:srgbClr val="FFAFF5"/>
          </a:solidFill>
          <a:ln>
            <a:solidFill>
              <a:srgbClr val="FFAF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7" name="Group 16"/>
          <p:cNvGrpSpPr/>
          <p:nvPr/>
        </p:nvGrpSpPr>
        <p:grpSpPr>
          <a:xfrm>
            <a:off x="9872132" y="4453465"/>
            <a:ext cx="1202267" cy="1202267"/>
            <a:chOff x="8635999" y="3976882"/>
            <a:chExt cx="1202267" cy="1202267"/>
          </a:xfrm>
        </p:grpSpPr>
        <p:sp>
          <p:nvSpPr>
            <p:cNvPr id="14" name="Oval 13"/>
            <p:cNvSpPr/>
            <p:nvPr/>
          </p:nvSpPr>
          <p:spPr>
            <a:xfrm>
              <a:off x="8635999" y="3976882"/>
              <a:ext cx="1202267" cy="1202267"/>
            </a:xfrm>
            <a:prstGeom prst="ellipse">
              <a:avLst/>
            </a:prstGeom>
            <a:solidFill>
              <a:srgbClr val="FE5EFE">
                <a:alpha val="60000"/>
              </a:srgbClr>
            </a:solidFill>
            <a:ln>
              <a:solidFill>
                <a:srgbClr val="FFAFF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Arrow: Right 15"/>
            <p:cNvSpPr/>
            <p:nvPr/>
          </p:nvSpPr>
          <p:spPr>
            <a:xfrm>
              <a:off x="8822267" y="4135910"/>
              <a:ext cx="904889" cy="91022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5875865" y="3861321"/>
            <a:ext cx="24722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FFAF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itchFamily="2" charset="0"/>
                <a:ea typeface="Roboto" pitchFamily="2" charset="0"/>
              </a:rPr>
              <a:t>SCORE :</a:t>
            </a:r>
            <a:endParaRPr lang="en-GB" sz="4800" b="1" dirty="0">
              <a:solidFill>
                <a:srgbClr val="FFAFF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 pitchFamily="2" charset="0"/>
              <a:ea typeface="Roboto" pitchFamily="2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274455" y="3815154"/>
            <a:ext cx="9313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FFAF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itchFamily="2" charset="0"/>
                <a:ea typeface="Roboto" pitchFamily="2" charset="0"/>
              </a:rPr>
              <a:t>0</a:t>
            </a:r>
            <a:endParaRPr lang="en-GB" sz="5400" b="1" dirty="0">
              <a:solidFill>
                <a:srgbClr val="FFAFF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 pitchFamily="2" charset="0"/>
              <a:ea typeface="Roboto" pitchFamily="2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218899" y="3830543"/>
            <a:ext cx="142982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200" b="1" dirty="0">
                <a:solidFill>
                  <a:srgbClr val="FFAF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itchFamily="2" charset="0"/>
                <a:ea typeface="Roboto" pitchFamily="2" charset="0"/>
              </a:rPr>
              <a:t>100</a:t>
            </a:r>
            <a:endParaRPr lang="en-GB" sz="5200" b="1" dirty="0">
              <a:solidFill>
                <a:srgbClr val="FFAFF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 pitchFamily="2" charset="0"/>
              <a:ea typeface="Roboto" pitchFamily="2" charset="0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3471333" y="0"/>
            <a:ext cx="0" cy="6858000"/>
          </a:xfrm>
          <a:prstGeom prst="line">
            <a:avLst/>
          </a:prstGeom>
          <a:ln w="76200">
            <a:solidFill>
              <a:srgbClr val="FFAF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40724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44444E-6 L -0.47148 -0.00371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542" y="-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500"/>
                            </p:stCondLst>
                            <p:childTnLst>
                              <p:par>
                                <p:cTn id="50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8" grpId="0"/>
      <p:bldP spid="19" grpId="0"/>
      <p:bldP spid="19" grpId="1"/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335383" y="2706883"/>
            <a:ext cx="2795436" cy="1222172"/>
          </a:xfrm>
          <a:prstGeom prst="rect">
            <a:avLst/>
          </a:prstGeom>
          <a:ln w="57150">
            <a:solidFill>
              <a:srgbClr val="7030A0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3600" b="1" dirty="0">
                <a:solidFill>
                  <a:srgbClr val="7030A0"/>
                </a:solidFill>
                <a:latin typeface="Roboto" pitchFamily="2" charset="0"/>
                <a:ea typeface="Roboto" pitchFamily="2" charset="0"/>
              </a:rPr>
              <a:t>Juice!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3867" y="626534"/>
            <a:ext cx="7917887" cy="5448828"/>
          </a:xfrm>
        </p:spPr>
        <p:txBody>
          <a:bodyPr>
            <a:normAutofit/>
          </a:bodyPr>
          <a:lstStyle/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GB" b="1" dirty="0">
                <a:solidFill>
                  <a:srgbClr val="FFAFF5"/>
                </a:solidFill>
                <a:latin typeface="Roboto" pitchFamily="2" charset="0"/>
                <a:ea typeface="Roboto" pitchFamily="2" charset="0"/>
              </a:rPr>
              <a:t>Comments on player’s performance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b="1" dirty="0">
                <a:solidFill>
                  <a:srgbClr val="FFAFF5"/>
                </a:solidFill>
                <a:latin typeface="Roboto" pitchFamily="2" charset="0"/>
                <a:ea typeface="Roboto" pitchFamily="2" charset="0"/>
              </a:rPr>
              <a:t> Excellent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b="1" dirty="0">
                <a:solidFill>
                  <a:srgbClr val="FFAFF5"/>
                </a:solidFill>
                <a:latin typeface="Roboto" pitchFamily="2" charset="0"/>
                <a:ea typeface="Roboto" pitchFamily="2" charset="0"/>
              </a:rPr>
              <a:t> Very good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b="1" dirty="0">
                <a:solidFill>
                  <a:srgbClr val="FFAFF5"/>
                </a:solidFill>
                <a:latin typeface="Roboto" pitchFamily="2" charset="0"/>
                <a:ea typeface="Roboto" pitchFamily="2" charset="0"/>
              </a:rPr>
              <a:t> Good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b="1" dirty="0">
                <a:solidFill>
                  <a:srgbClr val="FFAFF5"/>
                </a:solidFill>
                <a:latin typeface="Roboto" pitchFamily="2" charset="0"/>
                <a:ea typeface="Roboto" pitchFamily="2" charset="0"/>
              </a:rPr>
              <a:t> Bad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GB" b="1" dirty="0">
                <a:solidFill>
                  <a:srgbClr val="FFAFF5"/>
                </a:solidFill>
                <a:latin typeface="Roboto" pitchFamily="2" charset="0"/>
                <a:ea typeface="Roboto" pitchFamily="2" charset="0"/>
              </a:rPr>
              <a:t>Different sound effects for different comments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GB" b="1" dirty="0">
                <a:solidFill>
                  <a:srgbClr val="FFAFF5"/>
                </a:solidFill>
                <a:latin typeface="Roboto" pitchFamily="2" charset="0"/>
                <a:ea typeface="Roboto" pitchFamily="2" charset="0"/>
              </a:rPr>
              <a:t>Visual effects when keys are down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305577" y="965201"/>
            <a:ext cx="2764414" cy="1146694"/>
          </a:xfrm>
          <a:prstGeom prst="rect">
            <a:avLst/>
          </a:prstGeom>
          <a:ln w="57150">
            <a:solidFill>
              <a:srgbClr val="7030A0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3600" b="1" dirty="0">
                <a:solidFill>
                  <a:srgbClr val="7030A0"/>
                </a:solidFill>
                <a:latin typeface="Roboto" pitchFamily="2" charset="0"/>
                <a:ea typeface="Roboto" pitchFamily="2" charset="0"/>
              </a:rPr>
              <a:t>Basic features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284583" y="2639149"/>
            <a:ext cx="2795436" cy="1222172"/>
          </a:xfrm>
          <a:prstGeom prst="rect">
            <a:avLst/>
          </a:prstGeom>
          <a:ln w="57150">
            <a:solidFill>
              <a:srgbClr val="FFAFF5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3600" b="1" dirty="0">
                <a:solidFill>
                  <a:srgbClr val="FFAFF5"/>
                </a:solidFill>
                <a:latin typeface="Roboto" pitchFamily="2" charset="0"/>
                <a:ea typeface="Roboto" pitchFamily="2" charset="0"/>
              </a:rPr>
              <a:t>Juice!</a:t>
            </a: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305577" y="4305241"/>
            <a:ext cx="2764414" cy="1479967"/>
          </a:xfrm>
          <a:prstGeom prst="rect">
            <a:avLst/>
          </a:prstGeom>
          <a:ln w="57150">
            <a:solidFill>
              <a:srgbClr val="7030A0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3600" b="1" dirty="0">
                <a:solidFill>
                  <a:srgbClr val="7030A0"/>
                </a:solidFill>
                <a:latin typeface="Roboto" pitchFamily="2" charset="0"/>
                <a:ea typeface="Roboto" pitchFamily="2" charset="0"/>
              </a:rPr>
              <a:t>Some more features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3471333" y="0"/>
            <a:ext cx="0" cy="6858000"/>
          </a:xfrm>
          <a:prstGeom prst="line">
            <a:avLst/>
          </a:prstGeom>
          <a:ln w="76200">
            <a:solidFill>
              <a:srgbClr val="FFAF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1807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 txBox="1">
            <a:spLocks/>
          </p:cNvSpPr>
          <p:nvPr/>
        </p:nvSpPr>
        <p:spPr>
          <a:xfrm>
            <a:off x="356379" y="4356043"/>
            <a:ext cx="2764414" cy="1479967"/>
          </a:xfrm>
          <a:prstGeom prst="rect">
            <a:avLst/>
          </a:prstGeom>
          <a:ln w="57150">
            <a:solidFill>
              <a:srgbClr val="7030A0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3600" b="1" dirty="0">
                <a:solidFill>
                  <a:srgbClr val="7030A0"/>
                </a:solidFill>
                <a:latin typeface="Roboto" pitchFamily="2" charset="0"/>
                <a:ea typeface="Roboto" pitchFamily="2" charset="0"/>
              </a:rPr>
              <a:t>Some more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28533" y="965201"/>
            <a:ext cx="7790716" cy="5211762"/>
          </a:xfrm>
        </p:spPr>
        <p:txBody>
          <a:bodyPr/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GB" b="1" dirty="0">
                <a:solidFill>
                  <a:srgbClr val="FFAFF5"/>
                </a:solidFill>
                <a:latin typeface="Roboto" pitchFamily="2" charset="0"/>
                <a:ea typeface="Roboto" pitchFamily="2" charset="0"/>
              </a:rPr>
              <a:t>Menu page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GB" b="1" dirty="0">
                <a:solidFill>
                  <a:srgbClr val="FFAFF5"/>
                </a:solidFill>
                <a:latin typeface="Roboto" pitchFamily="2" charset="0"/>
                <a:ea typeface="Roboto" pitchFamily="2" charset="0"/>
              </a:rPr>
              <a:t>Player can choose the song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GB" b="1" dirty="0">
                <a:solidFill>
                  <a:srgbClr val="FFAFF5"/>
                </a:solidFill>
                <a:latin typeface="Roboto" pitchFamily="2" charset="0"/>
                <a:ea typeface="Roboto" pitchFamily="2" charset="0"/>
              </a:rPr>
              <a:t>Two player game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b="1" dirty="0">
                <a:solidFill>
                  <a:srgbClr val="FFAFF5"/>
                </a:solidFill>
                <a:latin typeface="Roboto" pitchFamily="2" charset="0"/>
                <a:ea typeface="Roboto" pitchFamily="2" charset="0"/>
              </a:rPr>
              <a:t>Different player using different keys to play on the same keyboard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en-GB" b="1" dirty="0">
              <a:solidFill>
                <a:srgbClr val="7030A0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305577" y="965201"/>
            <a:ext cx="2764414" cy="1146694"/>
          </a:xfrm>
          <a:prstGeom prst="rect">
            <a:avLst/>
          </a:prstGeom>
          <a:ln w="57150">
            <a:solidFill>
              <a:srgbClr val="7030A0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3600" b="1" dirty="0">
                <a:solidFill>
                  <a:srgbClr val="7030A0"/>
                </a:solidFill>
                <a:latin typeface="Roboto" pitchFamily="2" charset="0"/>
                <a:ea typeface="Roboto" pitchFamily="2" charset="0"/>
              </a:rPr>
              <a:t>Basic features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284583" y="2639149"/>
            <a:ext cx="2795436" cy="1222172"/>
          </a:xfrm>
          <a:prstGeom prst="rect">
            <a:avLst/>
          </a:prstGeom>
          <a:ln w="57150">
            <a:solidFill>
              <a:srgbClr val="7030A0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3600" b="1" dirty="0">
                <a:solidFill>
                  <a:srgbClr val="7030A0"/>
                </a:solidFill>
                <a:latin typeface="Roboto" pitchFamily="2" charset="0"/>
                <a:ea typeface="Roboto" pitchFamily="2" charset="0"/>
              </a:rPr>
              <a:t>Juice!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305577" y="4305241"/>
            <a:ext cx="2764414" cy="1479967"/>
          </a:xfrm>
          <a:prstGeom prst="rect">
            <a:avLst/>
          </a:prstGeom>
          <a:ln w="57150">
            <a:solidFill>
              <a:srgbClr val="FFAFF5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3600" b="1" dirty="0">
                <a:solidFill>
                  <a:srgbClr val="FFAFF5"/>
                </a:solidFill>
                <a:latin typeface="Roboto" pitchFamily="2" charset="0"/>
                <a:ea typeface="Roboto" pitchFamily="2" charset="0"/>
              </a:rPr>
              <a:t>Some more features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3471333" y="0"/>
            <a:ext cx="0" cy="6858000"/>
          </a:xfrm>
          <a:prstGeom prst="line">
            <a:avLst/>
          </a:prstGeom>
          <a:ln w="76200">
            <a:solidFill>
              <a:srgbClr val="FFAF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1940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457" y="2286000"/>
            <a:ext cx="7335416" cy="1926372"/>
          </a:xfrm>
          <a:ln w="76200">
            <a:solidFill>
              <a:srgbClr val="7030A0"/>
            </a:solidFill>
          </a:ln>
        </p:spPr>
        <p:txBody>
          <a:bodyPr>
            <a:normAutofit/>
          </a:bodyPr>
          <a:lstStyle/>
          <a:p>
            <a:pPr algn="ctr"/>
            <a:r>
              <a:rPr lang="en-GB" sz="7200" dirty="0">
                <a:solidFill>
                  <a:srgbClr val="7030A0"/>
                </a:solidFill>
                <a:latin typeface="SeasideResortNF" panose="00000400000000000000" pitchFamily="2" charset="0"/>
              </a:rPr>
              <a:t>THANK YOU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66907" y="2252132"/>
            <a:ext cx="7316757" cy="1945035"/>
          </a:xfrm>
          <a:prstGeom prst="rect">
            <a:avLst/>
          </a:prstGeom>
          <a:ln w="76200">
            <a:solidFill>
              <a:srgbClr val="FFAFF5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7200" dirty="0">
                <a:solidFill>
                  <a:srgbClr val="FFAFF5"/>
                </a:solidFill>
                <a:latin typeface="SeasideResortNF" panose="00000400000000000000" pitchFamily="2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200163409"/>
      </p:ext>
    </p:extLst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174</TotalTime>
  <Words>122</Words>
  <Application>Microsoft Office PowerPoint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Roboto</vt:lpstr>
      <vt:lpstr>SeasideResortNF</vt:lpstr>
      <vt:lpstr>Wingdings</vt:lpstr>
      <vt:lpstr>Office Theme</vt:lpstr>
      <vt:lpstr>WDI 10 PROJECT 1 IDEA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Dhea Mariesta</dc:creator>
  <cp:lastModifiedBy>Dhea Mariesta</cp:lastModifiedBy>
  <cp:revision>21</cp:revision>
  <dcterms:created xsi:type="dcterms:W3CDTF">2017-05-25T11:57:50Z</dcterms:created>
  <dcterms:modified xsi:type="dcterms:W3CDTF">2017-05-26T07:22:58Z</dcterms:modified>
</cp:coreProperties>
</file>