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3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8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14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8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5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46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13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6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C835-E3C8-4AD5-830D-BDEBCA3A498C}" type="datetimeFigureOut">
              <a:rPr lang="en-GB" smtClean="0"/>
              <a:t>02/06/2017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9DB0-DC5F-492E-A812-E08F5A58F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Chelsea+Mark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5866" y="736601"/>
            <a:ext cx="8178800" cy="5604933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Dance </a:t>
            </a:r>
            <a:r>
              <a:rPr lang="en-GB" dirty="0" err="1">
                <a:latin typeface="Chelsea Market" panose="02000000000000000000" pitchFamily="2" charset="0"/>
                <a:ea typeface="Chelsea Market" panose="02000000000000000000" pitchFamily="2" charset="0"/>
              </a:rPr>
              <a:t>Dance</a:t>
            </a:r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 Revolution</a:t>
            </a:r>
            <a:b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</a:br>
            <a:br>
              <a:rPr lang="en-GB" sz="2800" dirty="0">
                <a:latin typeface="Chelsea Market" panose="02000000000000000000" pitchFamily="2" charset="0"/>
                <a:ea typeface="Chelsea Market" panose="02000000000000000000" pitchFamily="2" charset="0"/>
              </a:rPr>
            </a:br>
            <a:r>
              <a:rPr lang="en-GB" sz="2800" dirty="0">
                <a:latin typeface="Chelsea Market" panose="02000000000000000000" pitchFamily="2" charset="0"/>
                <a:ea typeface="Chelsea Market" panose="02000000000000000000" pitchFamily="2" charset="0"/>
              </a:rPr>
              <a:t>by Dhea Mariesta</a:t>
            </a:r>
            <a:br>
              <a:rPr lang="en-GB" sz="2800" dirty="0">
                <a:latin typeface="Chelsea Market" panose="02000000000000000000" pitchFamily="2" charset="0"/>
                <a:ea typeface="Chelsea Market" panose="02000000000000000000" pitchFamily="2" charset="0"/>
              </a:rPr>
            </a:br>
            <a:b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</a:br>
            <a:r>
              <a:rPr lang="en-GB" sz="3600" u="sng" dirty="0">
                <a:latin typeface="Chelsea Market" panose="02000000000000000000" pitchFamily="2" charset="0"/>
                <a:ea typeface="Chelsea Market" panose="02000000000000000000" pitchFamily="2" charset="0"/>
              </a:rPr>
              <a:t>Start</a:t>
            </a:r>
            <a:br>
              <a:rPr lang="en-GB" u="sng" dirty="0">
                <a:latin typeface="Chelsea Market" panose="02000000000000000000" pitchFamily="2" charset="0"/>
                <a:ea typeface="Chelsea Market" panose="02000000000000000000" pitchFamily="2" charset="0"/>
              </a:rPr>
            </a:br>
            <a:endParaRPr lang="en-GB" u="sng" dirty="0">
              <a:latin typeface="Chelsea Market" panose="02000000000000000000" pitchFamily="2" charset="0"/>
              <a:ea typeface="Chelsea Marke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2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elsea Market" panose="02000000000000000000" pitchFamily="2" charset="0"/>
                <a:ea typeface="Chelsea Market" panose="02000000000000000000" pitchFamily="2" charset="0"/>
              </a:rPr>
              <a:t>Two players</a:t>
            </a:r>
            <a:endParaRPr lang="en-GB" dirty="0">
              <a:latin typeface="Chelsea Market" panose="02000000000000000000" pitchFamily="2" charset="0"/>
              <a:ea typeface="Chelsea Marke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Initial idea: create two initial points to generate ball and target under the same object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Fail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hahahaha</a:t>
            </a:r>
            <a:r>
              <a:rPr lang="en-US" dirty="0">
                <a:latin typeface="Roboto" pitchFamily="2" charset="0"/>
                <a:ea typeface="Roboto" pitchFamily="2" charset="0"/>
              </a:rPr>
              <a:t>. Objects don’t know need to listen to what and which one</a:t>
            </a:r>
          </a:p>
          <a:p>
            <a:endParaRPr lang="en-US" dirty="0">
              <a:latin typeface="Roboto" pitchFamily="2" charset="0"/>
              <a:ea typeface="Roboto" pitchFamily="2" charset="0"/>
            </a:endParaRPr>
          </a:p>
          <a:p>
            <a:endParaRPr lang="en-GB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8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elsea Market" panose="02000000000000000000" pitchFamily="2" charset="0"/>
                <a:ea typeface="Chelsea Market" panose="02000000000000000000" pitchFamily="2" charset="0"/>
              </a:rPr>
              <a:t>Overall features</a:t>
            </a:r>
            <a:endParaRPr lang="en-GB" dirty="0">
              <a:latin typeface="Chelsea Market" panose="02000000000000000000" pitchFamily="2" charset="0"/>
              <a:ea typeface="Chelsea Market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itchFamily="2" charset="0"/>
                <a:ea typeface="Roboto" pitchFamily="2" charset="0"/>
              </a:rPr>
              <a:t>Font: Chelsea Market (</a:t>
            </a:r>
            <a:r>
              <a:rPr lang="en-US" dirty="0">
                <a:latin typeface="Roboto" pitchFamily="2" charset="0"/>
                <a:ea typeface="Roboto" pitchFamily="2" charset="0"/>
                <a:hlinkClick r:id="rId2"/>
              </a:rPr>
              <a:t>https://fonts.google.com/specimen/Chelsea+Market</a:t>
            </a:r>
            <a:r>
              <a:rPr lang="en-US" dirty="0">
                <a:latin typeface="Roboto" pitchFamily="2" charset="0"/>
                <a:ea typeface="Roboto" pitchFamily="2" charset="0"/>
              </a:rPr>
              <a:t>)</a:t>
            </a:r>
          </a:p>
          <a:p>
            <a:r>
              <a:rPr lang="en-US" dirty="0">
                <a:latin typeface="Roboto" pitchFamily="2" charset="0"/>
                <a:ea typeface="Roboto" pitchFamily="2" charset="0"/>
              </a:rPr>
              <a:t>Music</a:t>
            </a:r>
            <a:r>
              <a:rPr lang="en-GB" dirty="0">
                <a:latin typeface="Roboto" pitchFamily="2" charset="0"/>
                <a:ea typeface="Roboto" pitchFamily="2" charset="0"/>
              </a:rPr>
              <a:t>:</a:t>
            </a:r>
          </a:p>
          <a:p>
            <a:pPr lvl="1"/>
            <a:r>
              <a:rPr lang="en-US" dirty="0">
                <a:latin typeface="Roboto" pitchFamily="2" charset="0"/>
                <a:ea typeface="Roboto" pitchFamily="2" charset="0"/>
              </a:rPr>
              <a:t>M</a:t>
            </a:r>
            <a:r>
              <a:rPr lang="en-GB" dirty="0" err="1">
                <a:latin typeface="Roboto" pitchFamily="2" charset="0"/>
                <a:ea typeface="Roboto" pitchFamily="2" charset="0"/>
              </a:rPr>
              <a:t>enu</a:t>
            </a:r>
            <a:r>
              <a:rPr lang="en-GB" dirty="0">
                <a:latin typeface="Roboto" pitchFamily="2" charset="0"/>
                <a:ea typeface="Roboto" pitchFamily="2" charset="0"/>
              </a:rPr>
              <a:t> page: Maple leaf rag</a:t>
            </a:r>
          </a:p>
          <a:p>
            <a:pPr lvl="1"/>
            <a:r>
              <a:rPr lang="en-US" dirty="0">
                <a:latin typeface="Roboto" pitchFamily="2" charset="0"/>
                <a:ea typeface="Roboto" pitchFamily="2" charset="0"/>
              </a:rPr>
              <a:t>G</a:t>
            </a:r>
            <a:r>
              <a:rPr lang="en-GB" dirty="0" err="1">
                <a:latin typeface="Roboto" pitchFamily="2" charset="0"/>
                <a:ea typeface="Roboto" pitchFamily="2" charset="0"/>
              </a:rPr>
              <a:t>ame</a:t>
            </a:r>
            <a:r>
              <a:rPr lang="en-GB" dirty="0">
                <a:latin typeface="Roboto" pitchFamily="2" charset="0"/>
                <a:ea typeface="Roboto" pitchFamily="2" charset="0"/>
              </a:rPr>
              <a:t>: The entertainer</a:t>
            </a:r>
            <a:endParaRPr lang="en-US" dirty="0">
              <a:latin typeface="Roboto" pitchFamily="2" charset="0"/>
              <a:ea typeface="Roboto" pitchFamily="2" charset="0"/>
            </a:endParaRPr>
          </a:p>
          <a:p>
            <a:pPr marL="457200" lvl="1" indent="0">
              <a:buNone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457200" lvl="1" indent="0">
              <a:buNone/>
            </a:pPr>
            <a:endParaRPr lang="en-US" dirty="0">
              <a:latin typeface="Roboto" pitchFamily="2" charset="0"/>
              <a:ea typeface="Roboto" pitchFamily="2" charset="0"/>
            </a:endParaRPr>
          </a:p>
          <a:p>
            <a:pPr marL="457200" lvl="1" indent="0">
              <a:buNone/>
            </a:pP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499495"/>
            <a:ext cx="5614835" cy="37057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2617839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4100" dirty="0">
                <a:latin typeface="Chelsea Market" panose="02000000000000000000" pitchFamily="2" charset="0"/>
                <a:ea typeface="Chelsea Market" panose="02000000000000000000" pitchFamily="2" charset="0"/>
              </a:rPr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334405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The result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81" y="1825625"/>
            <a:ext cx="8938237" cy="4351338"/>
          </a:xfrm>
        </p:spPr>
      </p:pic>
    </p:spTree>
    <p:extLst>
      <p:ext uri="{BB962C8B-B14F-4D97-AF65-F5344CB8AC3E}">
        <p14:creationId xmlns:p14="http://schemas.microsoft.com/office/powerpoint/2010/main" val="369452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55267" cy="435133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The basic functionalities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Juice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Some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378227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Basic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1809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Roboto" pitchFamily="2" charset="0"/>
                <a:ea typeface="Roboto" pitchFamily="2" charset="0"/>
              </a:rPr>
              <a:t>Create the necessary objects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Roboto" pitchFamily="2" charset="0"/>
                <a:ea typeface="Roboto" pitchFamily="2" charset="0"/>
              </a:rPr>
              <a:t>Game, ball, target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Roboto" pitchFamily="2" charset="0"/>
                <a:ea typeface="Roboto" pitchFamily="2" charset="0"/>
              </a:rPr>
              <a:t>Collision detection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Roboto" pitchFamily="2" charset="0"/>
                <a:ea typeface="Roboto" pitchFamily="2" charset="0"/>
              </a:rPr>
              <a:t>Game over when song ended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Roboto" pitchFamily="2" charset="0"/>
                <a:ea typeface="Roboto" pitchFamily="2" charset="0"/>
              </a:rPr>
              <a:t>Scoring system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GB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98267" y="1690688"/>
            <a:ext cx="4055533" cy="371104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picture containing clipar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733" y="2911210"/>
            <a:ext cx="1270000" cy="1270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601199" y="2911210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777645" y="1161554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game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0244" y="4181210"/>
            <a:ext cx="81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ball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07033" y="4179093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7057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both target and ball are under the same object.</a:t>
            </a:r>
          </a:p>
          <a:p>
            <a:r>
              <a:rPr lang="en-US" dirty="0"/>
              <a:t>Initialized the target </a:t>
            </a:r>
            <a:r>
              <a:rPr lang="en-US" dirty="0" err="1"/>
              <a:t>everytime</a:t>
            </a:r>
            <a:r>
              <a:rPr lang="en-US" dirty="0"/>
              <a:t> the ball is generated</a:t>
            </a:r>
          </a:p>
          <a:p>
            <a:r>
              <a:rPr lang="en-US" dirty="0"/>
              <a:t>Face problem in detecting the score since I have to delete the passing ball which means delete the target in that object at the same time</a:t>
            </a:r>
          </a:p>
          <a:p>
            <a:r>
              <a:rPr lang="en-US" dirty="0"/>
              <a:t>Decided to make the two of them separate object so that no need to generate new target </a:t>
            </a:r>
            <a:r>
              <a:rPr lang="en-US" dirty="0" err="1"/>
              <a:t>everytime</a:t>
            </a:r>
            <a:endParaRPr lang="en-US" dirty="0"/>
          </a:p>
          <a:p>
            <a:r>
              <a:rPr lang="en-US" dirty="0"/>
              <a:t>One target to listen to every time the keyboard is hit when ball reach its position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6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Juice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4733" cy="220005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Roboto" pitchFamily="2" charset="0"/>
                <a:ea typeface="Roboto" pitchFamily="2" charset="0"/>
              </a:rPr>
              <a:t>Sound effect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Roboto" pitchFamily="2" charset="0"/>
                <a:ea typeface="Roboto" pitchFamily="2" charset="0"/>
              </a:rPr>
              <a:t>Collision detection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Roboto" pitchFamily="2" charset="0"/>
                <a:ea typeface="Roboto" pitchFamily="2" charset="0"/>
              </a:rPr>
              <a:t>Mouse hover and mouse click</a:t>
            </a:r>
          </a:p>
        </p:txBody>
      </p:sp>
      <p:sp>
        <p:nvSpPr>
          <p:cNvPr id="4" name="Rectangle 3"/>
          <p:cNvSpPr/>
          <p:nvPr/>
        </p:nvSpPr>
        <p:spPr>
          <a:xfrm>
            <a:off x="6942666" y="1690688"/>
            <a:ext cx="4055533" cy="371104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500531" y="2755681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65" y="2755840"/>
            <a:ext cx="1269841" cy="12698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19626" y="4351291"/>
            <a:ext cx="935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click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43401" y="2285456"/>
            <a:ext cx="105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helsea Market" panose="02000000000000000000" pitchFamily="2" charset="0"/>
                <a:ea typeface="Chelsea Market" panose="02000000000000000000" pitchFamily="2" charset="0"/>
              </a:rPr>
              <a:t>Ding!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7732" y="4627574"/>
            <a:ext cx="1388533" cy="655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latin typeface="Chelsea Market" panose="02000000000000000000" pitchFamily="2" charset="0"/>
                <a:ea typeface="Chelsea Market" panose="02000000000000000000" pitchFamily="2" charset="0"/>
              </a:rPr>
              <a:t>Start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3066" y="4627575"/>
            <a:ext cx="1388533" cy="655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>
                <a:solidFill>
                  <a:srgbClr val="7030A0"/>
                </a:solidFill>
                <a:latin typeface="Chelsea Market" panose="02000000000000000000" pitchFamily="2" charset="0"/>
                <a:ea typeface="Chelsea Market" panose="02000000000000000000" pitchFamily="2" charset="0"/>
              </a:rPr>
              <a:t>Start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200" y="4351291"/>
            <a:ext cx="5029200" cy="120819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7804">
            <a:off x="4670106" y="5018081"/>
            <a:ext cx="410104" cy="530235"/>
          </a:xfrm>
          <a:prstGeom prst="rect">
            <a:avLst/>
          </a:prstGeom>
        </p:spPr>
      </p:pic>
      <p:pic>
        <p:nvPicPr>
          <p:cNvPr id="19" name="Graphic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265748" y="4283679"/>
            <a:ext cx="596888" cy="5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helsea Market" panose="02000000000000000000" pitchFamily="2" charset="0"/>
                <a:ea typeface="Chelsea Market" panose="02000000000000000000" pitchFamily="2" charset="0"/>
              </a:rPr>
              <a:t>Juice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378"/>
            <a:ext cx="10515600" cy="228917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GB" dirty="0">
                <a:latin typeface="Roboto" pitchFamily="2" charset="0"/>
                <a:ea typeface="Roboto" pitchFamily="2" charset="0"/>
              </a:rPr>
              <a:t>Comments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Roboto" pitchFamily="2" charset="0"/>
                <a:ea typeface="Roboto" pitchFamily="2" charset="0"/>
              </a:rPr>
              <a:t>Excellent, good, bad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Roboto" pitchFamily="2" charset="0"/>
                <a:ea typeface="Roboto" pitchFamily="2" charset="0"/>
              </a:rPr>
              <a:t>Different score based on performance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3810000"/>
            <a:ext cx="10684934" cy="272626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841572" y="4249737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292" y="4249737"/>
            <a:ext cx="1269841" cy="12698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289410" y="4249895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13" y="4249736"/>
            <a:ext cx="1269841" cy="126984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919341" y="4280871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42" y="4280023"/>
            <a:ext cx="1269841" cy="126984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9956322" y="4303693"/>
            <a:ext cx="1270000" cy="127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528" y="4324127"/>
            <a:ext cx="1269841" cy="12698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72505" y="5593968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excellent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6647" y="5593968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good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6448" y="561913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bad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48498" y="5595697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helsea Market" panose="02000000000000000000" pitchFamily="2" charset="0"/>
                <a:ea typeface="Chelsea Market" panose="02000000000000000000" pitchFamily="2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0549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661913" y="2613634"/>
            <a:ext cx="1784543" cy="17845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9645457" y="2617136"/>
            <a:ext cx="1784543" cy="178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 descr="A picture containing text, phone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4" y="400499"/>
            <a:ext cx="7517567" cy="6115130"/>
          </a:xfrm>
        </p:spPr>
      </p:pic>
      <p:sp>
        <p:nvSpPr>
          <p:cNvPr id="6" name="Rectangle 5"/>
          <p:cNvSpPr/>
          <p:nvPr/>
        </p:nvSpPr>
        <p:spPr>
          <a:xfrm>
            <a:off x="372534" y="1016000"/>
            <a:ext cx="7010399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20" y="2617136"/>
            <a:ext cx="1784320" cy="17843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10345997" y="2155471"/>
            <a:ext cx="177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targetRect</a:t>
            </a:r>
            <a:endParaRPr lang="en-GB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5562" y="2148690"/>
            <a:ext cx="143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ballRect</a:t>
            </a:r>
            <a:endParaRPr lang="en-GB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0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Chelsea Market</vt:lpstr>
      <vt:lpstr>Roboto</vt:lpstr>
      <vt:lpstr>Office Theme</vt:lpstr>
      <vt:lpstr>Dance Dance Revolution  by Dhea Mariesta  Start </vt:lpstr>
      <vt:lpstr>Remember this?</vt:lpstr>
      <vt:lpstr>The result</vt:lpstr>
      <vt:lpstr>Process</vt:lpstr>
      <vt:lpstr>Basic functionalities</vt:lpstr>
      <vt:lpstr>PowerPoint Presentation</vt:lpstr>
      <vt:lpstr>Juice</vt:lpstr>
      <vt:lpstr>Juice</vt:lpstr>
      <vt:lpstr>PowerPoint Presentation</vt:lpstr>
      <vt:lpstr>Two players</vt:lpstr>
      <vt:lpstr>Overall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 Dance Revolution  by Dhea Mariesta  Start</dc:title>
  <dc:creator>Dhea Mariesta</dc:creator>
  <cp:lastModifiedBy>Dhea Mariesta</cp:lastModifiedBy>
  <cp:revision>14</cp:revision>
  <dcterms:created xsi:type="dcterms:W3CDTF">2017-06-01T14:05:15Z</dcterms:created>
  <dcterms:modified xsi:type="dcterms:W3CDTF">2017-06-02T02:56:54Z</dcterms:modified>
</cp:coreProperties>
</file>