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668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3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02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04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4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37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42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17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1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0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173A-CC41-4B96-BFD1-1A9ABC0B0D01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27BA-F222-44BD-B5A4-591F3ECA59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9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74225" y="764771"/>
            <a:ext cx="4796444" cy="160435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064923" y="105911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 smtClean="0"/>
              <a:t>Home</a:t>
            </a:r>
            <a:endParaRPr lang="en-SG" sz="6000" dirty="0"/>
          </a:p>
        </p:txBody>
      </p:sp>
      <p:sp>
        <p:nvSpPr>
          <p:cNvPr id="6" name="Rounded Rectangle 5"/>
          <p:cNvSpPr/>
          <p:nvPr/>
        </p:nvSpPr>
        <p:spPr>
          <a:xfrm>
            <a:off x="266007" y="3724102"/>
            <a:ext cx="3699164" cy="17124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4430684" y="3674225"/>
            <a:ext cx="3832168" cy="18121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8728365" y="3616037"/>
            <a:ext cx="3117272" cy="182048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40327" y="4006735"/>
            <a:ext cx="3009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/>
              <a:t>Menu</a:t>
            </a:r>
            <a:endParaRPr lang="en-SG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4887884" y="4006735"/>
            <a:ext cx="308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/>
              <a:t>Music</a:t>
            </a:r>
            <a:endParaRPr lang="en-SG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86058" y="3890356"/>
            <a:ext cx="2335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/>
              <a:t>Jobs</a:t>
            </a:r>
            <a:endParaRPr lang="en-SG" sz="6000" dirty="0"/>
          </a:p>
        </p:txBody>
      </p:sp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6072447" y="2369127"/>
            <a:ext cx="0" cy="130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78676" y="3100647"/>
            <a:ext cx="0" cy="62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95302" y="3021676"/>
            <a:ext cx="8678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607040" y="3021676"/>
            <a:ext cx="0" cy="59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#DHEA MARIESTA CHANJAYA#</dc:creator>
  <cp:lastModifiedBy>#DHEA MARIESTA CHANJAYA#</cp:lastModifiedBy>
  <cp:revision>1</cp:revision>
  <dcterms:created xsi:type="dcterms:W3CDTF">2018-08-20T06:49:47Z</dcterms:created>
  <dcterms:modified xsi:type="dcterms:W3CDTF">2018-08-20T06:50:00Z</dcterms:modified>
</cp:coreProperties>
</file>