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9DF515-6E65-443E-B45E-0ACCF99AB1FB}">
          <p14:sldIdLst>
            <p14:sldId id="256"/>
          </p14:sldIdLst>
        </p14:section>
        <p14:section name="Untitled Section" id="{F17ABF2B-A48B-4E93-B5D0-B865588740FD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7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4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7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36ADA7-409C-4092-B09C-0004B13863E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79B5F-91B1-4E45-B73F-331A00C49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3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99D7-019C-0570-941D-54F1C29D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0877"/>
            <a:ext cx="9144000" cy="629265"/>
          </a:xfrm>
        </p:spPr>
        <p:txBody>
          <a:bodyPr>
            <a:normAutofit/>
          </a:bodyPr>
          <a:lstStyle/>
          <a:p>
            <a:r>
              <a:rPr lang="en-IN" sz="4000" dirty="0"/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2AF7E-74E1-4EF9-B3D5-69A964237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773"/>
            <a:ext cx="9144000" cy="3193027"/>
          </a:xfrm>
        </p:spPr>
        <p:txBody>
          <a:bodyPr/>
          <a:lstStyle/>
          <a:p>
            <a:r>
              <a:rPr lang="en-IN" dirty="0"/>
              <a:t>Types of Boosting Algorithm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Ada Boost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xg boost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Lg Boost</a:t>
            </a:r>
          </a:p>
        </p:txBody>
      </p:sp>
    </p:spTree>
    <p:extLst>
      <p:ext uri="{BB962C8B-B14F-4D97-AF65-F5344CB8AC3E}">
        <p14:creationId xmlns:p14="http://schemas.microsoft.com/office/powerpoint/2010/main" val="41089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B3CB-EA18-37FA-6915-3233A8B8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CEFF8-2E2E-8678-6865-4C15F66B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32" y="731838"/>
            <a:ext cx="4472210" cy="5257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26D23-1D9F-D449-DDEB-3C1BED67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Its combines multiple weak classifiers to create a strong learner</a:t>
            </a:r>
          </a:p>
          <a:p>
            <a:r>
              <a:rPr lang="en-US" dirty="0"/>
              <a:t>It can learn from the mistakes made by the weak classifiers and produce a strong model that can generalize well on new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FF4E-2A42-7092-307A-1E7E0266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3627"/>
            <a:ext cx="3200400" cy="1563328"/>
          </a:xfrm>
        </p:spPr>
        <p:txBody>
          <a:bodyPr/>
          <a:lstStyle/>
          <a:p>
            <a:r>
              <a:rPr lang="en-IN" dirty="0"/>
              <a:t>XG Boost 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9648-7FC7-61F1-2B7D-98D7977BA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36955"/>
            <a:ext cx="3200400" cy="4368249"/>
          </a:xfrm>
        </p:spPr>
        <p:txBody>
          <a:bodyPr>
            <a:normAutofit/>
          </a:bodyPr>
          <a:lstStyle/>
          <a:p>
            <a:r>
              <a:rPr lang="en-US" dirty="0"/>
              <a:t>It builds decision trees sequentially with each tree attempting to correct the mistakes made by the previous one.</a:t>
            </a:r>
          </a:p>
          <a:p>
            <a:r>
              <a:rPr lang="en-US" dirty="0"/>
              <a:t>Steps involved in XG Boost algorithm are,</a:t>
            </a:r>
          </a:p>
          <a:p>
            <a:pPr fontAlgn="base"/>
            <a:r>
              <a:rPr lang="en-US" b="1" dirty="0"/>
              <a:t>Start with a base learner</a:t>
            </a:r>
            <a:r>
              <a:rPr lang="en-US" dirty="0"/>
              <a:t>: </a:t>
            </a:r>
          </a:p>
          <a:p>
            <a:pPr fontAlgn="base"/>
            <a:r>
              <a:rPr lang="en-US" b="1" dirty="0"/>
              <a:t>Calculate the errors</a:t>
            </a:r>
            <a:r>
              <a:rPr lang="en-US" dirty="0"/>
              <a:t>: </a:t>
            </a:r>
          </a:p>
          <a:p>
            <a:pPr fontAlgn="base"/>
            <a:r>
              <a:rPr lang="en-US" b="1" dirty="0"/>
              <a:t>Train the next tree</a:t>
            </a:r>
          </a:p>
          <a:p>
            <a:pPr fontAlgn="base"/>
            <a:r>
              <a:rPr lang="en-US" b="1" dirty="0"/>
              <a:t>Repeat the process</a:t>
            </a:r>
          </a:p>
          <a:p>
            <a:pPr fontAlgn="base"/>
            <a:r>
              <a:rPr lang="en-US" b="1" dirty="0"/>
              <a:t>Combine the predictions.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Schematic illustration of the XGboost model.">
            <a:extLst>
              <a:ext uri="{FF2B5EF4-FFF2-40B4-BE49-F238E27FC236}">
                <a16:creationId xmlns:a16="http://schemas.microsoft.com/office/drawing/2014/main" id="{AD240833-6D25-8E06-C069-3D29D4C8F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17" y="235974"/>
            <a:ext cx="5279922" cy="62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795A-A88F-3387-4B6D-3D243F72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LG Boost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C3AC0-1980-A9EA-B6F0-B7EEDD3D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distributed high-performance framework that uses decision trees for ranking, classification, and regression tasks</a:t>
            </a:r>
          </a:p>
          <a:p>
            <a:r>
              <a:rPr lang="en-US" dirty="0" err="1"/>
              <a:t>LightGBM</a:t>
            </a:r>
            <a:r>
              <a:rPr lang="en-US" dirty="0"/>
              <a:t> carries out leaf-wise (vertical) growth that results in more loss reduction and, in turn, higher accuracy while being faster. </a:t>
            </a:r>
            <a:endParaRPr lang="en-IN" dirty="0"/>
          </a:p>
        </p:txBody>
      </p:sp>
      <p:pic>
        <p:nvPicPr>
          <p:cNvPr id="2050" name="Picture 2" descr="Leaf-wise tree growth: Visualization of a binary tree expanding incrementally, prioritizing the growth of leaf nodes before adding new levels.">
            <a:extLst>
              <a:ext uri="{FF2B5EF4-FFF2-40B4-BE49-F238E27FC236}">
                <a16:creationId xmlns:a16="http://schemas.microsoft.com/office/drawing/2014/main" id="{BE61AB0F-5688-D586-EC74-1CBE51607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61769"/>
            <a:ext cx="6492875" cy="33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D28E37-8B59-483A-9489-BBA69669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XGBoost vs LightGBM</a:t>
            </a:r>
            <a:br>
              <a:rPr lang="en-IN" b="1" dirty="0"/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3BF9D3-D00C-BB31-57F0-E4CF32405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XG Boost(Level wise tree Growth)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84D2203-FB0A-835A-704D-FACDBB363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LG BOOST(leaf wise tree growth)</a:t>
            </a:r>
            <a:endParaRPr lang="en-IN" dirty="0"/>
          </a:p>
        </p:txBody>
      </p:sp>
      <p:pic>
        <p:nvPicPr>
          <p:cNvPr id="12" name="Picture 2" descr="Leaf-wise tree growth: Visualization of a binary tree expanding incrementally, prioritizing the growth of leaf nodes before adding new levels.">
            <a:extLst>
              <a:ext uri="{FF2B5EF4-FFF2-40B4-BE49-F238E27FC236}">
                <a16:creationId xmlns:a16="http://schemas.microsoft.com/office/drawing/2014/main" id="{36C17301-5C3E-727A-36E7-6F4ECA1BCEE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980082"/>
            <a:ext cx="4937125" cy="25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evel-wise tree growth: Illustration of a binary tree expanding from one level to the next, showing the progression of nodes at each level.">
            <a:extLst>
              <a:ext uri="{FF2B5EF4-FFF2-40B4-BE49-F238E27FC236}">
                <a16:creationId xmlns:a16="http://schemas.microsoft.com/office/drawing/2014/main" id="{94C9BFFC-7FC0-2C15-8FD8-BD00468580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979667"/>
            <a:ext cx="4938712" cy="258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8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1485</TotalTime>
  <Words>161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Boosting Algorithm</vt:lpstr>
      <vt:lpstr>ADA Boosting</vt:lpstr>
      <vt:lpstr>XG Boost  </vt:lpstr>
      <vt:lpstr>LG Boost</vt:lpstr>
      <vt:lpstr>XGBoost vs LightGBM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Dheena R</dc:creator>
  <cp:lastModifiedBy>Dheena R</cp:lastModifiedBy>
  <cp:revision>1</cp:revision>
  <dcterms:created xsi:type="dcterms:W3CDTF">2025-09-08T06:06:10Z</dcterms:created>
  <dcterms:modified xsi:type="dcterms:W3CDTF">2025-09-09T06:51:32Z</dcterms:modified>
</cp:coreProperties>
</file>