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e278da6781059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e278da6781059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4bef4d9017c06b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bef4d9017c06b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4bef4d9017c06ba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bef4d9017c06ba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bef4d9017c06ba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bef4d9017c06ba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bef4d9017c06ba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bef4d9017c06ba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54bef4d9017c06ba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4bef4d9017c06ba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4bef4d9017c06ba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4bef4d9017c06ba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4bef4d9017c06ba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4bef4d9017c06ba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4bef4d9017c06ba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4bef4d9017c06ba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4002"/>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DIGITAL PORTFOLIO</a:t>
            </a:r>
            <a:endParaRPr/>
          </a:p>
        </p:txBody>
      </p:sp>
      <p:sp>
        <p:nvSpPr>
          <p:cNvPr id="55" name="Google Shape;55;p13"/>
          <p:cNvSpPr txBox="1"/>
          <p:nvPr>
            <p:ph idx="1" type="subTitle"/>
          </p:nvPr>
        </p:nvSpPr>
        <p:spPr>
          <a:xfrm>
            <a:off x="311700" y="1268598"/>
            <a:ext cx="8520600" cy="29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Student Name : G. DHEENA DHAYALAN</a:t>
            </a:r>
            <a:endParaRPr sz="3000"/>
          </a:p>
          <a:p>
            <a:pPr indent="0" lvl="0" marL="0" rtl="0" algn="l">
              <a:spcBef>
                <a:spcPts val="0"/>
              </a:spcBef>
              <a:spcAft>
                <a:spcPts val="0"/>
              </a:spcAft>
              <a:buNone/>
            </a:pPr>
            <a:r>
              <a:rPr lang="en-GB" sz="3000"/>
              <a:t>Register no &amp; NMID:asanm20124132010500121026 </a:t>
            </a:r>
            <a:endParaRPr sz="3000"/>
          </a:p>
          <a:p>
            <a:pPr indent="0" lvl="0" marL="0" rtl="0" algn="l">
              <a:spcBef>
                <a:spcPts val="0"/>
              </a:spcBef>
              <a:spcAft>
                <a:spcPts val="0"/>
              </a:spcAft>
              <a:buNone/>
            </a:pPr>
            <a:r>
              <a:rPr lang="en-GB" sz="3000"/>
              <a:t>Department : BCA (Bachelor of Computer Application)</a:t>
            </a:r>
            <a:endParaRPr sz="3000"/>
          </a:p>
          <a:p>
            <a:pPr indent="0" lvl="0" marL="0" rtl="0" algn="l">
              <a:spcBef>
                <a:spcPts val="0"/>
              </a:spcBef>
              <a:spcAft>
                <a:spcPts val="0"/>
              </a:spcAft>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649874" y="802800"/>
            <a:ext cx="8320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2"/>
              </a:solidFill>
            </a:endParaRPr>
          </a:p>
          <a:p>
            <a:pPr indent="0" lvl="0" marL="0" rtl="0" algn="l">
              <a:spcBef>
                <a:spcPts val="0"/>
              </a:spcBef>
              <a:spcAft>
                <a:spcPts val="0"/>
              </a:spcAft>
              <a:buNone/>
            </a:pPr>
            <a:r>
              <a:rPr lang="en-GB" sz="3000">
                <a:solidFill>
                  <a:schemeClr val="dk2"/>
                </a:solidFil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solidFill>
                <a:schemeClr val="dk2"/>
              </a:solidFill>
            </a:endParaRPr>
          </a:p>
        </p:txBody>
      </p:sp>
      <p:sp>
        <p:nvSpPr>
          <p:cNvPr id="111" name="Google Shape;111;p22"/>
          <p:cNvSpPr txBox="1"/>
          <p:nvPr/>
        </p:nvSpPr>
        <p:spPr>
          <a:xfrm flipH="1" rot="-790">
            <a:off x="-7" y="337940"/>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chemeClr val="dk2"/>
                </a:solidFill>
              </a:rPr>
              <a:t>CONCLUSION</a:t>
            </a:r>
            <a:endParaRPr b="1" sz="3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750523" y="349879"/>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PROJECT TITLE</a:t>
            </a:r>
            <a:endParaRPr sz="3000">
              <a:solidFill>
                <a:schemeClr val="dk2"/>
              </a:solidFill>
            </a:endParaRPr>
          </a:p>
        </p:txBody>
      </p:sp>
      <p:sp>
        <p:nvSpPr>
          <p:cNvPr id="61" name="Google Shape;61;p14"/>
          <p:cNvSpPr txBox="1"/>
          <p:nvPr/>
        </p:nvSpPr>
        <p:spPr>
          <a:xfrm>
            <a:off x="-6" y="1786795"/>
            <a:ext cx="9144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2"/>
                </a:solidFill>
              </a:rPr>
              <a:t>My Journey as a Student: </a:t>
            </a:r>
            <a:endParaRPr sz="3000">
              <a:solidFill>
                <a:schemeClr val="dk2"/>
              </a:solidFill>
            </a:endParaRPr>
          </a:p>
          <a:p>
            <a:pPr indent="0" lvl="0" marL="0" rtl="0" algn="ctr">
              <a:spcBef>
                <a:spcPts val="0"/>
              </a:spcBef>
              <a:spcAft>
                <a:spcPts val="0"/>
              </a:spcAft>
              <a:buNone/>
            </a:pPr>
            <a:r>
              <a:rPr lang="en-GB" sz="3000">
                <a:solidFill>
                  <a:schemeClr val="dk2"/>
                </a:solidFill>
              </a:rPr>
              <a:t>A Portfolio of Learning </a:t>
            </a:r>
            <a:endParaRPr sz="3000">
              <a:solidFill>
                <a:schemeClr val="dk2"/>
              </a:solidFill>
            </a:endParaRPr>
          </a:p>
          <a:p>
            <a:pPr indent="0" lvl="0" marL="0" rtl="0" algn="ctr">
              <a:spcBef>
                <a:spcPts val="0"/>
              </a:spcBef>
              <a:spcAft>
                <a:spcPts val="0"/>
              </a:spcAft>
              <a:buNone/>
            </a:pPr>
            <a:r>
              <a:rPr lang="en-GB" sz="3000">
                <a:solidFill>
                  <a:schemeClr val="dk2"/>
                </a:solidFill>
              </a:rPr>
              <a:t>and Growth</a:t>
            </a:r>
            <a:endParaRPr sz="3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327171" y="230888"/>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AGENDA</a:t>
            </a:r>
            <a:endParaRPr sz="3000">
              <a:solidFill>
                <a:schemeClr val="dk2"/>
              </a:solidFill>
            </a:endParaRPr>
          </a:p>
        </p:txBody>
      </p:sp>
      <p:sp>
        <p:nvSpPr>
          <p:cNvPr id="67" name="Google Shape;67;p15"/>
          <p:cNvSpPr txBox="1"/>
          <p:nvPr/>
        </p:nvSpPr>
        <p:spPr>
          <a:xfrm>
            <a:off x="2" y="877388"/>
            <a:ext cx="9144000" cy="43407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chemeClr val="dk2"/>
              </a:buClr>
              <a:buSzPts val="3000"/>
              <a:buChar char="●"/>
            </a:pPr>
            <a:r>
              <a:rPr lang="en-GB" sz="3000">
                <a:solidFill>
                  <a:schemeClr val="dk2"/>
                </a:solidFill>
              </a:rPr>
              <a:t>PROBLEM STATEMENT</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PROJECT OVERVIEW</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END USERS</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TOOLS AND TECHNOLOGIES</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PORTFOLIO DESIGN AND LAYOUT</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FEATURES AND FUNCTIONALITY</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RESULTS AND SCREENSHOTS</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CONCLUSION </a:t>
            </a:r>
            <a:endParaRPr sz="3000">
              <a:solidFill>
                <a:schemeClr val="dk2"/>
              </a:solidFill>
            </a:endParaRPr>
          </a:p>
          <a:p>
            <a:pPr indent="-419100" lvl="0" marL="457200" rtl="0" algn="l">
              <a:spcBef>
                <a:spcPts val="0"/>
              </a:spcBef>
              <a:spcAft>
                <a:spcPts val="0"/>
              </a:spcAft>
              <a:buClr>
                <a:schemeClr val="dk2"/>
              </a:buClr>
              <a:buSzPts val="3000"/>
              <a:buChar char="●"/>
            </a:pPr>
            <a:r>
              <a:rPr lang="en-GB" sz="3000">
                <a:solidFill>
                  <a:schemeClr val="dk2"/>
                </a:solidFill>
              </a:rPr>
              <a:t>GITHUB LINK</a:t>
            </a:r>
            <a:endParaRPr sz="3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480505" y="413951"/>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PROBLEM STATEMENT</a:t>
            </a:r>
            <a:endParaRPr sz="3000">
              <a:solidFill>
                <a:schemeClr val="dk2"/>
              </a:solidFill>
            </a:endParaRPr>
          </a:p>
        </p:txBody>
      </p:sp>
      <p:sp>
        <p:nvSpPr>
          <p:cNvPr id="73" name="Google Shape;73;p16"/>
          <p:cNvSpPr txBox="1"/>
          <p:nvPr/>
        </p:nvSpPr>
        <p:spPr>
          <a:xfrm>
            <a:off x="2" y="1060438"/>
            <a:ext cx="9144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759676" y="331573"/>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PROJECT OVERVIEW</a:t>
            </a:r>
            <a:endParaRPr sz="3000">
              <a:solidFill>
                <a:schemeClr val="dk2"/>
              </a:solidFill>
            </a:endParaRPr>
          </a:p>
        </p:txBody>
      </p:sp>
      <p:sp>
        <p:nvSpPr>
          <p:cNvPr id="79" name="Google Shape;79;p17"/>
          <p:cNvSpPr txBox="1"/>
          <p:nvPr/>
        </p:nvSpPr>
        <p:spPr>
          <a:xfrm>
            <a:off x="4577" y="2043213"/>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99027" y="377339"/>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END USERS</a:t>
            </a:r>
            <a:endParaRPr sz="3000">
              <a:solidFill>
                <a:schemeClr val="dk2"/>
              </a:solidFill>
            </a:endParaRPr>
          </a:p>
        </p:txBody>
      </p:sp>
      <p:sp>
        <p:nvSpPr>
          <p:cNvPr id="85" name="Google Shape;85;p18"/>
          <p:cNvSpPr txBox="1"/>
          <p:nvPr/>
        </p:nvSpPr>
        <p:spPr>
          <a:xfrm>
            <a:off x="4577" y="2043213"/>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2256252" y="368186"/>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TOOLS AND TECHNOLOGIES</a:t>
            </a:r>
            <a:endParaRPr sz="3000">
              <a:solidFill>
                <a:schemeClr val="dk2"/>
              </a:solidFill>
            </a:endParaRPr>
          </a:p>
        </p:txBody>
      </p:sp>
      <p:sp>
        <p:nvSpPr>
          <p:cNvPr id="91" name="Google Shape;91;p19"/>
          <p:cNvSpPr txBox="1"/>
          <p:nvPr/>
        </p:nvSpPr>
        <p:spPr>
          <a:xfrm>
            <a:off x="215099" y="1429951"/>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4577" y="204321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7" name="Google Shape;97;p20"/>
          <p:cNvSpPr txBox="1"/>
          <p:nvPr/>
        </p:nvSpPr>
        <p:spPr>
          <a:xfrm>
            <a:off x="1835207" y="230888"/>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PORTFOLIO DESIGN AND LAYOUT</a:t>
            </a:r>
            <a:endParaRPr sz="3000">
              <a:solidFill>
                <a:schemeClr val="dk2"/>
              </a:solidFill>
            </a:endParaRPr>
          </a:p>
        </p:txBody>
      </p:sp>
      <p:sp>
        <p:nvSpPr>
          <p:cNvPr id="98" name="Google Shape;98;p20"/>
          <p:cNvSpPr txBox="1"/>
          <p:nvPr/>
        </p:nvSpPr>
        <p:spPr>
          <a:xfrm>
            <a:off x="572925" y="1017150"/>
            <a:ext cx="80073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2"/>
                </a:solidFil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1" y="-12"/>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2"/>
                </a:solidFill>
              </a:rPr>
              <a:t>RESULT’S AND SCREENSHOT’S</a:t>
            </a:r>
            <a:endParaRPr sz="3000">
              <a:solidFill>
                <a:schemeClr val="dk2"/>
              </a:solidFill>
            </a:endParaRPr>
          </a:p>
        </p:txBody>
      </p:sp>
      <p:pic>
        <p:nvPicPr>
          <p:cNvPr id="104" name="Google Shape;104;p21"/>
          <p:cNvPicPr preferRelativeResize="0"/>
          <p:nvPr/>
        </p:nvPicPr>
        <p:blipFill>
          <a:blip r:embed="rId3">
            <a:alphaModFix/>
          </a:blip>
          <a:stretch>
            <a:fillRect/>
          </a:stretch>
        </p:blipFill>
        <p:spPr>
          <a:xfrm>
            <a:off x="600900" y="798900"/>
            <a:ext cx="3971101" cy="4192198"/>
          </a:xfrm>
          <a:prstGeom prst="rect">
            <a:avLst/>
          </a:prstGeom>
          <a:noFill/>
          <a:ln>
            <a:noFill/>
          </a:ln>
        </p:spPr>
      </p:pic>
      <p:pic>
        <p:nvPicPr>
          <p:cNvPr id="105" name="Google Shape;105;p21"/>
          <p:cNvPicPr preferRelativeResize="0"/>
          <p:nvPr/>
        </p:nvPicPr>
        <p:blipFill>
          <a:blip r:embed="rId4">
            <a:alphaModFix/>
          </a:blip>
          <a:stretch>
            <a:fillRect/>
          </a:stretch>
        </p:blipFill>
        <p:spPr>
          <a:xfrm>
            <a:off x="4571999" y="798900"/>
            <a:ext cx="3971101" cy="41921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