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/>
              <a:t>Dinesh D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24132030500121008/asanm20324132030500121008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8DDDF5-7F63-7322-59BD-74D26EDFD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354703"/>
            <a:ext cx="68580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IN" sz="2000" dirty="0">
                <a:latin typeface="Arial"/>
                <a:ea typeface="Calibri"/>
                <a:cs typeface="Arial"/>
              </a:rPr>
              <a:t>Dinesh D</a:t>
            </a:r>
            <a:r>
              <a:rPr lang="en-US" sz="2000" dirty="0">
                <a:latin typeface="Arial"/>
                <a:ea typeface="Calibri"/>
                <a:cs typeface="Arial"/>
              </a:rPr>
              <a:t>. The website introduces </a:t>
            </a:r>
            <a:r>
              <a:rPr lang="en-IN" sz="2000" dirty="0" err="1">
                <a:latin typeface="Arial"/>
                <a:ea typeface="Calibri"/>
                <a:cs typeface="Arial"/>
              </a:rPr>
              <a:t>dinesh</a:t>
            </a:r>
            <a:r>
              <a:rPr lang="en-US" sz="2000" dirty="0">
                <a:latin typeface="Arial"/>
                <a:ea typeface="Calibri"/>
                <a:cs typeface="Arial"/>
              </a:rPr>
              <a:t>,show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IN" sz="2000" dirty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>
                <a:latin typeface="Arial"/>
                <a:ea typeface="Calibri"/>
                <a:cs typeface="Arial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IN" sz="3200" dirty="0">
                <a:ea typeface="Calibri"/>
                <a:cs typeface="Calibri"/>
              </a:rPr>
              <a:t>Dinesh D</a:t>
            </a:r>
            <a:r>
              <a:rPr lang="en-US" sz="3200" dirty="0">
                <a:ea typeface="Calibri"/>
                <a:cs typeface="Calibri"/>
              </a:rPr>
              <a:t>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536</cp:revision>
  <dcterms:created xsi:type="dcterms:W3CDTF">2024-03-29T15:07:22Z</dcterms:created>
  <dcterms:modified xsi:type="dcterms:W3CDTF">2025-09-03T05:13:47Z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