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58" r:id="rId7"/>
    <p:sldId id="260" r:id="rId8"/>
    <p:sldId id="261" r:id="rId9"/>
    <p:sldId id="262" r:id="rId10"/>
    <p:sldId id="25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1.2 Multimedia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Notes made using 2026 Syllabus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07A72-C972-90BA-929E-A2D5C060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83399-EBA3-A860-280A-2B112F51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0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F3BF-1357-A29A-7559-2952A5F9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DE879-56B2-C606-1CBE-027681B8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4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4932-2B7B-DD08-A8A5-3D078AB9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IN" dirty="0"/>
              <a:t>Show understanding of how data for a bitmapped image are encoded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52CD4F-69C4-E1BB-7448-457B46B5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86669-A2D0-428B-6279-3A5C8991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917C2-1C3E-D822-943D-F0ECC8E9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8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E6D60-CAEE-8B22-5BF1-6F5F50FA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46981-EE94-2C0D-16FF-FA231D17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4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2C65-E101-45B7-F5BE-6D4A7514D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91367-10C7-3485-BB8E-D86881A0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5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ED5-6258-790A-D017-E726CBF1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IN" dirty="0"/>
              <a:t>Perform calculations to estimate the file size for a bitmap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32B8F-B41D-0FC4-8F12-0845E1FB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6A85C-F3B6-7C86-1B40-12ADFB2A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68EE0-33C4-FE22-CC2C-ECE074FE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4DAE1-96B3-F144-3406-DCAD9DAE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D9CD9-C817-8B13-A38F-2E29D6CD1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F23CE-C919-4A6C-8045-085A27D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</TotalTime>
  <Words>38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1.2 Multimedia</vt:lpstr>
      <vt:lpstr>PowerPoint Presentation</vt:lpstr>
      <vt:lpstr>Show understanding of how data for a bitmapped image are encoded</vt:lpstr>
      <vt:lpstr>PowerPoint Presentation</vt:lpstr>
      <vt:lpstr>PowerPoint Presentation</vt:lpstr>
      <vt:lpstr>PowerPoint Presentation</vt:lpstr>
      <vt:lpstr>Perform calculations to estimate the file size for a bitmap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4</cp:revision>
  <dcterms:created xsi:type="dcterms:W3CDTF">2025-02-13T13:37:31Z</dcterms:created>
  <dcterms:modified xsi:type="dcterms:W3CDTF">2025-02-13T13:51:37Z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