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E09A85-2F11-3732-F6AE-EDA71608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F1A0-CA7E-34BD-4E00-8DA4D6898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5A883-BC48-BFA0-588B-FB4B0E44F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660317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2</cp:revision>
  <dcterms:created xsi:type="dcterms:W3CDTF">2025-02-13T13:37:31Z</dcterms:created>
  <dcterms:modified xsi:type="dcterms:W3CDTF">2025-02-13T13:40:40Z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