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1980" autoAdjust="0"/>
  </p:normalViewPr>
  <p:slideViewPr>
    <p:cSldViewPr snapToGrid="0" showGuides="1">
      <p:cViewPr varScale="1">
        <p:scale>
          <a:sx n="77" d="100"/>
          <a:sy n="77" d="100"/>
        </p:scale>
        <p:origin x="96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14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3C6EEF-D908-4B42-9CF2-33533DC7C6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1ECC3-B547-4819-B178-239BC0111C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08C83-94D0-4DB0-A467-20A83CD5F1C3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FF242-945C-44B0-95A6-CF62523278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E7E7A-C631-4CA4-A0E6-20EB28A8CA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D0191-2BEA-48B8-8E8A-2A9D1EC3A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58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9477E-0D72-4CFB-824B-0CD317F7397E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0C251-82B7-4253-A774-38D73C276B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4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623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A43A8-9C57-42ED-AFE4-B30FF91A6411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C70D7CC5-559A-46A8-994D-E0B9B774EAB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913439" cy="6857999"/>
          </a:xfrm>
          <a:custGeom>
            <a:avLst/>
            <a:gdLst>
              <a:gd name="connsiteX0" fmla="*/ 0 w 5913439"/>
              <a:gd name="connsiteY0" fmla="*/ 0 h 6857999"/>
              <a:gd name="connsiteX1" fmla="*/ 5786218 w 5913439"/>
              <a:gd name="connsiteY1" fmla="*/ 0 h 6857999"/>
              <a:gd name="connsiteX2" fmla="*/ 5788155 w 5913439"/>
              <a:gd name="connsiteY2" fmla="*/ 805 h 6857999"/>
              <a:gd name="connsiteX3" fmla="*/ 5805219 w 5913439"/>
              <a:gd name="connsiteY3" fmla="*/ 8439 h 6857999"/>
              <a:gd name="connsiteX4" fmla="*/ 5822732 w 5913439"/>
              <a:gd name="connsiteY4" fmla="*/ 14726 h 6857999"/>
              <a:gd name="connsiteX5" fmla="*/ 5840245 w 5913439"/>
              <a:gd name="connsiteY5" fmla="*/ 20563 h 6857999"/>
              <a:gd name="connsiteX6" fmla="*/ 5848777 w 5913439"/>
              <a:gd name="connsiteY6" fmla="*/ 23258 h 6857999"/>
              <a:gd name="connsiteX7" fmla="*/ 5858206 w 5913439"/>
              <a:gd name="connsiteY7" fmla="*/ 25503 h 6857999"/>
              <a:gd name="connsiteX8" fmla="*/ 5866738 w 5913439"/>
              <a:gd name="connsiteY8" fmla="*/ 27299 h 6857999"/>
              <a:gd name="connsiteX9" fmla="*/ 5875719 w 5913439"/>
              <a:gd name="connsiteY9" fmla="*/ 28646 h 6857999"/>
              <a:gd name="connsiteX10" fmla="*/ 5885149 w 5913439"/>
              <a:gd name="connsiteY10" fmla="*/ 29993 h 6857999"/>
              <a:gd name="connsiteX11" fmla="*/ 5894130 w 5913439"/>
              <a:gd name="connsiteY11" fmla="*/ 30891 h 6857999"/>
              <a:gd name="connsiteX12" fmla="*/ 5896375 w 5913439"/>
              <a:gd name="connsiteY12" fmla="*/ 30891 h 6857999"/>
              <a:gd name="connsiteX13" fmla="*/ 5898621 w 5913439"/>
              <a:gd name="connsiteY13" fmla="*/ 31790 h 6857999"/>
              <a:gd name="connsiteX14" fmla="*/ 5900417 w 5913439"/>
              <a:gd name="connsiteY14" fmla="*/ 33137 h 6857999"/>
              <a:gd name="connsiteX15" fmla="*/ 5902662 w 5913439"/>
              <a:gd name="connsiteY15" fmla="*/ 34484 h 6857999"/>
              <a:gd name="connsiteX16" fmla="*/ 5906254 w 5913439"/>
              <a:gd name="connsiteY16" fmla="*/ 38076 h 6857999"/>
              <a:gd name="connsiteX17" fmla="*/ 5908949 w 5913439"/>
              <a:gd name="connsiteY17" fmla="*/ 42117 h 6857999"/>
              <a:gd name="connsiteX18" fmla="*/ 5910296 w 5913439"/>
              <a:gd name="connsiteY18" fmla="*/ 45261 h 6857999"/>
              <a:gd name="connsiteX19" fmla="*/ 5911643 w 5913439"/>
              <a:gd name="connsiteY19" fmla="*/ 49751 h 6857999"/>
              <a:gd name="connsiteX20" fmla="*/ 5912541 w 5913439"/>
              <a:gd name="connsiteY20" fmla="*/ 55589 h 6857999"/>
              <a:gd name="connsiteX21" fmla="*/ 5912990 w 5913439"/>
              <a:gd name="connsiteY21" fmla="*/ 61876 h 6857999"/>
              <a:gd name="connsiteX22" fmla="*/ 5913439 w 5913439"/>
              <a:gd name="connsiteY22" fmla="*/ 78490 h 6857999"/>
              <a:gd name="connsiteX23" fmla="*/ 5912990 w 5913439"/>
              <a:gd name="connsiteY23" fmla="*/ 98697 h 6857999"/>
              <a:gd name="connsiteX24" fmla="*/ 5912092 w 5913439"/>
              <a:gd name="connsiteY24" fmla="*/ 121598 h 6857999"/>
              <a:gd name="connsiteX25" fmla="*/ 5910296 w 5913439"/>
              <a:gd name="connsiteY25" fmla="*/ 146296 h 6857999"/>
              <a:gd name="connsiteX26" fmla="*/ 5907601 w 5913439"/>
              <a:gd name="connsiteY26" fmla="*/ 172790 h 6857999"/>
              <a:gd name="connsiteX27" fmla="*/ 5904907 w 5913439"/>
              <a:gd name="connsiteY27" fmla="*/ 199732 h 6857999"/>
              <a:gd name="connsiteX28" fmla="*/ 5901315 w 5913439"/>
              <a:gd name="connsiteY28" fmla="*/ 226226 h 6857999"/>
              <a:gd name="connsiteX29" fmla="*/ 5897273 w 5913439"/>
              <a:gd name="connsiteY29" fmla="*/ 252271 h 6857999"/>
              <a:gd name="connsiteX30" fmla="*/ 5892783 w 5913439"/>
              <a:gd name="connsiteY30" fmla="*/ 277417 h 6857999"/>
              <a:gd name="connsiteX31" fmla="*/ 5888742 w 5913439"/>
              <a:gd name="connsiteY31" fmla="*/ 299420 h 6857999"/>
              <a:gd name="connsiteX32" fmla="*/ 5884251 w 5913439"/>
              <a:gd name="connsiteY32" fmla="*/ 319178 h 6857999"/>
              <a:gd name="connsiteX33" fmla="*/ 5882006 w 5913439"/>
              <a:gd name="connsiteY33" fmla="*/ 327261 h 6857999"/>
              <a:gd name="connsiteX34" fmla="*/ 5879761 w 5913439"/>
              <a:gd name="connsiteY34" fmla="*/ 334895 h 6857999"/>
              <a:gd name="connsiteX35" fmla="*/ 5877515 w 5913439"/>
              <a:gd name="connsiteY35" fmla="*/ 341631 h 6857999"/>
              <a:gd name="connsiteX36" fmla="*/ 5875270 w 5913439"/>
              <a:gd name="connsiteY36" fmla="*/ 346570 h 6857999"/>
              <a:gd name="connsiteX37" fmla="*/ 5873025 w 5913439"/>
              <a:gd name="connsiteY37" fmla="*/ 350611 h 6857999"/>
              <a:gd name="connsiteX38" fmla="*/ 5871229 w 5913439"/>
              <a:gd name="connsiteY38" fmla="*/ 353306 h 6857999"/>
              <a:gd name="connsiteX39" fmla="*/ 5866289 w 5913439"/>
              <a:gd name="connsiteY39" fmla="*/ 356898 h 6857999"/>
              <a:gd name="connsiteX40" fmla="*/ 5861350 w 5913439"/>
              <a:gd name="connsiteY40" fmla="*/ 359592 h 6857999"/>
              <a:gd name="connsiteX41" fmla="*/ 5855512 w 5913439"/>
              <a:gd name="connsiteY41" fmla="*/ 362736 h 6857999"/>
              <a:gd name="connsiteX42" fmla="*/ 5849675 w 5913439"/>
              <a:gd name="connsiteY42" fmla="*/ 364981 h 6857999"/>
              <a:gd name="connsiteX43" fmla="*/ 5838448 w 5913439"/>
              <a:gd name="connsiteY43" fmla="*/ 369471 h 6857999"/>
              <a:gd name="connsiteX44" fmla="*/ 5826773 w 5913439"/>
              <a:gd name="connsiteY44" fmla="*/ 374411 h 6857999"/>
              <a:gd name="connsiteX45" fmla="*/ 5821834 w 5913439"/>
              <a:gd name="connsiteY45" fmla="*/ 378452 h 6857999"/>
              <a:gd name="connsiteX46" fmla="*/ 5816894 w 5913439"/>
              <a:gd name="connsiteY46" fmla="*/ 382045 h 6857999"/>
              <a:gd name="connsiteX47" fmla="*/ 5813751 w 5913439"/>
              <a:gd name="connsiteY47" fmla="*/ 385637 h 6857999"/>
              <a:gd name="connsiteX48" fmla="*/ 5810608 w 5913439"/>
              <a:gd name="connsiteY48" fmla="*/ 388780 h 6857999"/>
              <a:gd name="connsiteX49" fmla="*/ 5808812 w 5913439"/>
              <a:gd name="connsiteY49" fmla="*/ 391924 h 6857999"/>
              <a:gd name="connsiteX50" fmla="*/ 5807015 w 5913439"/>
              <a:gd name="connsiteY50" fmla="*/ 395067 h 6857999"/>
              <a:gd name="connsiteX51" fmla="*/ 5806117 w 5913439"/>
              <a:gd name="connsiteY51" fmla="*/ 397761 h 6857999"/>
              <a:gd name="connsiteX52" fmla="*/ 5805668 w 5913439"/>
              <a:gd name="connsiteY52" fmla="*/ 400905 h 6857999"/>
              <a:gd name="connsiteX53" fmla="*/ 5806117 w 5913439"/>
              <a:gd name="connsiteY53" fmla="*/ 403599 h 6857999"/>
              <a:gd name="connsiteX54" fmla="*/ 5806566 w 5913439"/>
              <a:gd name="connsiteY54" fmla="*/ 405844 h 6857999"/>
              <a:gd name="connsiteX55" fmla="*/ 5807464 w 5913439"/>
              <a:gd name="connsiteY55" fmla="*/ 408538 h 6857999"/>
              <a:gd name="connsiteX56" fmla="*/ 5808812 w 5913439"/>
              <a:gd name="connsiteY56" fmla="*/ 410784 h 6857999"/>
              <a:gd name="connsiteX57" fmla="*/ 5812404 w 5913439"/>
              <a:gd name="connsiteY57" fmla="*/ 416172 h 6857999"/>
              <a:gd name="connsiteX58" fmla="*/ 5816894 w 5913439"/>
              <a:gd name="connsiteY58" fmla="*/ 420662 h 6857999"/>
              <a:gd name="connsiteX59" fmla="*/ 5827671 w 5913439"/>
              <a:gd name="connsiteY59" fmla="*/ 430092 h 6857999"/>
              <a:gd name="connsiteX60" fmla="*/ 5832611 w 5913439"/>
              <a:gd name="connsiteY60" fmla="*/ 435032 h 6857999"/>
              <a:gd name="connsiteX61" fmla="*/ 5837101 w 5913439"/>
              <a:gd name="connsiteY61" fmla="*/ 439971 h 6857999"/>
              <a:gd name="connsiteX62" fmla="*/ 5838898 w 5913439"/>
              <a:gd name="connsiteY62" fmla="*/ 442666 h 6857999"/>
              <a:gd name="connsiteX63" fmla="*/ 5840694 w 5913439"/>
              <a:gd name="connsiteY63" fmla="*/ 445360 h 6857999"/>
              <a:gd name="connsiteX64" fmla="*/ 5842041 w 5913439"/>
              <a:gd name="connsiteY64" fmla="*/ 448054 h 6857999"/>
              <a:gd name="connsiteX65" fmla="*/ 5842939 w 5913439"/>
              <a:gd name="connsiteY65" fmla="*/ 451647 h 6857999"/>
              <a:gd name="connsiteX66" fmla="*/ 5843388 w 5913439"/>
              <a:gd name="connsiteY66" fmla="*/ 454790 h 6857999"/>
              <a:gd name="connsiteX67" fmla="*/ 5843388 w 5913439"/>
              <a:gd name="connsiteY67" fmla="*/ 457933 h 6857999"/>
              <a:gd name="connsiteX68" fmla="*/ 5842939 w 5913439"/>
              <a:gd name="connsiteY68" fmla="*/ 461526 h 6857999"/>
              <a:gd name="connsiteX69" fmla="*/ 5842041 w 5913439"/>
              <a:gd name="connsiteY69" fmla="*/ 465118 h 6857999"/>
              <a:gd name="connsiteX70" fmla="*/ 5834856 w 5913439"/>
              <a:gd name="connsiteY70" fmla="*/ 461526 h 6857999"/>
              <a:gd name="connsiteX71" fmla="*/ 5827671 w 5913439"/>
              <a:gd name="connsiteY71" fmla="*/ 459280 h 6857999"/>
              <a:gd name="connsiteX72" fmla="*/ 5821385 w 5913439"/>
              <a:gd name="connsiteY72" fmla="*/ 457933 h 6857999"/>
              <a:gd name="connsiteX73" fmla="*/ 5815098 w 5913439"/>
              <a:gd name="connsiteY73" fmla="*/ 457484 h 6857999"/>
              <a:gd name="connsiteX74" fmla="*/ 5809710 w 5913439"/>
              <a:gd name="connsiteY74" fmla="*/ 457933 h 6857999"/>
              <a:gd name="connsiteX75" fmla="*/ 5804321 w 5913439"/>
              <a:gd name="connsiteY75" fmla="*/ 459280 h 6857999"/>
              <a:gd name="connsiteX76" fmla="*/ 5799831 w 5913439"/>
              <a:gd name="connsiteY76" fmla="*/ 461076 h 6857999"/>
              <a:gd name="connsiteX77" fmla="*/ 5795340 w 5913439"/>
              <a:gd name="connsiteY77" fmla="*/ 463771 h 6857999"/>
              <a:gd name="connsiteX78" fmla="*/ 5790850 w 5913439"/>
              <a:gd name="connsiteY78" fmla="*/ 466914 h 6857999"/>
              <a:gd name="connsiteX79" fmla="*/ 5786808 w 5913439"/>
              <a:gd name="connsiteY79" fmla="*/ 470506 h 6857999"/>
              <a:gd name="connsiteX80" fmla="*/ 5782767 w 5913439"/>
              <a:gd name="connsiteY80" fmla="*/ 474548 h 6857999"/>
              <a:gd name="connsiteX81" fmla="*/ 5779175 w 5913439"/>
              <a:gd name="connsiteY81" fmla="*/ 479038 h 6857999"/>
              <a:gd name="connsiteX82" fmla="*/ 5772439 w 5913439"/>
              <a:gd name="connsiteY82" fmla="*/ 488917 h 6857999"/>
              <a:gd name="connsiteX83" fmla="*/ 5765703 w 5913439"/>
              <a:gd name="connsiteY83" fmla="*/ 499245 h 6857999"/>
              <a:gd name="connsiteX84" fmla="*/ 5758968 w 5913439"/>
              <a:gd name="connsiteY84" fmla="*/ 510023 h 6857999"/>
              <a:gd name="connsiteX85" fmla="*/ 5752232 w 5913439"/>
              <a:gd name="connsiteY85" fmla="*/ 519902 h 6857999"/>
              <a:gd name="connsiteX86" fmla="*/ 5748639 w 5913439"/>
              <a:gd name="connsiteY86" fmla="*/ 524841 h 6857999"/>
              <a:gd name="connsiteX87" fmla="*/ 5744149 w 5913439"/>
              <a:gd name="connsiteY87" fmla="*/ 529331 h 6857999"/>
              <a:gd name="connsiteX88" fmla="*/ 5740108 w 5913439"/>
              <a:gd name="connsiteY88" fmla="*/ 533373 h 6857999"/>
              <a:gd name="connsiteX89" fmla="*/ 5736066 w 5913439"/>
              <a:gd name="connsiteY89" fmla="*/ 536965 h 6857999"/>
              <a:gd name="connsiteX90" fmla="*/ 5731127 w 5913439"/>
              <a:gd name="connsiteY90" fmla="*/ 539659 h 6857999"/>
              <a:gd name="connsiteX91" fmla="*/ 5726187 w 5913439"/>
              <a:gd name="connsiteY91" fmla="*/ 542354 h 6857999"/>
              <a:gd name="connsiteX92" fmla="*/ 5721248 w 5913439"/>
              <a:gd name="connsiteY92" fmla="*/ 544150 h 6857999"/>
              <a:gd name="connsiteX93" fmla="*/ 5715410 w 5913439"/>
              <a:gd name="connsiteY93" fmla="*/ 545048 h 6857999"/>
              <a:gd name="connsiteX94" fmla="*/ 5709124 w 5913439"/>
              <a:gd name="connsiteY94" fmla="*/ 545497 h 6857999"/>
              <a:gd name="connsiteX95" fmla="*/ 5702388 w 5913439"/>
              <a:gd name="connsiteY95" fmla="*/ 545048 h 6857999"/>
              <a:gd name="connsiteX96" fmla="*/ 5695203 w 5913439"/>
              <a:gd name="connsiteY96" fmla="*/ 543701 h 6857999"/>
              <a:gd name="connsiteX97" fmla="*/ 5688018 w 5913439"/>
              <a:gd name="connsiteY97" fmla="*/ 541007 h 6857999"/>
              <a:gd name="connsiteX98" fmla="*/ 5659729 w 5913439"/>
              <a:gd name="connsiteY98" fmla="*/ 546844 h 6857999"/>
              <a:gd name="connsiteX99" fmla="*/ 5631888 w 5913439"/>
              <a:gd name="connsiteY99" fmla="*/ 551335 h 6857999"/>
              <a:gd name="connsiteX100" fmla="*/ 5604496 w 5913439"/>
              <a:gd name="connsiteY100" fmla="*/ 555825 h 6857999"/>
              <a:gd name="connsiteX101" fmla="*/ 5576206 w 5913439"/>
              <a:gd name="connsiteY101" fmla="*/ 559417 h 6857999"/>
              <a:gd name="connsiteX102" fmla="*/ 5548366 w 5913439"/>
              <a:gd name="connsiteY102" fmla="*/ 562112 h 6857999"/>
              <a:gd name="connsiteX103" fmla="*/ 5534445 w 5913439"/>
              <a:gd name="connsiteY103" fmla="*/ 563010 h 6857999"/>
              <a:gd name="connsiteX104" fmla="*/ 5520076 w 5913439"/>
              <a:gd name="connsiteY104" fmla="*/ 563459 h 6857999"/>
              <a:gd name="connsiteX105" fmla="*/ 5506155 w 5913439"/>
              <a:gd name="connsiteY105" fmla="*/ 563908 h 6857999"/>
              <a:gd name="connsiteX106" fmla="*/ 5491786 w 5913439"/>
              <a:gd name="connsiteY106" fmla="*/ 563908 h 6857999"/>
              <a:gd name="connsiteX107" fmla="*/ 5477417 w 5913439"/>
              <a:gd name="connsiteY107" fmla="*/ 563459 h 6857999"/>
              <a:gd name="connsiteX108" fmla="*/ 5463496 w 5913439"/>
              <a:gd name="connsiteY108" fmla="*/ 563010 h 6857999"/>
              <a:gd name="connsiteX109" fmla="*/ 5434308 w 5913439"/>
              <a:gd name="connsiteY109" fmla="*/ 566602 h 6857999"/>
              <a:gd name="connsiteX110" fmla="*/ 5405120 w 5913439"/>
              <a:gd name="connsiteY110" fmla="*/ 569746 h 6857999"/>
              <a:gd name="connsiteX111" fmla="*/ 5376381 w 5913439"/>
              <a:gd name="connsiteY111" fmla="*/ 572440 h 6857999"/>
              <a:gd name="connsiteX112" fmla="*/ 5347193 w 5913439"/>
              <a:gd name="connsiteY112" fmla="*/ 574236 h 6857999"/>
              <a:gd name="connsiteX113" fmla="*/ 5318006 w 5913439"/>
              <a:gd name="connsiteY113" fmla="*/ 576032 h 6857999"/>
              <a:gd name="connsiteX114" fmla="*/ 5288818 w 5913439"/>
              <a:gd name="connsiteY114" fmla="*/ 577379 h 6857999"/>
              <a:gd name="connsiteX115" fmla="*/ 5259630 w 5913439"/>
              <a:gd name="connsiteY115" fmla="*/ 577828 h 6857999"/>
              <a:gd name="connsiteX116" fmla="*/ 5230891 w 5913439"/>
              <a:gd name="connsiteY116" fmla="*/ 578726 h 6857999"/>
              <a:gd name="connsiteX117" fmla="*/ 5172515 w 5913439"/>
              <a:gd name="connsiteY117" fmla="*/ 579624 h 6857999"/>
              <a:gd name="connsiteX118" fmla="*/ 5113690 w 5913439"/>
              <a:gd name="connsiteY118" fmla="*/ 580074 h 6857999"/>
              <a:gd name="connsiteX119" fmla="*/ 5055763 w 5913439"/>
              <a:gd name="connsiteY119" fmla="*/ 580972 h 6857999"/>
              <a:gd name="connsiteX120" fmla="*/ 5026575 w 5913439"/>
              <a:gd name="connsiteY120" fmla="*/ 581870 h 6857999"/>
              <a:gd name="connsiteX121" fmla="*/ 4996938 w 5913439"/>
              <a:gd name="connsiteY121" fmla="*/ 583217 h 6857999"/>
              <a:gd name="connsiteX122" fmla="*/ 4399709 w 5913439"/>
              <a:gd name="connsiteY122" fmla="*/ 602077 h 6857999"/>
              <a:gd name="connsiteX123" fmla="*/ 4399260 w 5913439"/>
              <a:gd name="connsiteY123" fmla="*/ 622284 h 6857999"/>
              <a:gd name="connsiteX124" fmla="*/ 4438775 w 5913439"/>
              <a:gd name="connsiteY124" fmla="*/ 631265 h 6857999"/>
              <a:gd name="connsiteX125" fmla="*/ 4478740 w 5913439"/>
              <a:gd name="connsiteY125" fmla="*/ 640246 h 6857999"/>
              <a:gd name="connsiteX126" fmla="*/ 4518257 w 5913439"/>
              <a:gd name="connsiteY126" fmla="*/ 648328 h 6857999"/>
              <a:gd name="connsiteX127" fmla="*/ 4558221 w 5913439"/>
              <a:gd name="connsiteY127" fmla="*/ 656411 h 6857999"/>
              <a:gd name="connsiteX128" fmla="*/ 4717632 w 5913439"/>
              <a:gd name="connsiteY128" fmla="*/ 688293 h 6857999"/>
              <a:gd name="connsiteX129" fmla="*/ 4757597 w 5913439"/>
              <a:gd name="connsiteY129" fmla="*/ 696376 h 6857999"/>
              <a:gd name="connsiteX130" fmla="*/ 4797113 w 5913439"/>
              <a:gd name="connsiteY130" fmla="*/ 704459 h 6857999"/>
              <a:gd name="connsiteX131" fmla="*/ 4837078 w 5913439"/>
              <a:gd name="connsiteY131" fmla="*/ 713889 h 6857999"/>
              <a:gd name="connsiteX132" fmla="*/ 4876594 w 5913439"/>
              <a:gd name="connsiteY132" fmla="*/ 722870 h 6857999"/>
              <a:gd name="connsiteX133" fmla="*/ 4915661 w 5913439"/>
              <a:gd name="connsiteY133" fmla="*/ 732300 h 6857999"/>
              <a:gd name="connsiteX134" fmla="*/ 4955177 w 5913439"/>
              <a:gd name="connsiteY134" fmla="*/ 743077 h 6857999"/>
              <a:gd name="connsiteX135" fmla="*/ 4994244 w 5913439"/>
              <a:gd name="connsiteY135" fmla="*/ 754303 h 6857999"/>
              <a:gd name="connsiteX136" fmla="*/ 5033311 w 5913439"/>
              <a:gd name="connsiteY136" fmla="*/ 765978 h 6857999"/>
              <a:gd name="connsiteX137" fmla="*/ 5049926 w 5913439"/>
              <a:gd name="connsiteY137" fmla="*/ 764631 h 6857999"/>
              <a:gd name="connsiteX138" fmla="*/ 5065642 w 5913439"/>
              <a:gd name="connsiteY138" fmla="*/ 764182 h 6857999"/>
              <a:gd name="connsiteX139" fmla="*/ 5082257 w 5913439"/>
              <a:gd name="connsiteY139" fmla="*/ 764631 h 6857999"/>
              <a:gd name="connsiteX140" fmla="*/ 5097973 w 5913439"/>
              <a:gd name="connsiteY140" fmla="*/ 766427 h 6857999"/>
              <a:gd name="connsiteX141" fmla="*/ 5113690 w 5913439"/>
              <a:gd name="connsiteY141" fmla="*/ 768672 h 6857999"/>
              <a:gd name="connsiteX142" fmla="*/ 5129856 w 5913439"/>
              <a:gd name="connsiteY142" fmla="*/ 771816 h 6857999"/>
              <a:gd name="connsiteX143" fmla="*/ 5145572 w 5913439"/>
              <a:gd name="connsiteY143" fmla="*/ 776306 h 6857999"/>
              <a:gd name="connsiteX144" fmla="*/ 5161289 w 5913439"/>
              <a:gd name="connsiteY144" fmla="*/ 782593 h 6857999"/>
              <a:gd name="connsiteX145" fmla="*/ 5167126 w 5913439"/>
              <a:gd name="connsiteY145" fmla="*/ 782144 h 6857999"/>
              <a:gd name="connsiteX146" fmla="*/ 5172964 w 5913439"/>
              <a:gd name="connsiteY146" fmla="*/ 782144 h 6857999"/>
              <a:gd name="connsiteX147" fmla="*/ 5178353 w 5913439"/>
              <a:gd name="connsiteY147" fmla="*/ 782593 h 6857999"/>
              <a:gd name="connsiteX148" fmla="*/ 5184190 w 5913439"/>
              <a:gd name="connsiteY148" fmla="*/ 783042 h 6857999"/>
              <a:gd name="connsiteX149" fmla="*/ 5189579 w 5913439"/>
              <a:gd name="connsiteY149" fmla="*/ 784389 h 6857999"/>
              <a:gd name="connsiteX150" fmla="*/ 5194967 w 5913439"/>
              <a:gd name="connsiteY150" fmla="*/ 785736 h 6857999"/>
              <a:gd name="connsiteX151" fmla="*/ 5200356 w 5913439"/>
              <a:gd name="connsiteY151" fmla="*/ 787532 h 6857999"/>
              <a:gd name="connsiteX152" fmla="*/ 5205295 w 5913439"/>
              <a:gd name="connsiteY152" fmla="*/ 789329 h 6857999"/>
              <a:gd name="connsiteX153" fmla="*/ 5215174 w 5913439"/>
              <a:gd name="connsiteY153" fmla="*/ 793819 h 6857999"/>
              <a:gd name="connsiteX154" fmla="*/ 5224604 w 5913439"/>
              <a:gd name="connsiteY154" fmla="*/ 799207 h 6857999"/>
              <a:gd name="connsiteX155" fmla="*/ 5234483 w 5913439"/>
              <a:gd name="connsiteY155" fmla="*/ 805045 h 6857999"/>
              <a:gd name="connsiteX156" fmla="*/ 5243913 w 5913439"/>
              <a:gd name="connsiteY156" fmla="*/ 810883 h 6857999"/>
              <a:gd name="connsiteX157" fmla="*/ 5253343 w 5913439"/>
              <a:gd name="connsiteY157" fmla="*/ 817618 h 6857999"/>
              <a:gd name="connsiteX158" fmla="*/ 5263222 w 5913439"/>
              <a:gd name="connsiteY158" fmla="*/ 823456 h 6857999"/>
              <a:gd name="connsiteX159" fmla="*/ 5273101 w 5913439"/>
              <a:gd name="connsiteY159" fmla="*/ 828844 h 6857999"/>
              <a:gd name="connsiteX160" fmla="*/ 5283429 w 5913439"/>
              <a:gd name="connsiteY160" fmla="*/ 833784 h 6857999"/>
              <a:gd name="connsiteX161" fmla="*/ 5293757 w 5913439"/>
              <a:gd name="connsiteY161" fmla="*/ 837376 h 6857999"/>
              <a:gd name="connsiteX162" fmla="*/ 5299146 w 5913439"/>
              <a:gd name="connsiteY162" fmla="*/ 839173 h 6857999"/>
              <a:gd name="connsiteX163" fmla="*/ 5304983 w 5913439"/>
              <a:gd name="connsiteY163" fmla="*/ 840520 h 6857999"/>
              <a:gd name="connsiteX164" fmla="*/ 5310821 w 5913439"/>
              <a:gd name="connsiteY164" fmla="*/ 841418 h 6857999"/>
              <a:gd name="connsiteX165" fmla="*/ 5316209 w 5913439"/>
              <a:gd name="connsiteY165" fmla="*/ 842316 h 6857999"/>
              <a:gd name="connsiteX166" fmla="*/ 5322496 w 5913439"/>
              <a:gd name="connsiteY166" fmla="*/ 842316 h 6857999"/>
              <a:gd name="connsiteX167" fmla="*/ 5328334 w 5913439"/>
              <a:gd name="connsiteY167" fmla="*/ 842316 h 6857999"/>
              <a:gd name="connsiteX168" fmla="*/ 5333722 w 5913439"/>
              <a:gd name="connsiteY168" fmla="*/ 842316 h 6857999"/>
              <a:gd name="connsiteX169" fmla="*/ 5338213 w 5913439"/>
              <a:gd name="connsiteY169" fmla="*/ 843214 h 6857999"/>
              <a:gd name="connsiteX170" fmla="*/ 5342254 w 5913439"/>
              <a:gd name="connsiteY170" fmla="*/ 845010 h 6857999"/>
              <a:gd name="connsiteX171" fmla="*/ 5344948 w 5913439"/>
              <a:gd name="connsiteY171" fmla="*/ 847255 h 6857999"/>
              <a:gd name="connsiteX172" fmla="*/ 5347193 w 5913439"/>
              <a:gd name="connsiteY172" fmla="*/ 850399 h 6857999"/>
              <a:gd name="connsiteX173" fmla="*/ 5348092 w 5913439"/>
              <a:gd name="connsiteY173" fmla="*/ 853991 h 6857999"/>
              <a:gd name="connsiteX174" fmla="*/ 5348990 w 5913439"/>
              <a:gd name="connsiteY174" fmla="*/ 857583 h 6857999"/>
              <a:gd name="connsiteX175" fmla="*/ 5349439 w 5913439"/>
              <a:gd name="connsiteY175" fmla="*/ 862074 h 6857999"/>
              <a:gd name="connsiteX176" fmla="*/ 5348990 w 5913439"/>
              <a:gd name="connsiteY176" fmla="*/ 866564 h 6857999"/>
              <a:gd name="connsiteX177" fmla="*/ 5348990 w 5913439"/>
              <a:gd name="connsiteY177" fmla="*/ 871055 h 6857999"/>
              <a:gd name="connsiteX178" fmla="*/ 5347642 w 5913439"/>
              <a:gd name="connsiteY178" fmla="*/ 880485 h 6857999"/>
              <a:gd name="connsiteX179" fmla="*/ 5346295 w 5913439"/>
              <a:gd name="connsiteY179" fmla="*/ 890364 h 6857999"/>
              <a:gd name="connsiteX180" fmla="*/ 5345397 w 5913439"/>
              <a:gd name="connsiteY180" fmla="*/ 898895 h 6857999"/>
              <a:gd name="connsiteX181" fmla="*/ 5344948 w 5913439"/>
              <a:gd name="connsiteY181" fmla="*/ 955924 h 6857999"/>
              <a:gd name="connsiteX182" fmla="*/ 5344499 w 5913439"/>
              <a:gd name="connsiteY182" fmla="*/ 1013402 h 6857999"/>
              <a:gd name="connsiteX183" fmla="*/ 5344050 w 5913439"/>
              <a:gd name="connsiteY183" fmla="*/ 1128358 h 6857999"/>
              <a:gd name="connsiteX184" fmla="*/ 5356623 w 5913439"/>
              <a:gd name="connsiteY184" fmla="*/ 1125663 h 6857999"/>
              <a:gd name="connsiteX185" fmla="*/ 5362012 w 5913439"/>
              <a:gd name="connsiteY185" fmla="*/ 1125214 h 6857999"/>
              <a:gd name="connsiteX186" fmla="*/ 5366951 w 5913439"/>
              <a:gd name="connsiteY186" fmla="*/ 1124765 h 6857999"/>
              <a:gd name="connsiteX187" fmla="*/ 5370993 w 5913439"/>
              <a:gd name="connsiteY187" fmla="*/ 1124765 h 6857999"/>
              <a:gd name="connsiteX188" fmla="*/ 5375034 w 5913439"/>
              <a:gd name="connsiteY188" fmla="*/ 1124765 h 6857999"/>
              <a:gd name="connsiteX189" fmla="*/ 5378627 w 5913439"/>
              <a:gd name="connsiteY189" fmla="*/ 1125663 h 6857999"/>
              <a:gd name="connsiteX190" fmla="*/ 5381770 w 5913439"/>
              <a:gd name="connsiteY190" fmla="*/ 1126561 h 6857999"/>
              <a:gd name="connsiteX191" fmla="*/ 5384015 w 5913439"/>
              <a:gd name="connsiteY191" fmla="*/ 1127459 h 6857999"/>
              <a:gd name="connsiteX192" fmla="*/ 5386260 w 5913439"/>
              <a:gd name="connsiteY192" fmla="*/ 1129256 h 6857999"/>
              <a:gd name="connsiteX193" fmla="*/ 5388057 w 5913439"/>
              <a:gd name="connsiteY193" fmla="*/ 1130603 h 6857999"/>
              <a:gd name="connsiteX194" fmla="*/ 5389404 w 5913439"/>
              <a:gd name="connsiteY194" fmla="*/ 1132399 h 6857999"/>
              <a:gd name="connsiteX195" fmla="*/ 5390302 w 5913439"/>
              <a:gd name="connsiteY195" fmla="*/ 1134644 h 6857999"/>
              <a:gd name="connsiteX196" fmla="*/ 5391200 w 5913439"/>
              <a:gd name="connsiteY196" fmla="*/ 1136889 h 6857999"/>
              <a:gd name="connsiteX197" fmla="*/ 5391649 w 5913439"/>
              <a:gd name="connsiteY197" fmla="*/ 1139135 h 6857999"/>
              <a:gd name="connsiteX198" fmla="*/ 5392098 w 5913439"/>
              <a:gd name="connsiteY198" fmla="*/ 1141829 h 6857999"/>
              <a:gd name="connsiteX199" fmla="*/ 5392098 w 5913439"/>
              <a:gd name="connsiteY199" fmla="*/ 1147666 h 6857999"/>
              <a:gd name="connsiteX200" fmla="*/ 5391200 w 5913439"/>
              <a:gd name="connsiteY200" fmla="*/ 1153953 h 6857999"/>
              <a:gd name="connsiteX201" fmla="*/ 5389853 w 5913439"/>
              <a:gd name="connsiteY201" fmla="*/ 1160240 h 6857999"/>
              <a:gd name="connsiteX202" fmla="*/ 5388506 w 5913439"/>
              <a:gd name="connsiteY202" fmla="*/ 1166526 h 6857999"/>
              <a:gd name="connsiteX203" fmla="*/ 5385811 w 5913439"/>
              <a:gd name="connsiteY203" fmla="*/ 1179549 h 6857999"/>
              <a:gd name="connsiteX204" fmla="*/ 5384913 w 5913439"/>
              <a:gd name="connsiteY204" fmla="*/ 1185835 h 6857999"/>
              <a:gd name="connsiteX205" fmla="*/ 5384464 w 5913439"/>
              <a:gd name="connsiteY205" fmla="*/ 1191673 h 6857999"/>
              <a:gd name="connsiteX206" fmla="*/ 5385362 w 5913439"/>
              <a:gd name="connsiteY206" fmla="*/ 1207390 h 6857999"/>
              <a:gd name="connsiteX207" fmla="*/ 5387158 w 5913439"/>
              <a:gd name="connsiteY207" fmla="*/ 1223555 h 6857999"/>
              <a:gd name="connsiteX208" fmla="*/ 5389853 w 5913439"/>
              <a:gd name="connsiteY208" fmla="*/ 1239721 h 6857999"/>
              <a:gd name="connsiteX209" fmla="*/ 5392996 w 5913439"/>
              <a:gd name="connsiteY209" fmla="*/ 1255437 h 6857999"/>
              <a:gd name="connsiteX210" fmla="*/ 5398834 w 5913439"/>
              <a:gd name="connsiteY210" fmla="*/ 1287768 h 6857999"/>
              <a:gd name="connsiteX211" fmla="*/ 5401079 w 5913439"/>
              <a:gd name="connsiteY211" fmla="*/ 1303934 h 6857999"/>
              <a:gd name="connsiteX212" fmla="*/ 5402875 w 5913439"/>
              <a:gd name="connsiteY212" fmla="*/ 1320100 h 6857999"/>
              <a:gd name="connsiteX213" fmla="*/ 5403324 w 5913439"/>
              <a:gd name="connsiteY213" fmla="*/ 1327733 h 6857999"/>
              <a:gd name="connsiteX214" fmla="*/ 5403773 w 5913439"/>
              <a:gd name="connsiteY214" fmla="*/ 1336265 h 6857999"/>
              <a:gd name="connsiteX215" fmla="*/ 5403773 w 5913439"/>
              <a:gd name="connsiteY215" fmla="*/ 1343899 h 6857999"/>
              <a:gd name="connsiteX216" fmla="*/ 5403324 w 5913439"/>
              <a:gd name="connsiteY216" fmla="*/ 1351533 h 6857999"/>
              <a:gd name="connsiteX217" fmla="*/ 5402426 w 5913439"/>
              <a:gd name="connsiteY217" fmla="*/ 1359616 h 6857999"/>
              <a:gd name="connsiteX218" fmla="*/ 5401528 w 5913439"/>
              <a:gd name="connsiteY218" fmla="*/ 1367699 h 6857999"/>
              <a:gd name="connsiteX219" fmla="*/ 5399732 w 5913439"/>
              <a:gd name="connsiteY219" fmla="*/ 1375332 h 6857999"/>
              <a:gd name="connsiteX220" fmla="*/ 5397936 w 5913439"/>
              <a:gd name="connsiteY220" fmla="*/ 1382966 h 6857999"/>
              <a:gd name="connsiteX221" fmla="*/ 5395241 w 5913439"/>
              <a:gd name="connsiteY221" fmla="*/ 1390600 h 6857999"/>
              <a:gd name="connsiteX222" fmla="*/ 5392547 w 5913439"/>
              <a:gd name="connsiteY222" fmla="*/ 1398234 h 6857999"/>
              <a:gd name="connsiteX223" fmla="*/ 5388955 w 5913439"/>
              <a:gd name="connsiteY223" fmla="*/ 1405867 h 6857999"/>
              <a:gd name="connsiteX224" fmla="*/ 5384913 w 5913439"/>
              <a:gd name="connsiteY224" fmla="*/ 1413501 h 6857999"/>
              <a:gd name="connsiteX225" fmla="*/ 5379974 w 5913439"/>
              <a:gd name="connsiteY225" fmla="*/ 1421135 h 6857999"/>
              <a:gd name="connsiteX226" fmla="*/ 5374136 w 5913439"/>
              <a:gd name="connsiteY226" fmla="*/ 1428320 h 6857999"/>
              <a:gd name="connsiteX227" fmla="*/ 5368299 w 5913439"/>
              <a:gd name="connsiteY227" fmla="*/ 1435504 h 6857999"/>
              <a:gd name="connsiteX228" fmla="*/ 5361563 w 5913439"/>
              <a:gd name="connsiteY228" fmla="*/ 1443138 h 6857999"/>
              <a:gd name="connsiteX229" fmla="*/ 5335518 w 5913439"/>
              <a:gd name="connsiteY229" fmla="*/ 1475469 h 6857999"/>
              <a:gd name="connsiteX230" fmla="*/ 5339560 w 5913439"/>
              <a:gd name="connsiteY230" fmla="*/ 1484450 h 6857999"/>
              <a:gd name="connsiteX231" fmla="*/ 5342703 w 5913439"/>
              <a:gd name="connsiteY231" fmla="*/ 1493431 h 6857999"/>
              <a:gd name="connsiteX232" fmla="*/ 5344948 w 5913439"/>
              <a:gd name="connsiteY232" fmla="*/ 1501514 h 6857999"/>
              <a:gd name="connsiteX233" fmla="*/ 5346744 w 5913439"/>
              <a:gd name="connsiteY233" fmla="*/ 1510046 h 6857999"/>
              <a:gd name="connsiteX234" fmla="*/ 5347642 w 5913439"/>
              <a:gd name="connsiteY234" fmla="*/ 1518578 h 6857999"/>
              <a:gd name="connsiteX235" fmla="*/ 5348541 w 5913439"/>
              <a:gd name="connsiteY235" fmla="*/ 1526211 h 6857999"/>
              <a:gd name="connsiteX236" fmla="*/ 5348541 w 5913439"/>
              <a:gd name="connsiteY236" fmla="*/ 1533845 h 6857999"/>
              <a:gd name="connsiteX237" fmla="*/ 5348092 w 5913439"/>
              <a:gd name="connsiteY237" fmla="*/ 1541479 h 6857999"/>
              <a:gd name="connsiteX238" fmla="*/ 5347193 w 5913439"/>
              <a:gd name="connsiteY238" fmla="*/ 1548664 h 6857999"/>
              <a:gd name="connsiteX239" fmla="*/ 5345846 w 5913439"/>
              <a:gd name="connsiteY239" fmla="*/ 1556298 h 6857999"/>
              <a:gd name="connsiteX240" fmla="*/ 5344050 w 5913439"/>
              <a:gd name="connsiteY240" fmla="*/ 1563033 h 6857999"/>
              <a:gd name="connsiteX241" fmla="*/ 5341356 w 5913439"/>
              <a:gd name="connsiteY241" fmla="*/ 1569769 h 6857999"/>
              <a:gd name="connsiteX242" fmla="*/ 5337763 w 5913439"/>
              <a:gd name="connsiteY242" fmla="*/ 1576055 h 6857999"/>
              <a:gd name="connsiteX243" fmla="*/ 5334171 w 5913439"/>
              <a:gd name="connsiteY243" fmla="*/ 1581893 h 6857999"/>
              <a:gd name="connsiteX244" fmla="*/ 5330579 w 5913439"/>
              <a:gd name="connsiteY244" fmla="*/ 1588180 h 6857999"/>
              <a:gd name="connsiteX245" fmla="*/ 5326088 w 5913439"/>
              <a:gd name="connsiteY245" fmla="*/ 1594017 h 6857999"/>
              <a:gd name="connsiteX246" fmla="*/ 5321149 w 5913439"/>
              <a:gd name="connsiteY246" fmla="*/ 1598957 h 6857999"/>
              <a:gd name="connsiteX247" fmla="*/ 5315760 w 5913439"/>
              <a:gd name="connsiteY247" fmla="*/ 1603896 h 6857999"/>
              <a:gd name="connsiteX248" fmla="*/ 5309923 w 5913439"/>
              <a:gd name="connsiteY248" fmla="*/ 1608836 h 6857999"/>
              <a:gd name="connsiteX249" fmla="*/ 5303187 w 5913439"/>
              <a:gd name="connsiteY249" fmla="*/ 1612877 h 6857999"/>
              <a:gd name="connsiteX250" fmla="*/ 5296002 w 5913439"/>
              <a:gd name="connsiteY250" fmla="*/ 1616919 h 6857999"/>
              <a:gd name="connsiteX251" fmla="*/ 5288818 w 5913439"/>
              <a:gd name="connsiteY251" fmla="*/ 1620960 h 6857999"/>
              <a:gd name="connsiteX252" fmla="*/ 5281184 w 5913439"/>
              <a:gd name="connsiteY252" fmla="*/ 1624552 h 6857999"/>
              <a:gd name="connsiteX253" fmla="*/ 5273101 w 5913439"/>
              <a:gd name="connsiteY253" fmla="*/ 1627696 h 6857999"/>
              <a:gd name="connsiteX254" fmla="*/ 5264120 w 5913439"/>
              <a:gd name="connsiteY254" fmla="*/ 1630390 h 6857999"/>
              <a:gd name="connsiteX255" fmla="*/ 5255139 w 5913439"/>
              <a:gd name="connsiteY255" fmla="*/ 1632635 h 6857999"/>
              <a:gd name="connsiteX256" fmla="*/ 5246158 w 5913439"/>
              <a:gd name="connsiteY256" fmla="*/ 1634880 h 6857999"/>
              <a:gd name="connsiteX257" fmla="*/ 5236279 w 5913439"/>
              <a:gd name="connsiteY257" fmla="*/ 1636676 h 6857999"/>
              <a:gd name="connsiteX258" fmla="*/ 5225951 w 5913439"/>
              <a:gd name="connsiteY258" fmla="*/ 1637575 h 6857999"/>
              <a:gd name="connsiteX259" fmla="*/ 5215174 w 5913439"/>
              <a:gd name="connsiteY259" fmla="*/ 1638473 h 6857999"/>
              <a:gd name="connsiteX260" fmla="*/ 5204397 w 5913439"/>
              <a:gd name="connsiteY260" fmla="*/ 1638922 h 6857999"/>
              <a:gd name="connsiteX261" fmla="*/ 5193171 w 5913439"/>
              <a:gd name="connsiteY261" fmla="*/ 1638922 h 6857999"/>
              <a:gd name="connsiteX262" fmla="*/ 5183292 w 5913439"/>
              <a:gd name="connsiteY262" fmla="*/ 1641616 h 6857999"/>
              <a:gd name="connsiteX263" fmla="*/ 5173862 w 5913439"/>
              <a:gd name="connsiteY263" fmla="*/ 1644310 h 6857999"/>
              <a:gd name="connsiteX264" fmla="*/ 5163983 w 5913439"/>
              <a:gd name="connsiteY264" fmla="*/ 1646106 h 6857999"/>
              <a:gd name="connsiteX265" fmla="*/ 5154553 w 5913439"/>
              <a:gd name="connsiteY265" fmla="*/ 1647454 h 6857999"/>
              <a:gd name="connsiteX266" fmla="*/ 5144225 w 5913439"/>
              <a:gd name="connsiteY266" fmla="*/ 1647903 h 6857999"/>
              <a:gd name="connsiteX267" fmla="*/ 5134795 w 5913439"/>
              <a:gd name="connsiteY267" fmla="*/ 1647454 h 6857999"/>
              <a:gd name="connsiteX268" fmla="*/ 5129856 w 5913439"/>
              <a:gd name="connsiteY268" fmla="*/ 1647005 h 6857999"/>
              <a:gd name="connsiteX269" fmla="*/ 5124916 w 5913439"/>
              <a:gd name="connsiteY269" fmla="*/ 1646106 h 6857999"/>
              <a:gd name="connsiteX270" fmla="*/ 5119977 w 5913439"/>
              <a:gd name="connsiteY270" fmla="*/ 1644759 h 6857999"/>
              <a:gd name="connsiteX271" fmla="*/ 5114588 w 5913439"/>
              <a:gd name="connsiteY271" fmla="*/ 1643412 h 6857999"/>
              <a:gd name="connsiteX272" fmla="*/ 5104709 w 5913439"/>
              <a:gd name="connsiteY272" fmla="*/ 1647005 h 6857999"/>
              <a:gd name="connsiteX273" fmla="*/ 5094830 w 5913439"/>
              <a:gd name="connsiteY273" fmla="*/ 1650148 h 6857999"/>
              <a:gd name="connsiteX274" fmla="*/ 5084502 w 5913439"/>
              <a:gd name="connsiteY274" fmla="*/ 1651944 h 6857999"/>
              <a:gd name="connsiteX275" fmla="*/ 5079563 w 5913439"/>
              <a:gd name="connsiteY275" fmla="*/ 1652842 h 6857999"/>
              <a:gd name="connsiteX276" fmla="*/ 5074174 w 5913439"/>
              <a:gd name="connsiteY276" fmla="*/ 1653291 h 6857999"/>
              <a:gd name="connsiteX277" fmla="*/ 5069235 w 5913439"/>
              <a:gd name="connsiteY277" fmla="*/ 1653740 h 6857999"/>
              <a:gd name="connsiteX278" fmla="*/ 5063846 w 5913439"/>
              <a:gd name="connsiteY278" fmla="*/ 1653291 h 6857999"/>
              <a:gd name="connsiteX279" fmla="*/ 5058907 w 5913439"/>
              <a:gd name="connsiteY279" fmla="*/ 1652842 h 6857999"/>
              <a:gd name="connsiteX280" fmla="*/ 5053967 w 5913439"/>
              <a:gd name="connsiteY280" fmla="*/ 1652393 h 6857999"/>
              <a:gd name="connsiteX281" fmla="*/ 5049028 w 5913439"/>
              <a:gd name="connsiteY281" fmla="*/ 1651046 h 6857999"/>
              <a:gd name="connsiteX282" fmla="*/ 5043639 w 5913439"/>
              <a:gd name="connsiteY282" fmla="*/ 1649250 h 6857999"/>
              <a:gd name="connsiteX283" fmla="*/ 5038250 w 5913439"/>
              <a:gd name="connsiteY283" fmla="*/ 1647005 h 6857999"/>
              <a:gd name="connsiteX284" fmla="*/ 5033311 w 5913439"/>
              <a:gd name="connsiteY284" fmla="*/ 1644310 h 6857999"/>
              <a:gd name="connsiteX285" fmla="*/ 4911171 w 5913439"/>
              <a:gd name="connsiteY285" fmla="*/ 1665416 h 6857999"/>
              <a:gd name="connsiteX286" fmla="*/ 4911171 w 5913439"/>
              <a:gd name="connsiteY286" fmla="*/ 1675294 h 6857999"/>
              <a:gd name="connsiteX287" fmla="*/ 4910273 w 5913439"/>
              <a:gd name="connsiteY287" fmla="*/ 1685623 h 6857999"/>
              <a:gd name="connsiteX288" fmla="*/ 5237626 w 5913439"/>
              <a:gd name="connsiteY288" fmla="*/ 1766900 h 6857999"/>
              <a:gd name="connsiteX289" fmla="*/ 5264120 w 5913439"/>
              <a:gd name="connsiteY289" fmla="*/ 1774533 h 6857999"/>
              <a:gd name="connsiteX290" fmla="*/ 5291512 w 5913439"/>
              <a:gd name="connsiteY290" fmla="*/ 1781269 h 6857999"/>
              <a:gd name="connsiteX291" fmla="*/ 5345846 w 5913439"/>
              <a:gd name="connsiteY291" fmla="*/ 1794291 h 6857999"/>
              <a:gd name="connsiteX292" fmla="*/ 5399732 w 5913439"/>
              <a:gd name="connsiteY292" fmla="*/ 1806865 h 6857999"/>
              <a:gd name="connsiteX293" fmla="*/ 5454066 w 5913439"/>
              <a:gd name="connsiteY293" fmla="*/ 1820785 h 6857999"/>
              <a:gd name="connsiteX294" fmla="*/ 5480560 w 5913439"/>
              <a:gd name="connsiteY294" fmla="*/ 1827521 h 6857999"/>
              <a:gd name="connsiteX295" fmla="*/ 5507503 w 5913439"/>
              <a:gd name="connsiteY295" fmla="*/ 1835155 h 6857999"/>
              <a:gd name="connsiteX296" fmla="*/ 5534445 w 5913439"/>
              <a:gd name="connsiteY296" fmla="*/ 1843237 h 6857999"/>
              <a:gd name="connsiteX297" fmla="*/ 5560490 w 5913439"/>
              <a:gd name="connsiteY297" fmla="*/ 1852218 h 6857999"/>
              <a:gd name="connsiteX298" fmla="*/ 5586983 w 5913439"/>
              <a:gd name="connsiteY298" fmla="*/ 1861199 h 6857999"/>
              <a:gd name="connsiteX299" fmla="*/ 5613028 w 5913439"/>
              <a:gd name="connsiteY299" fmla="*/ 1871527 h 6857999"/>
              <a:gd name="connsiteX300" fmla="*/ 5639072 w 5913439"/>
              <a:gd name="connsiteY300" fmla="*/ 1882753 h 6857999"/>
              <a:gd name="connsiteX301" fmla="*/ 5664219 w 5913439"/>
              <a:gd name="connsiteY301" fmla="*/ 1894429 h 6857999"/>
              <a:gd name="connsiteX302" fmla="*/ 5676792 w 5913439"/>
              <a:gd name="connsiteY302" fmla="*/ 1897123 h 6857999"/>
              <a:gd name="connsiteX303" fmla="*/ 5688467 w 5913439"/>
              <a:gd name="connsiteY303" fmla="*/ 1900266 h 6857999"/>
              <a:gd name="connsiteX304" fmla="*/ 5699245 w 5913439"/>
              <a:gd name="connsiteY304" fmla="*/ 1903858 h 6857999"/>
              <a:gd name="connsiteX305" fmla="*/ 5710022 w 5913439"/>
              <a:gd name="connsiteY305" fmla="*/ 1907900 h 6857999"/>
              <a:gd name="connsiteX306" fmla="*/ 5719002 w 5913439"/>
              <a:gd name="connsiteY306" fmla="*/ 1912390 h 6857999"/>
              <a:gd name="connsiteX307" fmla="*/ 5727534 w 5913439"/>
              <a:gd name="connsiteY307" fmla="*/ 1917330 h 6857999"/>
              <a:gd name="connsiteX308" fmla="*/ 5731127 w 5913439"/>
              <a:gd name="connsiteY308" fmla="*/ 1920922 h 6857999"/>
              <a:gd name="connsiteX309" fmla="*/ 5734719 w 5913439"/>
              <a:gd name="connsiteY309" fmla="*/ 1924066 h 6857999"/>
              <a:gd name="connsiteX310" fmla="*/ 5738311 w 5913439"/>
              <a:gd name="connsiteY310" fmla="*/ 1927209 h 6857999"/>
              <a:gd name="connsiteX311" fmla="*/ 5741455 w 5913439"/>
              <a:gd name="connsiteY311" fmla="*/ 1930352 h 6857999"/>
              <a:gd name="connsiteX312" fmla="*/ 5744149 w 5913439"/>
              <a:gd name="connsiteY312" fmla="*/ 1933944 h 6857999"/>
              <a:gd name="connsiteX313" fmla="*/ 5746843 w 5913439"/>
              <a:gd name="connsiteY313" fmla="*/ 1937986 h 6857999"/>
              <a:gd name="connsiteX314" fmla="*/ 5749089 w 5913439"/>
              <a:gd name="connsiteY314" fmla="*/ 1941578 h 6857999"/>
              <a:gd name="connsiteX315" fmla="*/ 5751334 w 5913439"/>
              <a:gd name="connsiteY315" fmla="*/ 1946069 h 6857999"/>
              <a:gd name="connsiteX316" fmla="*/ 5752681 w 5913439"/>
              <a:gd name="connsiteY316" fmla="*/ 1950559 h 6857999"/>
              <a:gd name="connsiteX317" fmla="*/ 5754028 w 5913439"/>
              <a:gd name="connsiteY317" fmla="*/ 1955498 h 6857999"/>
              <a:gd name="connsiteX318" fmla="*/ 5755375 w 5913439"/>
              <a:gd name="connsiteY318" fmla="*/ 1960438 h 6857999"/>
              <a:gd name="connsiteX319" fmla="*/ 5755824 w 5913439"/>
              <a:gd name="connsiteY319" fmla="*/ 1965377 h 6857999"/>
              <a:gd name="connsiteX320" fmla="*/ 5756273 w 5913439"/>
              <a:gd name="connsiteY320" fmla="*/ 1970766 h 6857999"/>
              <a:gd name="connsiteX321" fmla="*/ 5756273 w 5913439"/>
              <a:gd name="connsiteY321" fmla="*/ 1976604 h 6857999"/>
              <a:gd name="connsiteX322" fmla="*/ 5755824 w 5913439"/>
              <a:gd name="connsiteY322" fmla="*/ 1982441 h 6857999"/>
              <a:gd name="connsiteX323" fmla="*/ 5755375 w 5913439"/>
              <a:gd name="connsiteY323" fmla="*/ 1988728 h 6857999"/>
              <a:gd name="connsiteX324" fmla="*/ 5754028 w 5913439"/>
              <a:gd name="connsiteY324" fmla="*/ 1995463 h 6857999"/>
              <a:gd name="connsiteX325" fmla="*/ 5752681 w 5913439"/>
              <a:gd name="connsiteY325" fmla="*/ 2002199 h 6857999"/>
              <a:gd name="connsiteX326" fmla="*/ 5750885 w 5913439"/>
              <a:gd name="connsiteY326" fmla="*/ 2009384 h 6857999"/>
              <a:gd name="connsiteX327" fmla="*/ 5748639 w 5913439"/>
              <a:gd name="connsiteY327" fmla="*/ 2016569 h 6857999"/>
              <a:gd name="connsiteX328" fmla="*/ 5747292 w 5913439"/>
              <a:gd name="connsiteY328" fmla="*/ 2022406 h 6857999"/>
              <a:gd name="connsiteX329" fmla="*/ 5745496 w 5913439"/>
              <a:gd name="connsiteY329" fmla="*/ 2027795 h 6857999"/>
              <a:gd name="connsiteX330" fmla="*/ 5744598 w 5913439"/>
              <a:gd name="connsiteY330" fmla="*/ 2034081 h 6857999"/>
              <a:gd name="connsiteX331" fmla="*/ 5744149 w 5913439"/>
              <a:gd name="connsiteY331" fmla="*/ 2039919 h 6857999"/>
              <a:gd name="connsiteX332" fmla="*/ 5743700 w 5913439"/>
              <a:gd name="connsiteY332" fmla="*/ 2052043 h 6857999"/>
              <a:gd name="connsiteX333" fmla="*/ 5743700 w 5913439"/>
              <a:gd name="connsiteY333" fmla="*/ 2064168 h 6857999"/>
              <a:gd name="connsiteX334" fmla="*/ 5745496 w 5913439"/>
              <a:gd name="connsiteY334" fmla="*/ 2089314 h 6857999"/>
              <a:gd name="connsiteX335" fmla="*/ 5745945 w 5913439"/>
              <a:gd name="connsiteY335" fmla="*/ 2102336 h 6857999"/>
              <a:gd name="connsiteX336" fmla="*/ 5746843 w 5913439"/>
              <a:gd name="connsiteY336" fmla="*/ 2114012 h 6857999"/>
              <a:gd name="connsiteX337" fmla="*/ 5749538 w 5913439"/>
              <a:gd name="connsiteY337" fmla="*/ 2128830 h 6857999"/>
              <a:gd name="connsiteX338" fmla="*/ 5751334 w 5913439"/>
              <a:gd name="connsiteY338" fmla="*/ 2143649 h 6857999"/>
              <a:gd name="connsiteX339" fmla="*/ 5751783 w 5913439"/>
              <a:gd name="connsiteY339" fmla="*/ 2157569 h 6857999"/>
              <a:gd name="connsiteX340" fmla="*/ 5751334 w 5913439"/>
              <a:gd name="connsiteY340" fmla="*/ 2171040 h 6857999"/>
              <a:gd name="connsiteX341" fmla="*/ 5749987 w 5913439"/>
              <a:gd name="connsiteY341" fmla="*/ 2184961 h 6857999"/>
              <a:gd name="connsiteX342" fmla="*/ 5747741 w 5913439"/>
              <a:gd name="connsiteY342" fmla="*/ 2197534 h 6857999"/>
              <a:gd name="connsiteX343" fmla="*/ 5743700 w 5913439"/>
              <a:gd name="connsiteY343" fmla="*/ 2209658 h 6857999"/>
              <a:gd name="connsiteX344" fmla="*/ 5739210 w 5913439"/>
              <a:gd name="connsiteY344" fmla="*/ 2222231 h 6857999"/>
              <a:gd name="connsiteX345" fmla="*/ 5733821 w 5913439"/>
              <a:gd name="connsiteY345" fmla="*/ 2233458 h 6857999"/>
              <a:gd name="connsiteX346" fmla="*/ 5727534 w 5913439"/>
              <a:gd name="connsiteY346" fmla="*/ 2244683 h 6857999"/>
              <a:gd name="connsiteX347" fmla="*/ 5720350 w 5913439"/>
              <a:gd name="connsiteY347" fmla="*/ 2255461 h 6857999"/>
              <a:gd name="connsiteX348" fmla="*/ 5712267 w 5913439"/>
              <a:gd name="connsiteY348" fmla="*/ 2265789 h 6857999"/>
              <a:gd name="connsiteX349" fmla="*/ 5702388 w 5913439"/>
              <a:gd name="connsiteY349" fmla="*/ 2275668 h 6857999"/>
              <a:gd name="connsiteX350" fmla="*/ 5692509 w 5913439"/>
              <a:gd name="connsiteY350" fmla="*/ 2285098 h 6857999"/>
              <a:gd name="connsiteX351" fmla="*/ 5681283 w 5913439"/>
              <a:gd name="connsiteY351" fmla="*/ 2294977 h 6857999"/>
              <a:gd name="connsiteX352" fmla="*/ 5668709 w 5913439"/>
              <a:gd name="connsiteY352" fmla="*/ 2303509 h 6857999"/>
              <a:gd name="connsiteX353" fmla="*/ 5677690 w 5913439"/>
              <a:gd name="connsiteY353" fmla="*/ 2309795 h 6857999"/>
              <a:gd name="connsiteX354" fmla="*/ 5686671 w 5913439"/>
              <a:gd name="connsiteY354" fmla="*/ 2316980 h 6857999"/>
              <a:gd name="connsiteX355" fmla="*/ 5695203 w 5913439"/>
              <a:gd name="connsiteY355" fmla="*/ 2325063 h 6857999"/>
              <a:gd name="connsiteX356" fmla="*/ 5698795 w 5913439"/>
              <a:gd name="connsiteY356" fmla="*/ 2328655 h 6857999"/>
              <a:gd name="connsiteX357" fmla="*/ 5701939 w 5913439"/>
              <a:gd name="connsiteY357" fmla="*/ 2332696 h 6857999"/>
              <a:gd name="connsiteX358" fmla="*/ 5705082 w 5913439"/>
              <a:gd name="connsiteY358" fmla="*/ 2336738 h 6857999"/>
              <a:gd name="connsiteX359" fmla="*/ 5706878 w 5913439"/>
              <a:gd name="connsiteY359" fmla="*/ 2340779 h 6857999"/>
              <a:gd name="connsiteX360" fmla="*/ 5708225 w 5913439"/>
              <a:gd name="connsiteY360" fmla="*/ 2344821 h 6857999"/>
              <a:gd name="connsiteX361" fmla="*/ 5708225 w 5913439"/>
              <a:gd name="connsiteY361" fmla="*/ 2348862 h 6857999"/>
              <a:gd name="connsiteX362" fmla="*/ 5708225 w 5913439"/>
              <a:gd name="connsiteY362" fmla="*/ 2351107 h 6857999"/>
              <a:gd name="connsiteX363" fmla="*/ 5707776 w 5913439"/>
              <a:gd name="connsiteY363" fmla="*/ 2352903 h 6857999"/>
              <a:gd name="connsiteX364" fmla="*/ 5706878 w 5913439"/>
              <a:gd name="connsiteY364" fmla="*/ 2354700 h 6857999"/>
              <a:gd name="connsiteX365" fmla="*/ 5705531 w 5913439"/>
              <a:gd name="connsiteY365" fmla="*/ 2356945 h 6857999"/>
              <a:gd name="connsiteX366" fmla="*/ 5704184 w 5913439"/>
              <a:gd name="connsiteY366" fmla="*/ 2359190 h 6857999"/>
              <a:gd name="connsiteX367" fmla="*/ 5702388 w 5913439"/>
              <a:gd name="connsiteY367" fmla="*/ 2360986 h 6857999"/>
              <a:gd name="connsiteX368" fmla="*/ 5697897 w 5913439"/>
              <a:gd name="connsiteY368" fmla="*/ 2364579 h 6857999"/>
              <a:gd name="connsiteX369" fmla="*/ 5693407 w 5913439"/>
              <a:gd name="connsiteY369" fmla="*/ 2368171 h 6857999"/>
              <a:gd name="connsiteX370" fmla="*/ 5688467 w 5913439"/>
              <a:gd name="connsiteY370" fmla="*/ 2371763 h 6857999"/>
              <a:gd name="connsiteX371" fmla="*/ 5679487 w 5913439"/>
              <a:gd name="connsiteY371" fmla="*/ 2379846 h 6857999"/>
              <a:gd name="connsiteX372" fmla="*/ 5670506 w 5913439"/>
              <a:gd name="connsiteY372" fmla="*/ 2388827 h 6857999"/>
              <a:gd name="connsiteX373" fmla="*/ 5661974 w 5913439"/>
              <a:gd name="connsiteY373" fmla="*/ 2398706 h 6857999"/>
              <a:gd name="connsiteX374" fmla="*/ 5644461 w 5913439"/>
              <a:gd name="connsiteY374" fmla="*/ 2417566 h 6857999"/>
              <a:gd name="connsiteX375" fmla="*/ 5635031 w 5913439"/>
              <a:gd name="connsiteY375" fmla="*/ 2426996 h 6857999"/>
              <a:gd name="connsiteX376" fmla="*/ 5626050 w 5913439"/>
              <a:gd name="connsiteY376" fmla="*/ 2435528 h 6857999"/>
              <a:gd name="connsiteX377" fmla="*/ 5621111 w 5913439"/>
              <a:gd name="connsiteY377" fmla="*/ 2439569 h 6857999"/>
              <a:gd name="connsiteX378" fmla="*/ 5616171 w 5913439"/>
              <a:gd name="connsiteY378" fmla="*/ 2443161 h 6857999"/>
              <a:gd name="connsiteX379" fmla="*/ 5611232 w 5913439"/>
              <a:gd name="connsiteY379" fmla="*/ 2446305 h 6857999"/>
              <a:gd name="connsiteX380" fmla="*/ 5605843 w 5913439"/>
              <a:gd name="connsiteY380" fmla="*/ 2448999 h 6857999"/>
              <a:gd name="connsiteX381" fmla="*/ 5600455 w 5913439"/>
              <a:gd name="connsiteY381" fmla="*/ 2451693 h 6857999"/>
              <a:gd name="connsiteX382" fmla="*/ 5594617 w 5913439"/>
              <a:gd name="connsiteY382" fmla="*/ 2453489 h 6857999"/>
              <a:gd name="connsiteX383" fmla="*/ 5588779 w 5913439"/>
              <a:gd name="connsiteY383" fmla="*/ 2455286 h 6857999"/>
              <a:gd name="connsiteX384" fmla="*/ 5582942 w 5913439"/>
              <a:gd name="connsiteY384" fmla="*/ 2456633 h 6857999"/>
              <a:gd name="connsiteX385" fmla="*/ 5576655 w 5913439"/>
              <a:gd name="connsiteY385" fmla="*/ 2457082 h 6857999"/>
              <a:gd name="connsiteX386" fmla="*/ 5570369 w 5913439"/>
              <a:gd name="connsiteY386" fmla="*/ 2457082 h 6857999"/>
              <a:gd name="connsiteX387" fmla="*/ 5563633 w 5913439"/>
              <a:gd name="connsiteY387" fmla="*/ 2456633 h 6857999"/>
              <a:gd name="connsiteX388" fmla="*/ 5555999 w 5913439"/>
              <a:gd name="connsiteY388" fmla="*/ 2455286 h 6857999"/>
              <a:gd name="connsiteX389" fmla="*/ 5548815 w 5913439"/>
              <a:gd name="connsiteY389" fmla="*/ 2453489 h 6857999"/>
              <a:gd name="connsiteX390" fmla="*/ 5541181 w 5913439"/>
              <a:gd name="connsiteY390" fmla="*/ 2450795 h 6857999"/>
              <a:gd name="connsiteX391" fmla="*/ 5533547 w 5913439"/>
              <a:gd name="connsiteY391" fmla="*/ 2447652 h 6857999"/>
              <a:gd name="connsiteX392" fmla="*/ 5525464 w 5913439"/>
              <a:gd name="connsiteY392" fmla="*/ 2443611 h 6857999"/>
              <a:gd name="connsiteX393" fmla="*/ 5517382 w 5913439"/>
              <a:gd name="connsiteY393" fmla="*/ 2447203 h 6857999"/>
              <a:gd name="connsiteX394" fmla="*/ 5510197 w 5913439"/>
              <a:gd name="connsiteY394" fmla="*/ 2450346 h 6857999"/>
              <a:gd name="connsiteX395" fmla="*/ 5503012 w 5913439"/>
              <a:gd name="connsiteY395" fmla="*/ 2453489 h 6857999"/>
              <a:gd name="connsiteX396" fmla="*/ 5495827 w 5913439"/>
              <a:gd name="connsiteY396" fmla="*/ 2456184 h 6857999"/>
              <a:gd name="connsiteX397" fmla="*/ 5480111 w 5913439"/>
              <a:gd name="connsiteY397" fmla="*/ 2460674 h 6857999"/>
              <a:gd name="connsiteX398" fmla="*/ 5465292 w 5913439"/>
              <a:gd name="connsiteY398" fmla="*/ 2464716 h 6857999"/>
              <a:gd name="connsiteX399" fmla="*/ 5449576 w 5913439"/>
              <a:gd name="connsiteY399" fmla="*/ 2467410 h 6857999"/>
              <a:gd name="connsiteX400" fmla="*/ 5434308 w 5913439"/>
              <a:gd name="connsiteY400" fmla="*/ 2470553 h 6857999"/>
              <a:gd name="connsiteX401" fmla="*/ 5419041 w 5913439"/>
              <a:gd name="connsiteY401" fmla="*/ 2471901 h 6857999"/>
              <a:gd name="connsiteX402" fmla="*/ 5403324 w 5913439"/>
              <a:gd name="connsiteY402" fmla="*/ 2473248 h 6857999"/>
              <a:gd name="connsiteX403" fmla="*/ 5371891 w 5913439"/>
              <a:gd name="connsiteY403" fmla="*/ 2475044 h 6857999"/>
              <a:gd name="connsiteX404" fmla="*/ 5341356 w 5913439"/>
              <a:gd name="connsiteY404" fmla="*/ 2476840 h 6857999"/>
              <a:gd name="connsiteX405" fmla="*/ 5325190 w 5913439"/>
              <a:gd name="connsiteY405" fmla="*/ 2477738 h 6857999"/>
              <a:gd name="connsiteX406" fmla="*/ 5309923 w 5913439"/>
              <a:gd name="connsiteY406" fmla="*/ 2478636 h 6857999"/>
              <a:gd name="connsiteX407" fmla="*/ 5294206 w 5913439"/>
              <a:gd name="connsiteY407" fmla="*/ 2479983 h 6857999"/>
              <a:gd name="connsiteX408" fmla="*/ 5278939 w 5913439"/>
              <a:gd name="connsiteY408" fmla="*/ 2482228 h 6857999"/>
              <a:gd name="connsiteX409" fmla="*/ 5275346 w 5913439"/>
              <a:gd name="connsiteY409" fmla="*/ 2506477 h 6857999"/>
              <a:gd name="connsiteX410" fmla="*/ 5278939 w 5913439"/>
              <a:gd name="connsiteY410" fmla="*/ 2523540 h 6857999"/>
              <a:gd name="connsiteX411" fmla="*/ 5282531 w 5913439"/>
              <a:gd name="connsiteY411" fmla="*/ 2540604 h 6857999"/>
              <a:gd name="connsiteX412" fmla="*/ 5285225 w 5913439"/>
              <a:gd name="connsiteY412" fmla="*/ 2558117 h 6857999"/>
              <a:gd name="connsiteX413" fmla="*/ 5287021 w 5913439"/>
              <a:gd name="connsiteY413" fmla="*/ 2575181 h 6857999"/>
              <a:gd name="connsiteX414" fmla="*/ 5287919 w 5913439"/>
              <a:gd name="connsiteY414" fmla="*/ 2584162 h 6857999"/>
              <a:gd name="connsiteX415" fmla="*/ 5287919 w 5913439"/>
              <a:gd name="connsiteY415" fmla="*/ 2592693 h 6857999"/>
              <a:gd name="connsiteX416" fmla="*/ 5287919 w 5913439"/>
              <a:gd name="connsiteY416" fmla="*/ 2601225 h 6857999"/>
              <a:gd name="connsiteX417" fmla="*/ 5287021 w 5913439"/>
              <a:gd name="connsiteY417" fmla="*/ 2609757 h 6857999"/>
              <a:gd name="connsiteX418" fmla="*/ 5286123 w 5913439"/>
              <a:gd name="connsiteY418" fmla="*/ 2618738 h 6857999"/>
              <a:gd name="connsiteX419" fmla="*/ 5284776 w 5913439"/>
              <a:gd name="connsiteY419" fmla="*/ 2627270 h 6857999"/>
              <a:gd name="connsiteX420" fmla="*/ 5282531 w 5913439"/>
              <a:gd name="connsiteY420" fmla="*/ 2635802 h 6857999"/>
              <a:gd name="connsiteX421" fmla="*/ 5279837 w 5913439"/>
              <a:gd name="connsiteY421" fmla="*/ 2644783 h 6857999"/>
              <a:gd name="connsiteX422" fmla="*/ 5282531 w 5913439"/>
              <a:gd name="connsiteY422" fmla="*/ 2649722 h 6857999"/>
              <a:gd name="connsiteX423" fmla="*/ 5284776 w 5913439"/>
              <a:gd name="connsiteY423" fmla="*/ 2655560 h 6857999"/>
              <a:gd name="connsiteX424" fmla="*/ 5286123 w 5913439"/>
              <a:gd name="connsiteY424" fmla="*/ 2660499 h 6857999"/>
              <a:gd name="connsiteX425" fmla="*/ 5287470 w 5913439"/>
              <a:gd name="connsiteY425" fmla="*/ 2665439 h 6857999"/>
              <a:gd name="connsiteX426" fmla="*/ 5287919 w 5913439"/>
              <a:gd name="connsiteY426" fmla="*/ 2670827 h 6857999"/>
              <a:gd name="connsiteX427" fmla="*/ 5288369 w 5913439"/>
              <a:gd name="connsiteY427" fmla="*/ 2675767 h 6857999"/>
              <a:gd name="connsiteX428" fmla="*/ 5288369 w 5913439"/>
              <a:gd name="connsiteY428" fmla="*/ 2680706 h 6857999"/>
              <a:gd name="connsiteX429" fmla="*/ 5287919 w 5913439"/>
              <a:gd name="connsiteY429" fmla="*/ 2686095 h 6857999"/>
              <a:gd name="connsiteX430" fmla="*/ 5286123 w 5913439"/>
              <a:gd name="connsiteY430" fmla="*/ 2696423 h 6857999"/>
              <a:gd name="connsiteX431" fmla="*/ 5283878 w 5913439"/>
              <a:gd name="connsiteY431" fmla="*/ 2706751 h 6857999"/>
              <a:gd name="connsiteX432" fmla="*/ 5278490 w 5913439"/>
              <a:gd name="connsiteY432" fmla="*/ 2727407 h 6857999"/>
              <a:gd name="connsiteX433" fmla="*/ 5276244 w 5913439"/>
              <a:gd name="connsiteY433" fmla="*/ 2747165 h 6857999"/>
              <a:gd name="connsiteX434" fmla="*/ 5273101 w 5913439"/>
              <a:gd name="connsiteY434" fmla="*/ 2766923 h 6857999"/>
              <a:gd name="connsiteX435" fmla="*/ 5270856 w 5913439"/>
              <a:gd name="connsiteY435" fmla="*/ 2776802 h 6857999"/>
              <a:gd name="connsiteX436" fmla="*/ 5268611 w 5913439"/>
              <a:gd name="connsiteY436" fmla="*/ 2786232 h 6857999"/>
              <a:gd name="connsiteX437" fmla="*/ 5265916 w 5913439"/>
              <a:gd name="connsiteY437" fmla="*/ 2795213 h 6857999"/>
              <a:gd name="connsiteX438" fmla="*/ 5262324 w 5913439"/>
              <a:gd name="connsiteY438" fmla="*/ 2805092 h 6857999"/>
              <a:gd name="connsiteX439" fmla="*/ 5259181 w 5913439"/>
              <a:gd name="connsiteY439" fmla="*/ 2813624 h 6857999"/>
              <a:gd name="connsiteX440" fmla="*/ 5255139 w 5913439"/>
              <a:gd name="connsiteY440" fmla="*/ 2822604 h 6857999"/>
              <a:gd name="connsiteX441" fmla="*/ 5250200 w 5913439"/>
              <a:gd name="connsiteY441" fmla="*/ 2830688 h 6857999"/>
              <a:gd name="connsiteX442" fmla="*/ 5244811 w 5913439"/>
              <a:gd name="connsiteY442" fmla="*/ 2839668 h 6857999"/>
              <a:gd name="connsiteX443" fmla="*/ 5238974 w 5913439"/>
              <a:gd name="connsiteY443" fmla="*/ 2847302 h 6857999"/>
              <a:gd name="connsiteX444" fmla="*/ 5232238 w 5913439"/>
              <a:gd name="connsiteY444" fmla="*/ 2854936 h 6857999"/>
              <a:gd name="connsiteX445" fmla="*/ 5224155 w 5913439"/>
              <a:gd name="connsiteY445" fmla="*/ 2861671 h 6857999"/>
              <a:gd name="connsiteX446" fmla="*/ 5216072 w 5913439"/>
              <a:gd name="connsiteY446" fmla="*/ 2868407 h 6857999"/>
              <a:gd name="connsiteX447" fmla="*/ 5216521 w 5913439"/>
              <a:gd name="connsiteY447" fmla="*/ 2869754 h 6857999"/>
              <a:gd name="connsiteX448" fmla="*/ 5216970 w 5913439"/>
              <a:gd name="connsiteY448" fmla="*/ 2871102 h 6857999"/>
              <a:gd name="connsiteX449" fmla="*/ 5216970 w 5913439"/>
              <a:gd name="connsiteY449" fmla="*/ 2872448 h 6857999"/>
              <a:gd name="connsiteX450" fmla="*/ 5216970 w 5913439"/>
              <a:gd name="connsiteY450" fmla="*/ 2874245 h 6857999"/>
              <a:gd name="connsiteX451" fmla="*/ 5215623 w 5913439"/>
              <a:gd name="connsiteY451" fmla="*/ 2876490 h 6857999"/>
              <a:gd name="connsiteX452" fmla="*/ 5213827 w 5913439"/>
              <a:gd name="connsiteY452" fmla="*/ 2879184 h 6857999"/>
              <a:gd name="connsiteX453" fmla="*/ 5211582 w 5913439"/>
              <a:gd name="connsiteY453" fmla="*/ 2881430 h 6857999"/>
              <a:gd name="connsiteX454" fmla="*/ 5208888 w 5913439"/>
              <a:gd name="connsiteY454" fmla="*/ 2883675 h 6857999"/>
              <a:gd name="connsiteX455" fmla="*/ 5203499 w 5913439"/>
              <a:gd name="connsiteY455" fmla="*/ 2888165 h 6857999"/>
              <a:gd name="connsiteX456" fmla="*/ 5200805 w 5913439"/>
              <a:gd name="connsiteY456" fmla="*/ 2890410 h 6857999"/>
              <a:gd name="connsiteX457" fmla="*/ 5199009 w 5913439"/>
              <a:gd name="connsiteY457" fmla="*/ 2893105 h 6857999"/>
              <a:gd name="connsiteX458" fmla="*/ 5198110 w 5913439"/>
              <a:gd name="connsiteY458" fmla="*/ 2895350 h 6857999"/>
              <a:gd name="connsiteX459" fmla="*/ 5198110 w 5913439"/>
              <a:gd name="connsiteY459" fmla="*/ 2896697 h 6857999"/>
              <a:gd name="connsiteX460" fmla="*/ 5198110 w 5913439"/>
              <a:gd name="connsiteY460" fmla="*/ 2897595 h 6857999"/>
              <a:gd name="connsiteX461" fmla="*/ 5198560 w 5913439"/>
              <a:gd name="connsiteY461" fmla="*/ 2898942 h 6857999"/>
              <a:gd name="connsiteX462" fmla="*/ 5199009 w 5913439"/>
              <a:gd name="connsiteY462" fmla="*/ 2900289 h 6857999"/>
              <a:gd name="connsiteX463" fmla="*/ 5201703 w 5913439"/>
              <a:gd name="connsiteY463" fmla="*/ 2902984 h 6857999"/>
              <a:gd name="connsiteX464" fmla="*/ 5205744 w 5913439"/>
              <a:gd name="connsiteY464" fmla="*/ 2905678 h 6857999"/>
              <a:gd name="connsiteX465" fmla="*/ 5212031 w 5913439"/>
              <a:gd name="connsiteY465" fmla="*/ 2908372 h 6857999"/>
              <a:gd name="connsiteX466" fmla="*/ 5216970 w 5913439"/>
              <a:gd name="connsiteY466" fmla="*/ 2911515 h 6857999"/>
              <a:gd name="connsiteX467" fmla="*/ 5221461 w 5913439"/>
              <a:gd name="connsiteY467" fmla="*/ 2914210 h 6857999"/>
              <a:gd name="connsiteX468" fmla="*/ 5225502 w 5913439"/>
              <a:gd name="connsiteY468" fmla="*/ 2917802 h 6857999"/>
              <a:gd name="connsiteX469" fmla="*/ 5229544 w 5913439"/>
              <a:gd name="connsiteY469" fmla="*/ 2921394 h 6857999"/>
              <a:gd name="connsiteX470" fmla="*/ 5232687 w 5913439"/>
              <a:gd name="connsiteY470" fmla="*/ 2924987 h 6857999"/>
              <a:gd name="connsiteX471" fmla="*/ 5235381 w 5913439"/>
              <a:gd name="connsiteY471" fmla="*/ 2929028 h 6857999"/>
              <a:gd name="connsiteX472" fmla="*/ 5237177 w 5913439"/>
              <a:gd name="connsiteY472" fmla="*/ 2933070 h 6857999"/>
              <a:gd name="connsiteX473" fmla="*/ 5238525 w 5913439"/>
              <a:gd name="connsiteY473" fmla="*/ 2937111 h 6857999"/>
              <a:gd name="connsiteX474" fmla="*/ 5239423 w 5913439"/>
              <a:gd name="connsiteY474" fmla="*/ 2940704 h 6857999"/>
              <a:gd name="connsiteX475" fmla="*/ 5239423 w 5913439"/>
              <a:gd name="connsiteY475" fmla="*/ 2944745 h 6857999"/>
              <a:gd name="connsiteX476" fmla="*/ 5238974 w 5913439"/>
              <a:gd name="connsiteY476" fmla="*/ 2948337 h 6857999"/>
              <a:gd name="connsiteX477" fmla="*/ 5238075 w 5913439"/>
              <a:gd name="connsiteY477" fmla="*/ 2951481 h 6857999"/>
              <a:gd name="connsiteX478" fmla="*/ 5236728 w 5913439"/>
              <a:gd name="connsiteY478" fmla="*/ 2954175 h 6857999"/>
              <a:gd name="connsiteX479" fmla="*/ 5234483 w 5913439"/>
              <a:gd name="connsiteY479" fmla="*/ 2956420 h 6857999"/>
              <a:gd name="connsiteX480" fmla="*/ 5231340 w 5913439"/>
              <a:gd name="connsiteY480" fmla="*/ 2957767 h 6857999"/>
              <a:gd name="connsiteX481" fmla="*/ 5227747 w 5913439"/>
              <a:gd name="connsiteY481" fmla="*/ 2958665 h 6857999"/>
              <a:gd name="connsiteX482" fmla="*/ 5222359 w 5913439"/>
              <a:gd name="connsiteY482" fmla="*/ 2959563 h 6857999"/>
              <a:gd name="connsiteX483" fmla="*/ 5217419 w 5913439"/>
              <a:gd name="connsiteY483" fmla="*/ 2960461 h 6857999"/>
              <a:gd name="connsiteX484" fmla="*/ 5212480 w 5913439"/>
              <a:gd name="connsiteY484" fmla="*/ 2962258 h 6857999"/>
              <a:gd name="connsiteX485" fmla="*/ 5207540 w 5913439"/>
              <a:gd name="connsiteY485" fmla="*/ 2963605 h 6857999"/>
              <a:gd name="connsiteX486" fmla="*/ 5199009 w 5913439"/>
              <a:gd name="connsiteY486" fmla="*/ 2967646 h 6857999"/>
              <a:gd name="connsiteX487" fmla="*/ 5190028 w 5913439"/>
              <a:gd name="connsiteY487" fmla="*/ 2972586 h 6857999"/>
              <a:gd name="connsiteX488" fmla="*/ 5181945 w 5913439"/>
              <a:gd name="connsiteY488" fmla="*/ 2977974 h 6857999"/>
              <a:gd name="connsiteX489" fmla="*/ 5174311 w 5913439"/>
              <a:gd name="connsiteY489" fmla="*/ 2984710 h 6857999"/>
              <a:gd name="connsiteX490" fmla="*/ 5159493 w 5913439"/>
              <a:gd name="connsiteY490" fmla="*/ 2997283 h 6857999"/>
              <a:gd name="connsiteX491" fmla="*/ 5151859 w 5913439"/>
              <a:gd name="connsiteY491" fmla="*/ 3003121 h 6857999"/>
              <a:gd name="connsiteX492" fmla="*/ 5144225 w 5913439"/>
              <a:gd name="connsiteY492" fmla="*/ 3009407 h 6857999"/>
              <a:gd name="connsiteX493" fmla="*/ 5136591 w 5913439"/>
              <a:gd name="connsiteY493" fmla="*/ 3014796 h 6857999"/>
              <a:gd name="connsiteX494" fmla="*/ 5128509 w 5913439"/>
              <a:gd name="connsiteY494" fmla="*/ 3019735 h 6857999"/>
              <a:gd name="connsiteX495" fmla="*/ 5119977 w 5913439"/>
              <a:gd name="connsiteY495" fmla="*/ 3024226 h 6857999"/>
              <a:gd name="connsiteX496" fmla="*/ 5115486 w 5913439"/>
              <a:gd name="connsiteY496" fmla="*/ 3026022 h 6857999"/>
              <a:gd name="connsiteX497" fmla="*/ 5110996 w 5913439"/>
              <a:gd name="connsiteY497" fmla="*/ 3027369 h 6857999"/>
              <a:gd name="connsiteX498" fmla="*/ 5106056 w 5913439"/>
              <a:gd name="connsiteY498" fmla="*/ 3028267 h 6857999"/>
              <a:gd name="connsiteX499" fmla="*/ 5101566 w 5913439"/>
              <a:gd name="connsiteY499" fmla="*/ 3029165 h 6857999"/>
              <a:gd name="connsiteX500" fmla="*/ 5096177 w 5913439"/>
              <a:gd name="connsiteY500" fmla="*/ 3029614 h 6857999"/>
              <a:gd name="connsiteX501" fmla="*/ 5091238 w 5913439"/>
              <a:gd name="connsiteY501" fmla="*/ 3030064 h 6857999"/>
              <a:gd name="connsiteX502" fmla="*/ 5053967 w 5913439"/>
              <a:gd name="connsiteY502" fmla="*/ 3033656 h 6857999"/>
              <a:gd name="connsiteX503" fmla="*/ 4972690 w 5913439"/>
              <a:gd name="connsiteY503" fmla="*/ 3035901 h 6857999"/>
              <a:gd name="connsiteX504" fmla="*/ 4869859 w 5913439"/>
              <a:gd name="connsiteY504" fmla="*/ 3054312 h 6857999"/>
              <a:gd name="connsiteX505" fmla="*/ 4868511 w 5913439"/>
              <a:gd name="connsiteY505" fmla="*/ 3071376 h 6857999"/>
              <a:gd name="connsiteX506" fmla="*/ 4867613 w 5913439"/>
              <a:gd name="connsiteY506" fmla="*/ 3088439 h 6857999"/>
              <a:gd name="connsiteX507" fmla="*/ 4867164 w 5913439"/>
              <a:gd name="connsiteY507" fmla="*/ 3106401 h 6857999"/>
              <a:gd name="connsiteX508" fmla="*/ 4867613 w 5913439"/>
              <a:gd name="connsiteY508" fmla="*/ 3123465 h 6857999"/>
              <a:gd name="connsiteX509" fmla="*/ 4868062 w 5913439"/>
              <a:gd name="connsiteY509" fmla="*/ 3158490 h 6857999"/>
              <a:gd name="connsiteX510" fmla="*/ 4867613 w 5913439"/>
              <a:gd name="connsiteY510" fmla="*/ 3176452 h 6857999"/>
              <a:gd name="connsiteX511" fmla="*/ 4867164 w 5913439"/>
              <a:gd name="connsiteY511" fmla="*/ 3193516 h 6857999"/>
              <a:gd name="connsiteX512" fmla="*/ 4865368 w 5913439"/>
              <a:gd name="connsiteY512" fmla="*/ 3210579 h 6857999"/>
              <a:gd name="connsiteX513" fmla="*/ 4864021 w 5913439"/>
              <a:gd name="connsiteY513" fmla="*/ 3219111 h 6857999"/>
              <a:gd name="connsiteX514" fmla="*/ 4862225 w 5913439"/>
              <a:gd name="connsiteY514" fmla="*/ 3227194 h 6857999"/>
              <a:gd name="connsiteX515" fmla="*/ 4860429 w 5913439"/>
              <a:gd name="connsiteY515" fmla="*/ 3235277 h 6857999"/>
              <a:gd name="connsiteX516" fmla="*/ 4858183 w 5913439"/>
              <a:gd name="connsiteY516" fmla="*/ 3243809 h 6857999"/>
              <a:gd name="connsiteX517" fmla="*/ 4855040 w 5913439"/>
              <a:gd name="connsiteY517" fmla="*/ 3251892 h 6857999"/>
              <a:gd name="connsiteX518" fmla="*/ 4851897 w 5913439"/>
              <a:gd name="connsiteY518" fmla="*/ 3259975 h 6857999"/>
              <a:gd name="connsiteX519" fmla="*/ 4848304 w 5913439"/>
              <a:gd name="connsiteY519" fmla="*/ 3267608 h 6857999"/>
              <a:gd name="connsiteX520" fmla="*/ 4844263 w 5913439"/>
              <a:gd name="connsiteY520" fmla="*/ 3275242 h 6857999"/>
              <a:gd name="connsiteX521" fmla="*/ 4839773 w 5913439"/>
              <a:gd name="connsiteY521" fmla="*/ 3283325 h 6857999"/>
              <a:gd name="connsiteX522" fmla="*/ 4834384 w 5913439"/>
              <a:gd name="connsiteY522" fmla="*/ 3290510 h 6857999"/>
              <a:gd name="connsiteX523" fmla="*/ 4828546 w 5913439"/>
              <a:gd name="connsiteY523" fmla="*/ 3297694 h 6857999"/>
              <a:gd name="connsiteX524" fmla="*/ 4822260 w 5913439"/>
              <a:gd name="connsiteY524" fmla="*/ 3304879 h 6857999"/>
              <a:gd name="connsiteX525" fmla="*/ 4814626 w 5913439"/>
              <a:gd name="connsiteY525" fmla="*/ 3312064 h 6857999"/>
              <a:gd name="connsiteX526" fmla="*/ 4806992 w 5913439"/>
              <a:gd name="connsiteY526" fmla="*/ 3319249 h 6857999"/>
              <a:gd name="connsiteX527" fmla="*/ 4809237 w 5913439"/>
              <a:gd name="connsiteY527" fmla="*/ 3329128 h 6857999"/>
              <a:gd name="connsiteX528" fmla="*/ 4811034 w 5913439"/>
              <a:gd name="connsiteY528" fmla="*/ 3338108 h 6857999"/>
              <a:gd name="connsiteX529" fmla="*/ 4812381 w 5913439"/>
              <a:gd name="connsiteY529" fmla="*/ 3347089 h 6857999"/>
              <a:gd name="connsiteX530" fmla="*/ 4812830 w 5913439"/>
              <a:gd name="connsiteY530" fmla="*/ 3355621 h 6857999"/>
              <a:gd name="connsiteX531" fmla="*/ 4812830 w 5913439"/>
              <a:gd name="connsiteY531" fmla="*/ 3363704 h 6857999"/>
              <a:gd name="connsiteX532" fmla="*/ 4811932 w 5913439"/>
              <a:gd name="connsiteY532" fmla="*/ 3371338 h 6857999"/>
              <a:gd name="connsiteX533" fmla="*/ 4811034 w 5913439"/>
              <a:gd name="connsiteY533" fmla="*/ 3378073 h 6857999"/>
              <a:gd name="connsiteX534" fmla="*/ 4809237 w 5913439"/>
              <a:gd name="connsiteY534" fmla="*/ 3384809 h 6857999"/>
              <a:gd name="connsiteX535" fmla="*/ 4806992 w 5913439"/>
              <a:gd name="connsiteY535" fmla="*/ 3391545 h 6857999"/>
              <a:gd name="connsiteX536" fmla="*/ 4804298 w 5913439"/>
              <a:gd name="connsiteY536" fmla="*/ 3397382 h 6857999"/>
              <a:gd name="connsiteX537" fmla="*/ 4801155 w 5913439"/>
              <a:gd name="connsiteY537" fmla="*/ 3403220 h 6857999"/>
              <a:gd name="connsiteX538" fmla="*/ 4798011 w 5913439"/>
              <a:gd name="connsiteY538" fmla="*/ 3408159 h 6857999"/>
              <a:gd name="connsiteX539" fmla="*/ 4793970 w 5913439"/>
              <a:gd name="connsiteY539" fmla="*/ 3413099 h 6857999"/>
              <a:gd name="connsiteX540" fmla="*/ 4789929 w 5913439"/>
              <a:gd name="connsiteY540" fmla="*/ 3418038 h 6857999"/>
              <a:gd name="connsiteX541" fmla="*/ 4785438 w 5913439"/>
              <a:gd name="connsiteY541" fmla="*/ 3422529 h 6857999"/>
              <a:gd name="connsiteX542" fmla="*/ 4780050 w 5913439"/>
              <a:gd name="connsiteY542" fmla="*/ 3427019 h 6857999"/>
              <a:gd name="connsiteX543" fmla="*/ 4775110 w 5913439"/>
              <a:gd name="connsiteY543" fmla="*/ 3431061 h 6857999"/>
              <a:gd name="connsiteX544" fmla="*/ 4769722 w 5913439"/>
              <a:gd name="connsiteY544" fmla="*/ 3435102 h 6857999"/>
              <a:gd name="connsiteX545" fmla="*/ 4758495 w 5913439"/>
              <a:gd name="connsiteY545" fmla="*/ 3441838 h 6857999"/>
              <a:gd name="connsiteX546" fmla="*/ 4746371 w 5913439"/>
              <a:gd name="connsiteY546" fmla="*/ 3448573 h 6857999"/>
              <a:gd name="connsiteX547" fmla="*/ 4733349 w 5913439"/>
              <a:gd name="connsiteY547" fmla="*/ 3454860 h 6857999"/>
              <a:gd name="connsiteX548" fmla="*/ 4707304 w 5913439"/>
              <a:gd name="connsiteY548" fmla="*/ 3466984 h 6857999"/>
              <a:gd name="connsiteX549" fmla="*/ 4694282 w 5913439"/>
              <a:gd name="connsiteY549" fmla="*/ 3472822 h 6857999"/>
              <a:gd name="connsiteX550" fmla="*/ 4682158 w 5913439"/>
              <a:gd name="connsiteY550" fmla="*/ 3479108 h 6857999"/>
              <a:gd name="connsiteX551" fmla="*/ 4547444 w 5913439"/>
              <a:gd name="connsiteY551" fmla="*/ 3506500 h 6857999"/>
              <a:gd name="connsiteX552" fmla="*/ 4563610 w 5913439"/>
              <a:gd name="connsiteY552" fmla="*/ 3544669 h 6857999"/>
              <a:gd name="connsiteX553" fmla="*/ 4572591 w 5913439"/>
              <a:gd name="connsiteY553" fmla="*/ 3546914 h 6857999"/>
              <a:gd name="connsiteX554" fmla="*/ 4582021 w 5913439"/>
              <a:gd name="connsiteY554" fmla="*/ 3548261 h 6857999"/>
              <a:gd name="connsiteX555" fmla="*/ 4601779 w 5913439"/>
              <a:gd name="connsiteY555" fmla="*/ 3547812 h 6857999"/>
              <a:gd name="connsiteX556" fmla="*/ 4620639 w 5913439"/>
              <a:gd name="connsiteY556" fmla="*/ 3548710 h 6857999"/>
              <a:gd name="connsiteX557" fmla="*/ 4639947 w 5913439"/>
              <a:gd name="connsiteY557" fmla="*/ 3550058 h 6857999"/>
              <a:gd name="connsiteX558" fmla="*/ 4658359 w 5913439"/>
              <a:gd name="connsiteY558" fmla="*/ 3552303 h 6857999"/>
              <a:gd name="connsiteX559" fmla="*/ 4677218 w 5913439"/>
              <a:gd name="connsiteY559" fmla="*/ 3554997 h 6857999"/>
              <a:gd name="connsiteX560" fmla="*/ 4695180 w 5913439"/>
              <a:gd name="connsiteY560" fmla="*/ 3558589 h 6857999"/>
              <a:gd name="connsiteX561" fmla="*/ 4713591 w 5913439"/>
              <a:gd name="connsiteY561" fmla="*/ 3563080 h 6857999"/>
              <a:gd name="connsiteX562" fmla="*/ 4731553 w 5913439"/>
              <a:gd name="connsiteY562" fmla="*/ 3568019 h 6857999"/>
              <a:gd name="connsiteX563" fmla="*/ 4749514 w 5913439"/>
              <a:gd name="connsiteY563" fmla="*/ 3573857 h 6857999"/>
              <a:gd name="connsiteX564" fmla="*/ 4767027 w 5913439"/>
              <a:gd name="connsiteY564" fmla="*/ 3579695 h 6857999"/>
              <a:gd name="connsiteX565" fmla="*/ 4784540 w 5913439"/>
              <a:gd name="connsiteY565" fmla="*/ 3586430 h 6857999"/>
              <a:gd name="connsiteX566" fmla="*/ 4802053 w 5913439"/>
              <a:gd name="connsiteY566" fmla="*/ 3593166 h 6857999"/>
              <a:gd name="connsiteX567" fmla="*/ 4819116 w 5913439"/>
              <a:gd name="connsiteY567" fmla="*/ 3600800 h 6857999"/>
              <a:gd name="connsiteX568" fmla="*/ 4836629 w 5913439"/>
              <a:gd name="connsiteY568" fmla="*/ 3608882 h 6857999"/>
              <a:gd name="connsiteX569" fmla="*/ 4853244 w 5913439"/>
              <a:gd name="connsiteY569" fmla="*/ 3616965 h 6857999"/>
              <a:gd name="connsiteX570" fmla="*/ 4870757 w 5913439"/>
              <a:gd name="connsiteY570" fmla="*/ 3625497 h 6857999"/>
              <a:gd name="connsiteX571" fmla="*/ 4871206 w 5913439"/>
              <a:gd name="connsiteY571" fmla="*/ 3625497 h 6857999"/>
              <a:gd name="connsiteX572" fmla="*/ 4885575 w 5913439"/>
              <a:gd name="connsiteY572" fmla="*/ 3629089 h 6857999"/>
              <a:gd name="connsiteX573" fmla="*/ 4899046 w 5913439"/>
              <a:gd name="connsiteY573" fmla="*/ 3633131 h 6857999"/>
              <a:gd name="connsiteX574" fmla="*/ 4911171 w 5913439"/>
              <a:gd name="connsiteY574" fmla="*/ 3638070 h 6857999"/>
              <a:gd name="connsiteX575" fmla="*/ 4917008 w 5913439"/>
              <a:gd name="connsiteY575" fmla="*/ 3640765 h 6857999"/>
              <a:gd name="connsiteX576" fmla="*/ 4922397 w 5913439"/>
              <a:gd name="connsiteY576" fmla="*/ 3643459 h 6857999"/>
              <a:gd name="connsiteX577" fmla="*/ 4927785 w 5913439"/>
              <a:gd name="connsiteY577" fmla="*/ 3647051 h 6857999"/>
              <a:gd name="connsiteX578" fmla="*/ 4932725 w 5913439"/>
              <a:gd name="connsiteY578" fmla="*/ 3650195 h 6857999"/>
              <a:gd name="connsiteX579" fmla="*/ 4937664 w 5913439"/>
              <a:gd name="connsiteY579" fmla="*/ 3653338 h 6857999"/>
              <a:gd name="connsiteX580" fmla="*/ 4942155 w 5913439"/>
              <a:gd name="connsiteY580" fmla="*/ 3656930 h 6857999"/>
              <a:gd name="connsiteX581" fmla="*/ 4946196 w 5913439"/>
              <a:gd name="connsiteY581" fmla="*/ 3660972 h 6857999"/>
              <a:gd name="connsiteX582" fmla="*/ 4949789 w 5913439"/>
              <a:gd name="connsiteY582" fmla="*/ 3665013 h 6857999"/>
              <a:gd name="connsiteX583" fmla="*/ 4953381 w 5913439"/>
              <a:gd name="connsiteY583" fmla="*/ 3669054 h 6857999"/>
              <a:gd name="connsiteX584" fmla="*/ 4956973 w 5913439"/>
              <a:gd name="connsiteY584" fmla="*/ 3673545 h 6857999"/>
              <a:gd name="connsiteX585" fmla="*/ 4960117 w 5913439"/>
              <a:gd name="connsiteY585" fmla="*/ 3678035 h 6857999"/>
              <a:gd name="connsiteX586" fmla="*/ 4962811 w 5913439"/>
              <a:gd name="connsiteY586" fmla="*/ 3682975 h 6857999"/>
              <a:gd name="connsiteX587" fmla="*/ 4965505 w 5913439"/>
              <a:gd name="connsiteY587" fmla="*/ 3687914 h 6857999"/>
              <a:gd name="connsiteX588" fmla="*/ 4968199 w 5913439"/>
              <a:gd name="connsiteY588" fmla="*/ 3693303 h 6857999"/>
              <a:gd name="connsiteX589" fmla="*/ 4969996 w 5913439"/>
              <a:gd name="connsiteY589" fmla="*/ 3698691 h 6857999"/>
              <a:gd name="connsiteX590" fmla="*/ 4971792 w 5913439"/>
              <a:gd name="connsiteY590" fmla="*/ 3704080 h 6857999"/>
              <a:gd name="connsiteX591" fmla="*/ 4973588 w 5913439"/>
              <a:gd name="connsiteY591" fmla="*/ 3709918 h 6857999"/>
              <a:gd name="connsiteX592" fmla="*/ 4974935 w 5913439"/>
              <a:gd name="connsiteY592" fmla="*/ 3715755 h 6857999"/>
              <a:gd name="connsiteX593" fmla="*/ 4975833 w 5913439"/>
              <a:gd name="connsiteY593" fmla="*/ 3722491 h 6857999"/>
              <a:gd name="connsiteX594" fmla="*/ 4976731 w 5913439"/>
              <a:gd name="connsiteY594" fmla="*/ 3728777 h 6857999"/>
              <a:gd name="connsiteX595" fmla="*/ 4977180 w 5913439"/>
              <a:gd name="connsiteY595" fmla="*/ 3742249 h 6857999"/>
              <a:gd name="connsiteX596" fmla="*/ 4977180 w 5913439"/>
              <a:gd name="connsiteY596" fmla="*/ 3757067 h 6857999"/>
              <a:gd name="connsiteX597" fmla="*/ 4975833 w 5913439"/>
              <a:gd name="connsiteY597" fmla="*/ 3771886 h 6857999"/>
              <a:gd name="connsiteX598" fmla="*/ 4974935 w 5913439"/>
              <a:gd name="connsiteY598" fmla="*/ 3784908 h 6857999"/>
              <a:gd name="connsiteX599" fmla="*/ 4974037 w 5913439"/>
              <a:gd name="connsiteY599" fmla="*/ 3797930 h 6857999"/>
              <a:gd name="connsiteX600" fmla="*/ 4974037 w 5913439"/>
              <a:gd name="connsiteY600" fmla="*/ 3810504 h 6857999"/>
              <a:gd name="connsiteX601" fmla="*/ 4974486 w 5913439"/>
              <a:gd name="connsiteY601" fmla="*/ 3823526 h 6857999"/>
              <a:gd name="connsiteX602" fmla="*/ 4975384 w 5913439"/>
              <a:gd name="connsiteY602" fmla="*/ 3849571 h 6857999"/>
              <a:gd name="connsiteX603" fmla="*/ 4975833 w 5913439"/>
              <a:gd name="connsiteY603" fmla="*/ 3876064 h 6857999"/>
              <a:gd name="connsiteX604" fmla="*/ 4975833 w 5913439"/>
              <a:gd name="connsiteY604" fmla="*/ 3888638 h 6857999"/>
              <a:gd name="connsiteX605" fmla="*/ 4975384 w 5913439"/>
              <a:gd name="connsiteY605" fmla="*/ 3901660 h 6857999"/>
              <a:gd name="connsiteX606" fmla="*/ 4974037 w 5913439"/>
              <a:gd name="connsiteY606" fmla="*/ 3914682 h 6857999"/>
              <a:gd name="connsiteX607" fmla="*/ 4972241 w 5913439"/>
              <a:gd name="connsiteY607" fmla="*/ 3927255 h 6857999"/>
              <a:gd name="connsiteX608" fmla="*/ 4969547 w 5913439"/>
              <a:gd name="connsiteY608" fmla="*/ 3940278 h 6857999"/>
              <a:gd name="connsiteX609" fmla="*/ 4965056 w 5913439"/>
              <a:gd name="connsiteY609" fmla="*/ 3952851 h 6857999"/>
              <a:gd name="connsiteX610" fmla="*/ 4962811 w 5913439"/>
              <a:gd name="connsiteY610" fmla="*/ 3959138 h 6857999"/>
              <a:gd name="connsiteX611" fmla="*/ 4960566 w 5913439"/>
              <a:gd name="connsiteY611" fmla="*/ 3965424 h 6857999"/>
              <a:gd name="connsiteX612" fmla="*/ 4957422 w 5913439"/>
              <a:gd name="connsiteY612" fmla="*/ 3971262 h 6857999"/>
              <a:gd name="connsiteX613" fmla="*/ 4954279 w 5913439"/>
              <a:gd name="connsiteY613" fmla="*/ 3977997 h 6857999"/>
              <a:gd name="connsiteX614" fmla="*/ 4951585 w 5913439"/>
              <a:gd name="connsiteY614" fmla="*/ 3984733 h 6857999"/>
              <a:gd name="connsiteX615" fmla="*/ 4948441 w 5913439"/>
              <a:gd name="connsiteY615" fmla="*/ 3991918 h 6857999"/>
              <a:gd name="connsiteX616" fmla="*/ 4945298 w 5913439"/>
              <a:gd name="connsiteY616" fmla="*/ 3998205 h 6857999"/>
              <a:gd name="connsiteX617" fmla="*/ 4941706 w 5913439"/>
              <a:gd name="connsiteY617" fmla="*/ 4004940 h 6857999"/>
              <a:gd name="connsiteX618" fmla="*/ 4934072 w 5913439"/>
              <a:gd name="connsiteY618" fmla="*/ 4017513 h 6857999"/>
              <a:gd name="connsiteX619" fmla="*/ 4925540 w 5913439"/>
              <a:gd name="connsiteY619" fmla="*/ 4029638 h 6857999"/>
              <a:gd name="connsiteX620" fmla="*/ 4916559 w 5913439"/>
              <a:gd name="connsiteY620" fmla="*/ 4040864 h 6857999"/>
              <a:gd name="connsiteX621" fmla="*/ 4907129 w 5913439"/>
              <a:gd name="connsiteY621" fmla="*/ 4052090 h 6857999"/>
              <a:gd name="connsiteX622" fmla="*/ 4897250 w 5913439"/>
              <a:gd name="connsiteY622" fmla="*/ 4062867 h 6857999"/>
              <a:gd name="connsiteX623" fmla="*/ 4886922 w 5913439"/>
              <a:gd name="connsiteY623" fmla="*/ 4073195 h 6857999"/>
              <a:gd name="connsiteX624" fmla="*/ 4866266 w 5913439"/>
              <a:gd name="connsiteY624" fmla="*/ 4093851 h 6857999"/>
              <a:gd name="connsiteX625" fmla="*/ 4845161 w 5913439"/>
              <a:gd name="connsiteY625" fmla="*/ 4114058 h 6857999"/>
              <a:gd name="connsiteX626" fmla="*/ 4834833 w 5913439"/>
              <a:gd name="connsiteY626" fmla="*/ 4125284 h 6857999"/>
              <a:gd name="connsiteX627" fmla="*/ 4825403 w 5913439"/>
              <a:gd name="connsiteY627" fmla="*/ 4136061 h 6857999"/>
              <a:gd name="connsiteX628" fmla="*/ 4815524 w 5913439"/>
              <a:gd name="connsiteY628" fmla="*/ 4147287 h 6857999"/>
              <a:gd name="connsiteX629" fmla="*/ 4806992 w 5913439"/>
              <a:gd name="connsiteY629" fmla="*/ 4159412 h 6857999"/>
              <a:gd name="connsiteX630" fmla="*/ 4799808 w 5913439"/>
              <a:gd name="connsiteY630" fmla="*/ 4168842 h 6857999"/>
              <a:gd name="connsiteX631" fmla="*/ 4791725 w 5913439"/>
              <a:gd name="connsiteY631" fmla="*/ 4177823 h 6857999"/>
              <a:gd name="connsiteX632" fmla="*/ 4783642 w 5913439"/>
              <a:gd name="connsiteY632" fmla="*/ 4185456 h 6857999"/>
              <a:gd name="connsiteX633" fmla="*/ 4774212 w 5913439"/>
              <a:gd name="connsiteY633" fmla="*/ 4192192 h 6857999"/>
              <a:gd name="connsiteX634" fmla="*/ 4764782 w 5913439"/>
              <a:gd name="connsiteY634" fmla="*/ 4198479 h 6857999"/>
              <a:gd name="connsiteX635" fmla="*/ 4755352 w 5913439"/>
              <a:gd name="connsiteY635" fmla="*/ 4203867 h 6857999"/>
              <a:gd name="connsiteX636" fmla="*/ 4745024 w 5913439"/>
              <a:gd name="connsiteY636" fmla="*/ 4207909 h 6857999"/>
              <a:gd name="connsiteX637" fmla="*/ 4734696 w 5913439"/>
              <a:gd name="connsiteY637" fmla="*/ 4211501 h 6857999"/>
              <a:gd name="connsiteX638" fmla="*/ 4724368 w 5913439"/>
              <a:gd name="connsiteY638" fmla="*/ 4214195 h 6857999"/>
              <a:gd name="connsiteX639" fmla="*/ 4713142 w 5913439"/>
              <a:gd name="connsiteY639" fmla="*/ 4215991 h 6857999"/>
              <a:gd name="connsiteX640" fmla="*/ 4701916 w 5913439"/>
              <a:gd name="connsiteY640" fmla="*/ 4217338 h 6857999"/>
              <a:gd name="connsiteX641" fmla="*/ 4690690 w 5913439"/>
              <a:gd name="connsiteY641" fmla="*/ 4217788 h 6857999"/>
              <a:gd name="connsiteX642" fmla="*/ 4679014 w 5913439"/>
              <a:gd name="connsiteY642" fmla="*/ 4217788 h 6857999"/>
              <a:gd name="connsiteX643" fmla="*/ 4666890 w 5913439"/>
              <a:gd name="connsiteY643" fmla="*/ 4217338 h 6857999"/>
              <a:gd name="connsiteX644" fmla="*/ 4655216 w 5913439"/>
              <a:gd name="connsiteY644" fmla="*/ 4216440 h 6857999"/>
              <a:gd name="connsiteX645" fmla="*/ 4643091 w 5913439"/>
              <a:gd name="connsiteY645" fmla="*/ 4214644 h 6857999"/>
              <a:gd name="connsiteX646" fmla="*/ 4583817 w 5913439"/>
              <a:gd name="connsiteY646" fmla="*/ 4216889 h 6857999"/>
              <a:gd name="connsiteX647" fmla="*/ 4563610 w 5913439"/>
              <a:gd name="connsiteY647" fmla="*/ 4217338 h 6857999"/>
              <a:gd name="connsiteX648" fmla="*/ 4531728 w 5913439"/>
              <a:gd name="connsiteY648" fmla="*/ 4220931 h 6857999"/>
              <a:gd name="connsiteX649" fmla="*/ 4500294 w 5913439"/>
              <a:gd name="connsiteY649" fmla="*/ 4224074 h 6857999"/>
              <a:gd name="connsiteX650" fmla="*/ 4468412 w 5913439"/>
              <a:gd name="connsiteY650" fmla="*/ 4226768 h 6857999"/>
              <a:gd name="connsiteX651" fmla="*/ 4436979 w 5913439"/>
              <a:gd name="connsiteY651" fmla="*/ 4228565 h 6857999"/>
              <a:gd name="connsiteX652" fmla="*/ 4405097 w 5913439"/>
              <a:gd name="connsiteY652" fmla="*/ 4230361 h 6857999"/>
              <a:gd name="connsiteX653" fmla="*/ 4373664 w 5913439"/>
              <a:gd name="connsiteY653" fmla="*/ 4231708 h 6857999"/>
              <a:gd name="connsiteX654" fmla="*/ 4310797 w 5913439"/>
              <a:gd name="connsiteY654" fmla="*/ 4233953 h 6857999"/>
              <a:gd name="connsiteX655" fmla="*/ 4306757 w 5913439"/>
              <a:gd name="connsiteY655" fmla="*/ 4233953 h 6857999"/>
              <a:gd name="connsiteX656" fmla="*/ 4303164 w 5913439"/>
              <a:gd name="connsiteY656" fmla="*/ 4233953 h 6857999"/>
              <a:gd name="connsiteX657" fmla="*/ 4245686 w 5913439"/>
              <a:gd name="connsiteY657" fmla="*/ 4234851 h 6857999"/>
              <a:gd name="connsiteX658" fmla="*/ 4187759 w 5913439"/>
              <a:gd name="connsiteY658" fmla="*/ 4235300 h 6857999"/>
              <a:gd name="connsiteX659" fmla="*/ 4130730 w 5913439"/>
              <a:gd name="connsiteY659" fmla="*/ 4235749 h 6857999"/>
              <a:gd name="connsiteX660" fmla="*/ 4072804 w 5913439"/>
              <a:gd name="connsiteY660" fmla="*/ 4236647 h 6857999"/>
              <a:gd name="connsiteX661" fmla="*/ 3663724 w 5913439"/>
              <a:gd name="connsiteY661" fmla="*/ 4242485 h 6857999"/>
              <a:gd name="connsiteX662" fmla="*/ 3622860 w 5913439"/>
              <a:gd name="connsiteY662" fmla="*/ 4242485 h 6857999"/>
              <a:gd name="connsiteX663" fmla="*/ 3420341 w 5913439"/>
              <a:gd name="connsiteY663" fmla="*/ 4257303 h 6857999"/>
              <a:gd name="connsiteX664" fmla="*/ 3414055 w 5913439"/>
              <a:gd name="connsiteY664" fmla="*/ 4259549 h 6857999"/>
              <a:gd name="connsiteX665" fmla="*/ 3407319 w 5913439"/>
              <a:gd name="connsiteY665" fmla="*/ 4261345 h 6857999"/>
              <a:gd name="connsiteX666" fmla="*/ 3401032 w 5913439"/>
              <a:gd name="connsiteY666" fmla="*/ 4262692 h 6857999"/>
              <a:gd name="connsiteX667" fmla="*/ 3394746 w 5913439"/>
              <a:gd name="connsiteY667" fmla="*/ 4263590 h 6857999"/>
              <a:gd name="connsiteX668" fmla="*/ 3388459 w 5913439"/>
              <a:gd name="connsiteY668" fmla="*/ 4264488 h 6857999"/>
              <a:gd name="connsiteX669" fmla="*/ 3382172 w 5913439"/>
              <a:gd name="connsiteY669" fmla="*/ 4264937 h 6857999"/>
              <a:gd name="connsiteX670" fmla="*/ 3369150 w 5913439"/>
              <a:gd name="connsiteY670" fmla="*/ 4264937 h 6857999"/>
              <a:gd name="connsiteX671" fmla="*/ 3356577 w 5913439"/>
              <a:gd name="connsiteY671" fmla="*/ 4264488 h 6857999"/>
              <a:gd name="connsiteX672" fmla="*/ 3343554 w 5913439"/>
              <a:gd name="connsiteY672" fmla="*/ 4263590 h 6857999"/>
              <a:gd name="connsiteX673" fmla="*/ 3317959 w 5913439"/>
              <a:gd name="connsiteY673" fmla="*/ 4260447 h 6857999"/>
              <a:gd name="connsiteX674" fmla="*/ 3326042 w 5913439"/>
              <a:gd name="connsiteY674" fmla="*/ 4265835 h 6857999"/>
              <a:gd name="connsiteX675" fmla="*/ 3334574 w 5913439"/>
              <a:gd name="connsiteY675" fmla="*/ 4271224 h 6857999"/>
              <a:gd name="connsiteX676" fmla="*/ 3343554 w 5913439"/>
              <a:gd name="connsiteY676" fmla="*/ 4275714 h 6857999"/>
              <a:gd name="connsiteX677" fmla="*/ 3352086 w 5913439"/>
              <a:gd name="connsiteY677" fmla="*/ 4279307 h 6857999"/>
              <a:gd name="connsiteX678" fmla="*/ 3361067 w 5913439"/>
              <a:gd name="connsiteY678" fmla="*/ 4282899 h 6857999"/>
              <a:gd name="connsiteX679" fmla="*/ 3369599 w 5913439"/>
              <a:gd name="connsiteY679" fmla="*/ 4286042 h 6857999"/>
              <a:gd name="connsiteX680" fmla="*/ 3379029 w 5913439"/>
              <a:gd name="connsiteY680" fmla="*/ 4289186 h 6857999"/>
              <a:gd name="connsiteX681" fmla="*/ 3388010 w 5913439"/>
              <a:gd name="connsiteY681" fmla="*/ 4291431 h 6857999"/>
              <a:gd name="connsiteX682" fmla="*/ 3396991 w 5913439"/>
              <a:gd name="connsiteY682" fmla="*/ 4293676 h 6857999"/>
              <a:gd name="connsiteX683" fmla="*/ 3405972 w 5913439"/>
              <a:gd name="connsiteY683" fmla="*/ 4295472 h 6857999"/>
              <a:gd name="connsiteX684" fmla="*/ 3424383 w 5913439"/>
              <a:gd name="connsiteY684" fmla="*/ 4298167 h 6857999"/>
              <a:gd name="connsiteX685" fmla="*/ 3442793 w 5913439"/>
              <a:gd name="connsiteY685" fmla="*/ 4299963 h 6857999"/>
              <a:gd name="connsiteX686" fmla="*/ 3461653 w 5913439"/>
              <a:gd name="connsiteY686" fmla="*/ 4301310 h 6857999"/>
              <a:gd name="connsiteX687" fmla="*/ 3480513 w 5913439"/>
              <a:gd name="connsiteY687" fmla="*/ 4302208 h 6857999"/>
              <a:gd name="connsiteX688" fmla="*/ 3499373 w 5913439"/>
              <a:gd name="connsiteY688" fmla="*/ 4302657 h 6857999"/>
              <a:gd name="connsiteX689" fmla="*/ 3537093 w 5913439"/>
              <a:gd name="connsiteY689" fmla="*/ 4303555 h 6857999"/>
              <a:gd name="connsiteX690" fmla="*/ 3555953 w 5913439"/>
              <a:gd name="connsiteY690" fmla="*/ 4304004 h 6857999"/>
              <a:gd name="connsiteX691" fmla="*/ 3574813 w 5913439"/>
              <a:gd name="connsiteY691" fmla="*/ 4305351 h 6857999"/>
              <a:gd name="connsiteX692" fmla="*/ 3593223 w 5913439"/>
              <a:gd name="connsiteY692" fmla="*/ 4308046 h 6857999"/>
              <a:gd name="connsiteX693" fmla="*/ 3611634 w 5913439"/>
              <a:gd name="connsiteY693" fmla="*/ 4310740 h 6857999"/>
              <a:gd name="connsiteX694" fmla="*/ 3644415 w 5913439"/>
              <a:gd name="connsiteY694" fmla="*/ 4316577 h 6857999"/>
              <a:gd name="connsiteX695" fmla="*/ 3676746 w 5913439"/>
              <a:gd name="connsiteY695" fmla="*/ 4321068 h 6857999"/>
              <a:gd name="connsiteX696" fmla="*/ 3709526 w 5913439"/>
              <a:gd name="connsiteY696" fmla="*/ 4325558 h 6857999"/>
              <a:gd name="connsiteX697" fmla="*/ 3741857 w 5913439"/>
              <a:gd name="connsiteY697" fmla="*/ 4329600 h 6857999"/>
              <a:gd name="connsiteX698" fmla="*/ 3774638 w 5913439"/>
              <a:gd name="connsiteY698" fmla="*/ 4332743 h 6857999"/>
              <a:gd name="connsiteX699" fmla="*/ 3807418 w 5913439"/>
              <a:gd name="connsiteY699" fmla="*/ 4336335 h 6857999"/>
              <a:gd name="connsiteX700" fmla="*/ 3873428 w 5913439"/>
              <a:gd name="connsiteY700" fmla="*/ 4343071 h 6857999"/>
              <a:gd name="connsiteX701" fmla="*/ 3906208 w 5913439"/>
              <a:gd name="connsiteY701" fmla="*/ 4346214 h 6857999"/>
              <a:gd name="connsiteX702" fmla="*/ 3938988 w 5913439"/>
              <a:gd name="connsiteY702" fmla="*/ 4349807 h 6857999"/>
              <a:gd name="connsiteX703" fmla="*/ 3971768 w 5913439"/>
              <a:gd name="connsiteY703" fmla="*/ 4353399 h 6857999"/>
              <a:gd name="connsiteX704" fmla="*/ 4004549 w 5913439"/>
              <a:gd name="connsiteY704" fmla="*/ 4357890 h 6857999"/>
              <a:gd name="connsiteX705" fmla="*/ 4036880 w 5913439"/>
              <a:gd name="connsiteY705" fmla="*/ 4362829 h 6857999"/>
              <a:gd name="connsiteX706" fmla="*/ 4069211 w 5913439"/>
              <a:gd name="connsiteY706" fmla="*/ 4368667 h 6857999"/>
              <a:gd name="connsiteX707" fmla="*/ 4101992 w 5913439"/>
              <a:gd name="connsiteY707" fmla="*/ 4374953 h 6857999"/>
              <a:gd name="connsiteX708" fmla="*/ 4134323 w 5913439"/>
              <a:gd name="connsiteY708" fmla="*/ 4383036 h 6857999"/>
              <a:gd name="connsiteX709" fmla="*/ 5009961 w 5913439"/>
              <a:gd name="connsiteY709" fmla="*/ 4510565 h 6857999"/>
              <a:gd name="connsiteX710" fmla="*/ 5028371 w 5913439"/>
              <a:gd name="connsiteY710" fmla="*/ 4513259 h 6857999"/>
              <a:gd name="connsiteX711" fmla="*/ 5047231 w 5913439"/>
              <a:gd name="connsiteY711" fmla="*/ 4516402 h 6857999"/>
              <a:gd name="connsiteX712" fmla="*/ 5065642 w 5913439"/>
              <a:gd name="connsiteY712" fmla="*/ 4520444 h 6857999"/>
              <a:gd name="connsiteX713" fmla="*/ 5084053 w 5913439"/>
              <a:gd name="connsiteY713" fmla="*/ 4525383 h 6857999"/>
              <a:gd name="connsiteX714" fmla="*/ 5101566 w 5913439"/>
              <a:gd name="connsiteY714" fmla="*/ 4531221 h 6857999"/>
              <a:gd name="connsiteX715" fmla="*/ 5119528 w 5913439"/>
              <a:gd name="connsiteY715" fmla="*/ 4536610 h 6857999"/>
              <a:gd name="connsiteX716" fmla="*/ 5137040 w 5913439"/>
              <a:gd name="connsiteY716" fmla="*/ 4542896 h 6857999"/>
              <a:gd name="connsiteX717" fmla="*/ 5155002 w 5913439"/>
              <a:gd name="connsiteY717" fmla="*/ 4549183 h 6857999"/>
              <a:gd name="connsiteX718" fmla="*/ 5190028 w 5913439"/>
              <a:gd name="connsiteY718" fmla="*/ 4562205 h 6857999"/>
              <a:gd name="connsiteX719" fmla="*/ 5225053 w 5913439"/>
              <a:gd name="connsiteY719" fmla="*/ 4575676 h 6857999"/>
              <a:gd name="connsiteX720" fmla="*/ 5243015 w 5913439"/>
              <a:gd name="connsiteY720" fmla="*/ 4581514 h 6857999"/>
              <a:gd name="connsiteX721" fmla="*/ 5260528 w 5913439"/>
              <a:gd name="connsiteY721" fmla="*/ 4587352 h 6857999"/>
              <a:gd name="connsiteX722" fmla="*/ 5278939 w 5913439"/>
              <a:gd name="connsiteY722" fmla="*/ 4592740 h 6857999"/>
              <a:gd name="connsiteX723" fmla="*/ 5296900 w 5913439"/>
              <a:gd name="connsiteY723" fmla="*/ 4597680 h 6857999"/>
              <a:gd name="connsiteX724" fmla="*/ 5304534 w 5913439"/>
              <a:gd name="connsiteY724" fmla="*/ 4600374 h 6857999"/>
              <a:gd name="connsiteX725" fmla="*/ 5311719 w 5913439"/>
              <a:gd name="connsiteY725" fmla="*/ 4603068 h 6857999"/>
              <a:gd name="connsiteX726" fmla="*/ 5318455 w 5913439"/>
              <a:gd name="connsiteY726" fmla="*/ 4607110 h 6857999"/>
              <a:gd name="connsiteX727" fmla="*/ 5321598 w 5913439"/>
              <a:gd name="connsiteY727" fmla="*/ 4609355 h 6857999"/>
              <a:gd name="connsiteX728" fmla="*/ 5324292 w 5913439"/>
              <a:gd name="connsiteY728" fmla="*/ 4611600 h 6857999"/>
              <a:gd name="connsiteX729" fmla="*/ 5326986 w 5913439"/>
              <a:gd name="connsiteY729" fmla="*/ 4614294 h 6857999"/>
              <a:gd name="connsiteX730" fmla="*/ 5329232 w 5913439"/>
              <a:gd name="connsiteY730" fmla="*/ 4616989 h 6857999"/>
              <a:gd name="connsiteX731" fmla="*/ 5331028 w 5913439"/>
              <a:gd name="connsiteY731" fmla="*/ 4620132 h 6857999"/>
              <a:gd name="connsiteX732" fmla="*/ 5332824 w 5913439"/>
              <a:gd name="connsiteY732" fmla="*/ 4623275 h 6857999"/>
              <a:gd name="connsiteX733" fmla="*/ 5334171 w 5913439"/>
              <a:gd name="connsiteY733" fmla="*/ 4626868 h 6857999"/>
              <a:gd name="connsiteX734" fmla="*/ 5335069 w 5913439"/>
              <a:gd name="connsiteY734" fmla="*/ 4630460 h 6857999"/>
              <a:gd name="connsiteX735" fmla="*/ 5335518 w 5913439"/>
              <a:gd name="connsiteY735" fmla="*/ 4634501 h 6857999"/>
              <a:gd name="connsiteX736" fmla="*/ 5335518 w 5913439"/>
              <a:gd name="connsiteY736" fmla="*/ 4639441 h 6857999"/>
              <a:gd name="connsiteX737" fmla="*/ 5335069 w 5913439"/>
              <a:gd name="connsiteY737" fmla="*/ 4659648 h 6857999"/>
              <a:gd name="connsiteX738" fmla="*/ 5335069 w 5913439"/>
              <a:gd name="connsiteY738" fmla="*/ 4680304 h 6857999"/>
              <a:gd name="connsiteX739" fmla="*/ 5335518 w 5913439"/>
              <a:gd name="connsiteY739" fmla="*/ 4700960 h 6857999"/>
              <a:gd name="connsiteX740" fmla="*/ 5336416 w 5913439"/>
              <a:gd name="connsiteY740" fmla="*/ 4722065 h 6857999"/>
              <a:gd name="connsiteX741" fmla="*/ 5337314 w 5913439"/>
              <a:gd name="connsiteY741" fmla="*/ 4742721 h 6857999"/>
              <a:gd name="connsiteX742" fmla="*/ 5338213 w 5913439"/>
              <a:gd name="connsiteY742" fmla="*/ 4763826 h 6857999"/>
              <a:gd name="connsiteX743" fmla="*/ 5338213 w 5913439"/>
              <a:gd name="connsiteY743" fmla="*/ 4784482 h 6857999"/>
              <a:gd name="connsiteX744" fmla="*/ 5337763 w 5913439"/>
              <a:gd name="connsiteY744" fmla="*/ 4805138 h 6857999"/>
              <a:gd name="connsiteX745" fmla="*/ 5336416 w 5913439"/>
              <a:gd name="connsiteY745" fmla="*/ 4825795 h 6857999"/>
              <a:gd name="connsiteX746" fmla="*/ 5335518 w 5913439"/>
              <a:gd name="connsiteY746" fmla="*/ 4835674 h 6857999"/>
              <a:gd name="connsiteX747" fmla="*/ 5334171 w 5913439"/>
              <a:gd name="connsiteY747" fmla="*/ 4845553 h 6857999"/>
              <a:gd name="connsiteX748" fmla="*/ 5332375 w 5913439"/>
              <a:gd name="connsiteY748" fmla="*/ 4855432 h 6857999"/>
              <a:gd name="connsiteX749" fmla="*/ 5330130 w 5913439"/>
              <a:gd name="connsiteY749" fmla="*/ 4865760 h 6857999"/>
              <a:gd name="connsiteX750" fmla="*/ 5327885 w 5913439"/>
              <a:gd name="connsiteY750" fmla="*/ 4875639 h 6857999"/>
              <a:gd name="connsiteX751" fmla="*/ 5324741 w 5913439"/>
              <a:gd name="connsiteY751" fmla="*/ 4885518 h 6857999"/>
              <a:gd name="connsiteX752" fmla="*/ 5321598 w 5913439"/>
              <a:gd name="connsiteY752" fmla="*/ 4895397 h 6857999"/>
              <a:gd name="connsiteX753" fmla="*/ 5317556 w 5913439"/>
              <a:gd name="connsiteY753" fmla="*/ 4905276 h 6857999"/>
              <a:gd name="connsiteX754" fmla="*/ 5313515 w 5913439"/>
              <a:gd name="connsiteY754" fmla="*/ 4914705 h 6857999"/>
              <a:gd name="connsiteX755" fmla="*/ 5308576 w 5913439"/>
              <a:gd name="connsiteY755" fmla="*/ 4924135 h 6857999"/>
              <a:gd name="connsiteX756" fmla="*/ 5303187 w 5913439"/>
              <a:gd name="connsiteY756" fmla="*/ 4934014 h 6857999"/>
              <a:gd name="connsiteX757" fmla="*/ 5296900 w 5913439"/>
              <a:gd name="connsiteY757" fmla="*/ 4942995 h 6857999"/>
              <a:gd name="connsiteX758" fmla="*/ 5290165 w 5913439"/>
              <a:gd name="connsiteY758" fmla="*/ 4951976 h 6857999"/>
              <a:gd name="connsiteX759" fmla="*/ 5282980 w 5913439"/>
              <a:gd name="connsiteY759" fmla="*/ 4960957 h 6857999"/>
              <a:gd name="connsiteX760" fmla="*/ 5266814 w 5913439"/>
              <a:gd name="connsiteY760" fmla="*/ 4978021 h 6857999"/>
              <a:gd name="connsiteX761" fmla="*/ 5260079 w 5913439"/>
              <a:gd name="connsiteY761" fmla="*/ 4985206 h 6857999"/>
              <a:gd name="connsiteX762" fmla="*/ 5257833 w 5913439"/>
              <a:gd name="connsiteY762" fmla="*/ 4988349 h 6857999"/>
              <a:gd name="connsiteX763" fmla="*/ 5269509 w 5913439"/>
              <a:gd name="connsiteY763" fmla="*/ 5000473 h 6857999"/>
              <a:gd name="connsiteX764" fmla="*/ 5273999 w 5913439"/>
              <a:gd name="connsiteY764" fmla="*/ 5006311 h 6857999"/>
              <a:gd name="connsiteX765" fmla="*/ 5277591 w 5913439"/>
              <a:gd name="connsiteY765" fmla="*/ 5011699 h 6857999"/>
              <a:gd name="connsiteX766" fmla="*/ 5281184 w 5913439"/>
              <a:gd name="connsiteY766" fmla="*/ 5016190 h 6857999"/>
              <a:gd name="connsiteX767" fmla="*/ 5283429 w 5913439"/>
              <a:gd name="connsiteY767" fmla="*/ 5020680 h 6857999"/>
              <a:gd name="connsiteX768" fmla="*/ 5285674 w 5913439"/>
              <a:gd name="connsiteY768" fmla="*/ 5024721 h 6857999"/>
              <a:gd name="connsiteX769" fmla="*/ 5287021 w 5913439"/>
              <a:gd name="connsiteY769" fmla="*/ 5028763 h 6857999"/>
              <a:gd name="connsiteX770" fmla="*/ 5287919 w 5913439"/>
              <a:gd name="connsiteY770" fmla="*/ 5031906 h 6857999"/>
              <a:gd name="connsiteX771" fmla="*/ 5288369 w 5913439"/>
              <a:gd name="connsiteY771" fmla="*/ 5035050 h 6857999"/>
              <a:gd name="connsiteX772" fmla="*/ 5288369 w 5913439"/>
              <a:gd name="connsiteY772" fmla="*/ 5038193 h 6857999"/>
              <a:gd name="connsiteX773" fmla="*/ 5287919 w 5913439"/>
              <a:gd name="connsiteY773" fmla="*/ 5040438 h 6857999"/>
              <a:gd name="connsiteX774" fmla="*/ 5286572 w 5913439"/>
              <a:gd name="connsiteY774" fmla="*/ 5043132 h 6857999"/>
              <a:gd name="connsiteX775" fmla="*/ 5285225 w 5913439"/>
              <a:gd name="connsiteY775" fmla="*/ 5045378 h 6857999"/>
              <a:gd name="connsiteX776" fmla="*/ 5283429 w 5913439"/>
              <a:gd name="connsiteY776" fmla="*/ 5047174 h 6857999"/>
              <a:gd name="connsiteX777" fmla="*/ 5281184 w 5913439"/>
              <a:gd name="connsiteY777" fmla="*/ 5048970 h 6857999"/>
              <a:gd name="connsiteX778" fmla="*/ 5278939 w 5913439"/>
              <a:gd name="connsiteY778" fmla="*/ 5050317 h 6857999"/>
              <a:gd name="connsiteX779" fmla="*/ 5275795 w 5913439"/>
              <a:gd name="connsiteY779" fmla="*/ 5051664 h 6857999"/>
              <a:gd name="connsiteX780" fmla="*/ 5269509 w 5913439"/>
              <a:gd name="connsiteY780" fmla="*/ 5053460 h 6857999"/>
              <a:gd name="connsiteX781" fmla="*/ 5261875 w 5913439"/>
              <a:gd name="connsiteY781" fmla="*/ 5055257 h 6857999"/>
              <a:gd name="connsiteX782" fmla="*/ 5253792 w 5913439"/>
              <a:gd name="connsiteY782" fmla="*/ 5056155 h 6857999"/>
              <a:gd name="connsiteX783" fmla="*/ 5235830 w 5913439"/>
              <a:gd name="connsiteY783" fmla="*/ 5057502 h 6857999"/>
              <a:gd name="connsiteX784" fmla="*/ 5217419 w 5913439"/>
              <a:gd name="connsiteY784" fmla="*/ 5058400 h 6857999"/>
              <a:gd name="connsiteX785" fmla="*/ 5203948 w 5913439"/>
              <a:gd name="connsiteY785" fmla="*/ 5076362 h 6857999"/>
              <a:gd name="connsiteX786" fmla="*/ 5197212 w 5913439"/>
              <a:gd name="connsiteY786" fmla="*/ 5085343 h 6857999"/>
              <a:gd name="connsiteX787" fmla="*/ 5190028 w 5913439"/>
              <a:gd name="connsiteY787" fmla="*/ 5093874 h 6857999"/>
              <a:gd name="connsiteX788" fmla="*/ 5182843 w 5913439"/>
              <a:gd name="connsiteY788" fmla="*/ 5102406 h 6857999"/>
              <a:gd name="connsiteX789" fmla="*/ 5175209 w 5913439"/>
              <a:gd name="connsiteY789" fmla="*/ 5110040 h 6857999"/>
              <a:gd name="connsiteX790" fmla="*/ 5167575 w 5913439"/>
              <a:gd name="connsiteY790" fmla="*/ 5117674 h 6857999"/>
              <a:gd name="connsiteX791" fmla="*/ 5159493 w 5913439"/>
              <a:gd name="connsiteY791" fmla="*/ 5123960 h 6857999"/>
              <a:gd name="connsiteX792" fmla="*/ 5150512 w 5913439"/>
              <a:gd name="connsiteY792" fmla="*/ 5129349 h 6857999"/>
              <a:gd name="connsiteX793" fmla="*/ 5146021 w 5913439"/>
              <a:gd name="connsiteY793" fmla="*/ 5132043 h 6857999"/>
              <a:gd name="connsiteX794" fmla="*/ 5141531 w 5913439"/>
              <a:gd name="connsiteY794" fmla="*/ 5134288 h 6857999"/>
              <a:gd name="connsiteX795" fmla="*/ 5137040 w 5913439"/>
              <a:gd name="connsiteY795" fmla="*/ 5136085 h 6857999"/>
              <a:gd name="connsiteX796" fmla="*/ 5132101 w 5913439"/>
              <a:gd name="connsiteY796" fmla="*/ 5137881 h 6857999"/>
              <a:gd name="connsiteX797" fmla="*/ 5127161 w 5913439"/>
              <a:gd name="connsiteY797" fmla="*/ 5139228 h 6857999"/>
              <a:gd name="connsiteX798" fmla="*/ 5121773 w 5913439"/>
              <a:gd name="connsiteY798" fmla="*/ 5140575 h 6857999"/>
              <a:gd name="connsiteX799" fmla="*/ 5116384 w 5913439"/>
              <a:gd name="connsiteY799" fmla="*/ 5141024 h 6857999"/>
              <a:gd name="connsiteX800" fmla="*/ 5110547 w 5913439"/>
              <a:gd name="connsiteY800" fmla="*/ 5141473 h 6857999"/>
              <a:gd name="connsiteX801" fmla="*/ 5104709 w 5913439"/>
              <a:gd name="connsiteY801" fmla="*/ 5141922 h 6857999"/>
              <a:gd name="connsiteX802" fmla="*/ 5098872 w 5913439"/>
              <a:gd name="connsiteY802" fmla="*/ 5141473 h 6857999"/>
              <a:gd name="connsiteX803" fmla="*/ 5093034 w 5913439"/>
              <a:gd name="connsiteY803" fmla="*/ 5141024 h 6857999"/>
              <a:gd name="connsiteX804" fmla="*/ 5086747 w 5913439"/>
              <a:gd name="connsiteY804" fmla="*/ 5140126 h 6857999"/>
              <a:gd name="connsiteX805" fmla="*/ 5080012 w 5913439"/>
              <a:gd name="connsiteY805" fmla="*/ 5138779 h 6857999"/>
              <a:gd name="connsiteX806" fmla="*/ 5072827 w 5913439"/>
              <a:gd name="connsiteY806" fmla="*/ 5136983 h 6857999"/>
              <a:gd name="connsiteX807" fmla="*/ 4999633 w 5913439"/>
              <a:gd name="connsiteY807" fmla="*/ 5142820 h 6857999"/>
              <a:gd name="connsiteX808" fmla="*/ 4942604 w 5913439"/>
              <a:gd name="connsiteY808" fmla="*/ 5149556 h 6857999"/>
              <a:gd name="connsiteX809" fmla="*/ 4913865 w 5913439"/>
              <a:gd name="connsiteY809" fmla="*/ 5153148 h 6857999"/>
              <a:gd name="connsiteX810" fmla="*/ 4885126 w 5913439"/>
              <a:gd name="connsiteY810" fmla="*/ 5155843 h 6857999"/>
              <a:gd name="connsiteX811" fmla="*/ 4856836 w 5913439"/>
              <a:gd name="connsiteY811" fmla="*/ 5158537 h 6857999"/>
              <a:gd name="connsiteX812" fmla="*/ 4828097 w 5913439"/>
              <a:gd name="connsiteY812" fmla="*/ 5160333 h 6857999"/>
              <a:gd name="connsiteX813" fmla="*/ 4799358 w 5913439"/>
              <a:gd name="connsiteY813" fmla="*/ 5162129 h 6857999"/>
              <a:gd name="connsiteX814" fmla="*/ 4770620 w 5913439"/>
              <a:gd name="connsiteY814" fmla="*/ 5163476 h 6857999"/>
              <a:gd name="connsiteX815" fmla="*/ 4741881 w 5913439"/>
              <a:gd name="connsiteY815" fmla="*/ 5163925 h 6857999"/>
              <a:gd name="connsiteX816" fmla="*/ 4713591 w 5913439"/>
              <a:gd name="connsiteY816" fmla="*/ 5164374 h 6857999"/>
              <a:gd name="connsiteX817" fmla="*/ 4684852 w 5913439"/>
              <a:gd name="connsiteY817" fmla="*/ 5163925 h 6857999"/>
              <a:gd name="connsiteX818" fmla="*/ 4656113 w 5913439"/>
              <a:gd name="connsiteY818" fmla="*/ 5162578 h 6857999"/>
              <a:gd name="connsiteX819" fmla="*/ 4627375 w 5913439"/>
              <a:gd name="connsiteY819" fmla="*/ 5160782 h 6857999"/>
              <a:gd name="connsiteX820" fmla="*/ 4599085 w 5913439"/>
              <a:gd name="connsiteY820" fmla="*/ 5158088 h 6857999"/>
              <a:gd name="connsiteX821" fmla="*/ 4570346 w 5913439"/>
              <a:gd name="connsiteY821" fmla="*/ 5154496 h 6857999"/>
              <a:gd name="connsiteX822" fmla="*/ 4541607 w 5913439"/>
              <a:gd name="connsiteY822" fmla="*/ 5149556 h 6857999"/>
              <a:gd name="connsiteX823" fmla="*/ 4538015 w 5913439"/>
              <a:gd name="connsiteY823" fmla="*/ 5149107 h 6857999"/>
              <a:gd name="connsiteX824" fmla="*/ 4534871 w 5913439"/>
              <a:gd name="connsiteY824" fmla="*/ 5149107 h 6857999"/>
              <a:gd name="connsiteX825" fmla="*/ 4531279 w 5913439"/>
              <a:gd name="connsiteY825" fmla="*/ 5149107 h 6857999"/>
              <a:gd name="connsiteX826" fmla="*/ 4528135 w 5913439"/>
              <a:gd name="connsiteY826" fmla="*/ 5149556 h 6857999"/>
              <a:gd name="connsiteX827" fmla="*/ 4521400 w 5913439"/>
              <a:gd name="connsiteY827" fmla="*/ 5151801 h 6857999"/>
              <a:gd name="connsiteX828" fmla="*/ 4515113 w 5913439"/>
              <a:gd name="connsiteY828" fmla="*/ 5154046 h 6857999"/>
              <a:gd name="connsiteX829" fmla="*/ 4509275 w 5913439"/>
              <a:gd name="connsiteY829" fmla="*/ 5156741 h 6857999"/>
              <a:gd name="connsiteX830" fmla="*/ 4503438 w 5913439"/>
              <a:gd name="connsiteY830" fmla="*/ 5159884 h 6857999"/>
              <a:gd name="connsiteX831" fmla="*/ 4491763 w 5913439"/>
              <a:gd name="connsiteY831" fmla="*/ 5166171 h 6857999"/>
              <a:gd name="connsiteX832" fmla="*/ 4485925 w 5913439"/>
              <a:gd name="connsiteY832" fmla="*/ 5168865 h 6857999"/>
              <a:gd name="connsiteX833" fmla="*/ 4479639 w 5913439"/>
              <a:gd name="connsiteY833" fmla="*/ 5171110 h 6857999"/>
              <a:gd name="connsiteX834" fmla="*/ 4473801 w 5913439"/>
              <a:gd name="connsiteY834" fmla="*/ 5172906 h 6857999"/>
              <a:gd name="connsiteX835" fmla="*/ 4467964 w 5913439"/>
              <a:gd name="connsiteY835" fmla="*/ 5173355 h 6857999"/>
              <a:gd name="connsiteX836" fmla="*/ 4464820 w 5913439"/>
              <a:gd name="connsiteY836" fmla="*/ 5173355 h 6857999"/>
              <a:gd name="connsiteX837" fmla="*/ 4461677 w 5913439"/>
              <a:gd name="connsiteY837" fmla="*/ 5172906 h 6857999"/>
              <a:gd name="connsiteX838" fmla="*/ 4458533 w 5913439"/>
              <a:gd name="connsiteY838" fmla="*/ 5172008 h 6857999"/>
              <a:gd name="connsiteX839" fmla="*/ 4455390 w 5913439"/>
              <a:gd name="connsiteY839" fmla="*/ 5171110 h 6857999"/>
              <a:gd name="connsiteX840" fmla="*/ 4452247 w 5913439"/>
              <a:gd name="connsiteY840" fmla="*/ 5169763 h 6857999"/>
              <a:gd name="connsiteX841" fmla="*/ 4449103 w 5913439"/>
              <a:gd name="connsiteY841" fmla="*/ 5167967 h 6857999"/>
              <a:gd name="connsiteX842" fmla="*/ 4445062 w 5913439"/>
              <a:gd name="connsiteY842" fmla="*/ 5165273 h 6857999"/>
              <a:gd name="connsiteX843" fmla="*/ 4441919 w 5913439"/>
              <a:gd name="connsiteY843" fmla="*/ 5162578 h 6857999"/>
              <a:gd name="connsiteX844" fmla="*/ 4438327 w 5913439"/>
              <a:gd name="connsiteY844" fmla="*/ 5164374 h 6857999"/>
              <a:gd name="connsiteX845" fmla="*/ 4434734 w 5913439"/>
              <a:gd name="connsiteY845" fmla="*/ 5165722 h 6857999"/>
              <a:gd name="connsiteX846" fmla="*/ 4431142 w 5913439"/>
              <a:gd name="connsiteY846" fmla="*/ 5166620 h 6857999"/>
              <a:gd name="connsiteX847" fmla="*/ 4427550 w 5913439"/>
              <a:gd name="connsiteY847" fmla="*/ 5167069 h 6857999"/>
              <a:gd name="connsiteX848" fmla="*/ 4420814 w 5913439"/>
              <a:gd name="connsiteY848" fmla="*/ 5167518 h 6857999"/>
              <a:gd name="connsiteX849" fmla="*/ 4414078 w 5913439"/>
              <a:gd name="connsiteY849" fmla="*/ 5167069 h 6857999"/>
              <a:gd name="connsiteX850" fmla="*/ 4395218 w 5913439"/>
              <a:gd name="connsiteY850" fmla="*/ 5169763 h 6857999"/>
              <a:gd name="connsiteX851" fmla="*/ 4376808 w 5913439"/>
              <a:gd name="connsiteY851" fmla="*/ 5171559 h 6857999"/>
              <a:gd name="connsiteX852" fmla="*/ 4357947 w 5913439"/>
              <a:gd name="connsiteY852" fmla="*/ 5173355 h 6857999"/>
              <a:gd name="connsiteX853" fmla="*/ 4339087 w 5913439"/>
              <a:gd name="connsiteY853" fmla="*/ 5174253 h 6857999"/>
              <a:gd name="connsiteX854" fmla="*/ 4320228 w 5913439"/>
              <a:gd name="connsiteY854" fmla="*/ 5175152 h 6857999"/>
              <a:gd name="connsiteX855" fmla="*/ 4301817 w 5913439"/>
              <a:gd name="connsiteY855" fmla="*/ 5175601 h 6857999"/>
              <a:gd name="connsiteX856" fmla="*/ 4264097 w 5913439"/>
              <a:gd name="connsiteY856" fmla="*/ 5175601 h 6857999"/>
              <a:gd name="connsiteX857" fmla="*/ 4188657 w 5913439"/>
              <a:gd name="connsiteY857" fmla="*/ 5175152 h 6857999"/>
              <a:gd name="connsiteX858" fmla="*/ 4150937 w 5913439"/>
              <a:gd name="connsiteY858" fmla="*/ 5175601 h 6857999"/>
              <a:gd name="connsiteX859" fmla="*/ 4132527 w 5913439"/>
              <a:gd name="connsiteY859" fmla="*/ 5176050 h 6857999"/>
              <a:gd name="connsiteX860" fmla="*/ 4113667 w 5913439"/>
              <a:gd name="connsiteY860" fmla="*/ 5176499 h 6857999"/>
              <a:gd name="connsiteX861" fmla="*/ 4093011 w 5913439"/>
              <a:gd name="connsiteY861" fmla="*/ 5176499 h 6857999"/>
              <a:gd name="connsiteX862" fmla="*/ 4000956 w 5913439"/>
              <a:gd name="connsiteY862" fmla="*/ 5177846 h 6857999"/>
              <a:gd name="connsiteX863" fmla="*/ 3955154 w 5913439"/>
              <a:gd name="connsiteY863" fmla="*/ 5179193 h 6857999"/>
              <a:gd name="connsiteX864" fmla="*/ 3932702 w 5913439"/>
              <a:gd name="connsiteY864" fmla="*/ 5180091 h 6857999"/>
              <a:gd name="connsiteX865" fmla="*/ 3909800 w 5913439"/>
              <a:gd name="connsiteY865" fmla="*/ 5180989 h 6857999"/>
              <a:gd name="connsiteX866" fmla="*/ 3901717 w 5913439"/>
              <a:gd name="connsiteY866" fmla="*/ 5181438 h 6857999"/>
              <a:gd name="connsiteX867" fmla="*/ 3894084 w 5913439"/>
              <a:gd name="connsiteY867" fmla="*/ 5181438 h 6857999"/>
              <a:gd name="connsiteX868" fmla="*/ 3886001 w 5913439"/>
              <a:gd name="connsiteY868" fmla="*/ 5180989 h 6857999"/>
              <a:gd name="connsiteX869" fmla="*/ 3879265 w 5913439"/>
              <a:gd name="connsiteY869" fmla="*/ 5180091 h 6857999"/>
              <a:gd name="connsiteX870" fmla="*/ 3872979 w 5913439"/>
              <a:gd name="connsiteY870" fmla="*/ 5178744 h 6857999"/>
              <a:gd name="connsiteX871" fmla="*/ 3867141 w 5913439"/>
              <a:gd name="connsiteY871" fmla="*/ 5176948 h 6857999"/>
              <a:gd name="connsiteX872" fmla="*/ 3861752 w 5913439"/>
              <a:gd name="connsiteY872" fmla="*/ 5174253 h 6857999"/>
              <a:gd name="connsiteX873" fmla="*/ 3857262 w 5913439"/>
              <a:gd name="connsiteY873" fmla="*/ 5171559 h 6857999"/>
              <a:gd name="connsiteX874" fmla="*/ 3852322 w 5913439"/>
              <a:gd name="connsiteY874" fmla="*/ 5167518 h 6857999"/>
              <a:gd name="connsiteX875" fmla="*/ 3848730 w 5913439"/>
              <a:gd name="connsiteY875" fmla="*/ 5163476 h 6857999"/>
              <a:gd name="connsiteX876" fmla="*/ 3845587 w 5913439"/>
              <a:gd name="connsiteY876" fmla="*/ 5158537 h 6857999"/>
              <a:gd name="connsiteX877" fmla="*/ 3843342 w 5913439"/>
              <a:gd name="connsiteY877" fmla="*/ 5152699 h 6857999"/>
              <a:gd name="connsiteX878" fmla="*/ 3841545 w 5913439"/>
              <a:gd name="connsiteY878" fmla="*/ 5145964 h 6857999"/>
              <a:gd name="connsiteX879" fmla="*/ 3840198 w 5913439"/>
              <a:gd name="connsiteY879" fmla="*/ 5138330 h 6857999"/>
              <a:gd name="connsiteX880" fmla="*/ 3839749 w 5913439"/>
              <a:gd name="connsiteY880" fmla="*/ 5130247 h 6857999"/>
              <a:gd name="connsiteX881" fmla="*/ 3840198 w 5913439"/>
              <a:gd name="connsiteY881" fmla="*/ 5121266 h 6857999"/>
              <a:gd name="connsiteX882" fmla="*/ 3828972 w 5913439"/>
              <a:gd name="connsiteY882" fmla="*/ 5139228 h 6857999"/>
              <a:gd name="connsiteX883" fmla="*/ 3828523 w 5913439"/>
              <a:gd name="connsiteY883" fmla="*/ 5145515 h 6857999"/>
              <a:gd name="connsiteX884" fmla="*/ 3828074 w 5913439"/>
              <a:gd name="connsiteY884" fmla="*/ 5151352 h 6857999"/>
              <a:gd name="connsiteX885" fmla="*/ 3827176 w 5913439"/>
              <a:gd name="connsiteY885" fmla="*/ 5156292 h 6857999"/>
              <a:gd name="connsiteX886" fmla="*/ 3826278 w 5913439"/>
              <a:gd name="connsiteY886" fmla="*/ 5160782 h 6857999"/>
              <a:gd name="connsiteX887" fmla="*/ 3824931 w 5913439"/>
              <a:gd name="connsiteY887" fmla="*/ 5164824 h 6857999"/>
              <a:gd name="connsiteX888" fmla="*/ 3823584 w 5913439"/>
              <a:gd name="connsiteY888" fmla="*/ 5168416 h 6857999"/>
              <a:gd name="connsiteX889" fmla="*/ 3821787 w 5913439"/>
              <a:gd name="connsiteY889" fmla="*/ 5171110 h 6857999"/>
              <a:gd name="connsiteX890" fmla="*/ 3819542 w 5913439"/>
              <a:gd name="connsiteY890" fmla="*/ 5173804 h 6857999"/>
              <a:gd name="connsiteX891" fmla="*/ 3817297 w 5913439"/>
              <a:gd name="connsiteY891" fmla="*/ 5175601 h 6857999"/>
              <a:gd name="connsiteX892" fmla="*/ 3814603 w 5913439"/>
              <a:gd name="connsiteY892" fmla="*/ 5177397 h 6857999"/>
              <a:gd name="connsiteX893" fmla="*/ 3812357 w 5913439"/>
              <a:gd name="connsiteY893" fmla="*/ 5178744 h 6857999"/>
              <a:gd name="connsiteX894" fmla="*/ 3809663 w 5913439"/>
              <a:gd name="connsiteY894" fmla="*/ 5180091 h 6857999"/>
              <a:gd name="connsiteX895" fmla="*/ 3806969 w 5913439"/>
              <a:gd name="connsiteY895" fmla="*/ 5180540 h 6857999"/>
              <a:gd name="connsiteX896" fmla="*/ 3803826 w 5913439"/>
              <a:gd name="connsiteY896" fmla="*/ 5180989 h 6857999"/>
              <a:gd name="connsiteX897" fmla="*/ 3797988 w 5913439"/>
              <a:gd name="connsiteY897" fmla="*/ 5181438 h 6857999"/>
              <a:gd name="connsiteX898" fmla="*/ 3791252 w 5913439"/>
              <a:gd name="connsiteY898" fmla="*/ 5180989 h 6857999"/>
              <a:gd name="connsiteX899" fmla="*/ 3784966 w 5913439"/>
              <a:gd name="connsiteY899" fmla="*/ 5180091 h 6857999"/>
              <a:gd name="connsiteX900" fmla="*/ 3770596 w 5913439"/>
              <a:gd name="connsiteY900" fmla="*/ 5177846 h 6857999"/>
              <a:gd name="connsiteX901" fmla="*/ 3764310 w 5913439"/>
              <a:gd name="connsiteY901" fmla="*/ 5176948 h 6857999"/>
              <a:gd name="connsiteX902" fmla="*/ 3757574 w 5913439"/>
              <a:gd name="connsiteY902" fmla="*/ 5176499 h 6857999"/>
              <a:gd name="connsiteX903" fmla="*/ 3751736 w 5913439"/>
              <a:gd name="connsiteY903" fmla="*/ 5176948 h 6857999"/>
              <a:gd name="connsiteX904" fmla="*/ 3748593 w 5913439"/>
              <a:gd name="connsiteY904" fmla="*/ 5177397 h 6857999"/>
              <a:gd name="connsiteX905" fmla="*/ 3745899 w 5913439"/>
              <a:gd name="connsiteY905" fmla="*/ 5177846 h 6857999"/>
              <a:gd name="connsiteX906" fmla="*/ 3705036 w 5913439"/>
              <a:gd name="connsiteY906" fmla="*/ 5181438 h 6857999"/>
              <a:gd name="connsiteX907" fmla="*/ 3711322 w 5913439"/>
              <a:gd name="connsiteY907" fmla="*/ 5186827 h 6857999"/>
              <a:gd name="connsiteX908" fmla="*/ 3717160 w 5913439"/>
              <a:gd name="connsiteY908" fmla="*/ 5192664 h 6857999"/>
              <a:gd name="connsiteX909" fmla="*/ 3723447 w 5913439"/>
              <a:gd name="connsiteY909" fmla="*/ 5197155 h 6857999"/>
              <a:gd name="connsiteX910" fmla="*/ 3729733 w 5913439"/>
              <a:gd name="connsiteY910" fmla="*/ 5201196 h 6857999"/>
              <a:gd name="connsiteX911" fmla="*/ 3736020 w 5913439"/>
              <a:gd name="connsiteY911" fmla="*/ 5205238 h 6857999"/>
              <a:gd name="connsiteX912" fmla="*/ 3742755 w 5913439"/>
              <a:gd name="connsiteY912" fmla="*/ 5208830 h 6857999"/>
              <a:gd name="connsiteX913" fmla="*/ 3749940 w 5913439"/>
              <a:gd name="connsiteY913" fmla="*/ 5211973 h 6857999"/>
              <a:gd name="connsiteX914" fmla="*/ 3756676 w 5913439"/>
              <a:gd name="connsiteY914" fmla="*/ 5214668 h 6857999"/>
              <a:gd name="connsiteX915" fmla="*/ 3763412 w 5913439"/>
              <a:gd name="connsiteY915" fmla="*/ 5217362 h 6857999"/>
              <a:gd name="connsiteX916" fmla="*/ 3770596 w 5913439"/>
              <a:gd name="connsiteY916" fmla="*/ 5219607 h 6857999"/>
              <a:gd name="connsiteX917" fmla="*/ 3784966 w 5913439"/>
              <a:gd name="connsiteY917" fmla="*/ 5223648 h 6857999"/>
              <a:gd name="connsiteX918" fmla="*/ 3799784 w 5913439"/>
              <a:gd name="connsiteY918" fmla="*/ 5227241 h 6857999"/>
              <a:gd name="connsiteX919" fmla="*/ 3814154 w 5913439"/>
              <a:gd name="connsiteY919" fmla="*/ 5230384 h 6857999"/>
              <a:gd name="connsiteX920" fmla="*/ 3844240 w 5913439"/>
              <a:gd name="connsiteY920" fmla="*/ 5235324 h 6857999"/>
              <a:gd name="connsiteX921" fmla="*/ 3859058 w 5913439"/>
              <a:gd name="connsiteY921" fmla="*/ 5238018 h 6857999"/>
              <a:gd name="connsiteX922" fmla="*/ 3873877 w 5913439"/>
              <a:gd name="connsiteY922" fmla="*/ 5241161 h 6857999"/>
              <a:gd name="connsiteX923" fmla="*/ 3888246 w 5913439"/>
              <a:gd name="connsiteY923" fmla="*/ 5244754 h 6857999"/>
              <a:gd name="connsiteX924" fmla="*/ 3902616 w 5913439"/>
              <a:gd name="connsiteY924" fmla="*/ 5249244 h 6857999"/>
              <a:gd name="connsiteX925" fmla="*/ 3909351 w 5913439"/>
              <a:gd name="connsiteY925" fmla="*/ 5251938 h 6857999"/>
              <a:gd name="connsiteX926" fmla="*/ 3916087 w 5913439"/>
              <a:gd name="connsiteY926" fmla="*/ 5255082 h 6857999"/>
              <a:gd name="connsiteX927" fmla="*/ 3922823 w 5913439"/>
              <a:gd name="connsiteY927" fmla="*/ 5258225 h 6857999"/>
              <a:gd name="connsiteX928" fmla="*/ 3930007 w 5913439"/>
              <a:gd name="connsiteY928" fmla="*/ 5262266 h 6857999"/>
              <a:gd name="connsiteX929" fmla="*/ 3938539 w 5913439"/>
              <a:gd name="connsiteY929" fmla="*/ 5263613 h 6857999"/>
              <a:gd name="connsiteX930" fmla="*/ 3947071 w 5913439"/>
              <a:gd name="connsiteY930" fmla="*/ 5265410 h 6857999"/>
              <a:gd name="connsiteX931" fmla="*/ 3955603 w 5913439"/>
              <a:gd name="connsiteY931" fmla="*/ 5267655 h 6857999"/>
              <a:gd name="connsiteX932" fmla="*/ 3963686 w 5913439"/>
              <a:gd name="connsiteY932" fmla="*/ 5270349 h 6857999"/>
              <a:gd name="connsiteX933" fmla="*/ 3972218 w 5913439"/>
              <a:gd name="connsiteY933" fmla="*/ 5273043 h 6857999"/>
              <a:gd name="connsiteX934" fmla="*/ 3979851 w 5913439"/>
              <a:gd name="connsiteY934" fmla="*/ 5276187 h 6857999"/>
              <a:gd name="connsiteX935" fmla="*/ 3987485 w 5913439"/>
              <a:gd name="connsiteY935" fmla="*/ 5279779 h 6857999"/>
              <a:gd name="connsiteX936" fmla="*/ 3995119 w 5913439"/>
              <a:gd name="connsiteY936" fmla="*/ 5283371 h 6857999"/>
              <a:gd name="connsiteX937" fmla="*/ 4002753 w 5913439"/>
              <a:gd name="connsiteY937" fmla="*/ 5287413 h 6857999"/>
              <a:gd name="connsiteX938" fmla="*/ 4010386 w 5913439"/>
              <a:gd name="connsiteY938" fmla="*/ 5291454 h 6857999"/>
              <a:gd name="connsiteX939" fmla="*/ 4024756 w 5913439"/>
              <a:gd name="connsiteY939" fmla="*/ 5301333 h 6857999"/>
              <a:gd name="connsiteX940" fmla="*/ 4038676 w 5913439"/>
              <a:gd name="connsiteY940" fmla="*/ 5311212 h 6857999"/>
              <a:gd name="connsiteX941" fmla="*/ 4052597 w 5913439"/>
              <a:gd name="connsiteY941" fmla="*/ 5321989 h 6857999"/>
              <a:gd name="connsiteX942" fmla="*/ 4055740 w 5913439"/>
              <a:gd name="connsiteY942" fmla="*/ 5327827 h 6857999"/>
              <a:gd name="connsiteX943" fmla="*/ 4058434 w 5913439"/>
              <a:gd name="connsiteY943" fmla="*/ 5333215 h 6857999"/>
              <a:gd name="connsiteX944" fmla="*/ 4060679 w 5913439"/>
              <a:gd name="connsiteY944" fmla="*/ 5339502 h 6857999"/>
              <a:gd name="connsiteX945" fmla="*/ 4062476 w 5913439"/>
              <a:gd name="connsiteY945" fmla="*/ 5345340 h 6857999"/>
              <a:gd name="connsiteX946" fmla="*/ 4063823 w 5913439"/>
              <a:gd name="connsiteY946" fmla="*/ 5351177 h 6857999"/>
              <a:gd name="connsiteX947" fmla="*/ 4065170 w 5913439"/>
              <a:gd name="connsiteY947" fmla="*/ 5356566 h 6857999"/>
              <a:gd name="connsiteX948" fmla="*/ 4066068 w 5913439"/>
              <a:gd name="connsiteY948" fmla="*/ 5362403 h 6857999"/>
              <a:gd name="connsiteX949" fmla="*/ 4066517 w 5913439"/>
              <a:gd name="connsiteY949" fmla="*/ 5368241 h 6857999"/>
              <a:gd name="connsiteX950" fmla="*/ 4066966 w 5913439"/>
              <a:gd name="connsiteY950" fmla="*/ 5379916 h 6857999"/>
              <a:gd name="connsiteX951" fmla="*/ 4066517 w 5913439"/>
              <a:gd name="connsiteY951" fmla="*/ 5391142 h 6857999"/>
              <a:gd name="connsiteX952" fmla="*/ 4065170 w 5913439"/>
              <a:gd name="connsiteY952" fmla="*/ 5402368 h 6857999"/>
              <a:gd name="connsiteX953" fmla="*/ 4063823 w 5913439"/>
              <a:gd name="connsiteY953" fmla="*/ 5414044 h 6857999"/>
              <a:gd name="connsiteX954" fmla="*/ 4061577 w 5913439"/>
              <a:gd name="connsiteY954" fmla="*/ 5425270 h 6857999"/>
              <a:gd name="connsiteX955" fmla="*/ 4058883 w 5913439"/>
              <a:gd name="connsiteY955" fmla="*/ 5436945 h 6857999"/>
              <a:gd name="connsiteX956" fmla="*/ 4053944 w 5913439"/>
              <a:gd name="connsiteY956" fmla="*/ 5459846 h 6857999"/>
              <a:gd name="connsiteX957" fmla="*/ 4051698 w 5913439"/>
              <a:gd name="connsiteY957" fmla="*/ 5471072 h 6857999"/>
              <a:gd name="connsiteX958" fmla="*/ 4049902 w 5913439"/>
              <a:gd name="connsiteY958" fmla="*/ 5482747 h 6857999"/>
              <a:gd name="connsiteX959" fmla="*/ 4048555 w 5913439"/>
              <a:gd name="connsiteY959" fmla="*/ 5493974 h 6857999"/>
              <a:gd name="connsiteX960" fmla="*/ 4048106 w 5913439"/>
              <a:gd name="connsiteY960" fmla="*/ 5505649 h 6857999"/>
              <a:gd name="connsiteX961" fmla="*/ 4049453 w 5913439"/>
              <a:gd name="connsiteY961" fmla="*/ 5517324 h 6857999"/>
              <a:gd name="connsiteX962" fmla="*/ 4050351 w 5913439"/>
              <a:gd name="connsiteY962" fmla="*/ 5529448 h 6857999"/>
              <a:gd name="connsiteX963" fmla="*/ 4050351 w 5913439"/>
              <a:gd name="connsiteY963" fmla="*/ 5541572 h 6857999"/>
              <a:gd name="connsiteX964" fmla="*/ 4049902 w 5913439"/>
              <a:gd name="connsiteY964" fmla="*/ 5553697 h 6857999"/>
              <a:gd name="connsiteX965" fmla="*/ 4048555 w 5913439"/>
              <a:gd name="connsiteY965" fmla="*/ 5566719 h 6857999"/>
              <a:gd name="connsiteX966" fmla="*/ 4046759 w 5913439"/>
              <a:gd name="connsiteY966" fmla="*/ 5579292 h 6857999"/>
              <a:gd name="connsiteX967" fmla="*/ 4044514 w 5913439"/>
              <a:gd name="connsiteY967" fmla="*/ 5591416 h 6857999"/>
              <a:gd name="connsiteX968" fmla="*/ 4041370 w 5913439"/>
              <a:gd name="connsiteY968" fmla="*/ 5604439 h 6857999"/>
              <a:gd name="connsiteX969" fmla="*/ 4037329 w 5913439"/>
              <a:gd name="connsiteY969" fmla="*/ 5617012 h 6857999"/>
              <a:gd name="connsiteX970" fmla="*/ 4033288 w 5913439"/>
              <a:gd name="connsiteY970" fmla="*/ 5630034 h 6857999"/>
              <a:gd name="connsiteX971" fmla="*/ 4028797 w 5913439"/>
              <a:gd name="connsiteY971" fmla="*/ 5642158 h 6857999"/>
              <a:gd name="connsiteX972" fmla="*/ 4023858 w 5913439"/>
              <a:gd name="connsiteY972" fmla="*/ 5654283 h 6857999"/>
              <a:gd name="connsiteX973" fmla="*/ 4018469 w 5913439"/>
              <a:gd name="connsiteY973" fmla="*/ 5666856 h 6857999"/>
              <a:gd name="connsiteX974" fmla="*/ 4012632 w 5913439"/>
              <a:gd name="connsiteY974" fmla="*/ 5678980 h 6857999"/>
              <a:gd name="connsiteX975" fmla="*/ 4006345 w 5913439"/>
              <a:gd name="connsiteY975" fmla="*/ 5690655 h 6857999"/>
              <a:gd name="connsiteX976" fmla="*/ 3998711 w 5913439"/>
              <a:gd name="connsiteY976" fmla="*/ 5701881 h 6857999"/>
              <a:gd name="connsiteX977" fmla="*/ 3991526 w 5913439"/>
              <a:gd name="connsiteY977" fmla="*/ 5713557 h 6857999"/>
              <a:gd name="connsiteX978" fmla="*/ 3984342 w 5913439"/>
              <a:gd name="connsiteY978" fmla="*/ 5724783 h 6857999"/>
              <a:gd name="connsiteX979" fmla="*/ 3976259 w 5913439"/>
              <a:gd name="connsiteY979" fmla="*/ 5735560 h 6857999"/>
              <a:gd name="connsiteX980" fmla="*/ 3968176 w 5913439"/>
              <a:gd name="connsiteY980" fmla="*/ 5745888 h 6857999"/>
              <a:gd name="connsiteX981" fmla="*/ 3959195 w 5913439"/>
              <a:gd name="connsiteY981" fmla="*/ 5756216 h 6857999"/>
              <a:gd name="connsiteX982" fmla="*/ 3950214 w 5913439"/>
              <a:gd name="connsiteY982" fmla="*/ 5765646 h 6857999"/>
              <a:gd name="connsiteX983" fmla="*/ 3941233 w 5913439"/>
              <a:gd name="connsiteY983" fmla="*/ 5774627 h 6857999"/>
              <a:gd name="connsiteX984" fmla="*/ 3931803 w 5913439"/>
              <a:gd name="connsiteY984" fmla="*/ 5783608 h 6857999"/>
              <a:gd name="connsiteX985" fmla="*/ 3921475 w 5913439"/>
              <a:gd name="connsiteY985" fmla="*/ 5791690 h 6857999"/>
              <a:gd name="connsiteX986" fmla="*/ 3911596 w 5913439"/>
              <a:gd name="connsiteY986" fmla="*/ 5799324 h 6857999"/>
              <a:gd name="connsiteX987" fmla="*/ 3901717 w 5913439"/>
              <a:gd name="connsiteY987" fmla="*/ 5806509 h 6857999"/>
              <a:gd name="connsiteX988" fmla="*/ 3890940 w 5913439"/>
              <a:gd name="connsiteY988" fmla="*/ 5813245 h 6857999"/>
              <a:gd name="connsiteX989" fmla="*/ 3880612 w 5913439"/>
              <a:gd name="connsiteY989" fmla="*/ 5819082 h 6857999"/>
              <a:gd name="connsiteX990" fmla="*/ 3869835 w 5913439"/>
              <a:gd name="connsiteY990" fmla="*/ 5824022 h 6857999"/>
              <a:gd name="connsiteX991" fmla="*/ 3859058 w 5913439"/>
              <a:gd name="connsiteY991" fmla="*/ 5828512 h 6857999"/>
              <a:gd name="connsiteX992" fmla="*/ 3847832 w 5913439"/>
              <a:gd name="connsiteY992" fmla="*/ 5832554 h 6857999"/>
              <a:gd name="connsiteX993" fmla="*/ 3844240 w 5913439"/>
              <a:gd name="connsiteY993" fmla="*/ 5835248 h 6857999"/>
              <a:gd name="connsiteX994" fmla="*/ 3840198 w 5913439"/>
              <a:gd name="connsiteY994" fmla="*/ 5837044 h 6857999"/>
              <a:gd name="connsiteX995" fmla="*/ 3836157 w 5913439"/>
              <a:gd name="connsiteY995" fmla="*/ 5837493 h 6857999"/>
              <a:gd name="connsiteX996" fmla="*/ 3831666 w 5913439"/>
              <a:gd name="connsiteY996" fmla="*/ 5837044 h 6857999"/>
              <a:gd name="connsiteX997" fmla="*/ 3825829 w 5913439"/>
              <a:gd name="connsiteY997" fmla="*/ 5841085 h 6857999"/>
              <a:gd name="connsiteX998" fmla="*/ 3819093 w 5913439"/>
              <a:gd name="connsiteY998" fmla="*/ 5844678 h 6857999"/>
              <a:gd name="connsiteX999" fmla="*/ 3812357 w 5913439"/>
              <a:gd name="connsiteY999" fmla="*/ 5847372 h 6857999"/>
              <a:gd name="connsiteX1000" fmla="*/ 3805173 w 5913439"/>
              <a:gd name="connsiteY1000" fmla="*/ 5849617 h 6857999"/>
              <a:gd name="connsiteX1001" fmla="*/ 3797988 w 5913439"/>
              <a:gd name="connsiteY1001" fmla="*/ 5851413 h 6857999"/>
              <a:gd name="connsiteX1002" fmla="*/ 3790803 w 5913439"/>
              <a:gd name="connsiteY1002" fmla="*/ 5852312 h 6857999"/>
              <a:gd name="connsiteX1003" fmla="*/ 3774638 w 5913439"/>
              <a:gd name="connsiteY1003" fmla="*/ 5854108 h 6857999"/>
              <a:gd name="connsiteX1004" fmla="*/ 3758472 w 5913439"/>
              <a:gd name="connsiteY1004" fmla="*/ 5855904 h 6857999"/>
              <a:gd name="connsiteX1005" fmla="*/ 3749491 w 5913439"/>
              <a:gd name="connsiteY1005" fmla="*/ 5856802 h 6857999"/>
              <a:gd name="connsiteX1006" fmla="*/ 3740061 w 5913439"/>
              <a:gd name="connsiteY1006" fmla="*/ 5858149 h 6857999"/>
              <a:gd name="connsiteX1007" fmla="*/ 3731080 w 5913439"/>
              <a:gd name="connsiteY1007" fmla="*/ 5859945 h 6857999"/>
              <a:gd name="connsiteX1008" fmla="*/ 3721650 w 5913439"/>
              <a:gd name="connsiteY1008" fmla="*/ 5862190 h 6857999"/>
              <a:gd name="connsiteX1009" fmla="*/ 3712220 w 5913439"/>
              <a:gd name="connsiteY1009" fmla="*/ 5865334 h 6857999"/>
              <a:gd name="connsiteX1010" fmla="*/ 3701443 w 5913439"/>
              <a:gd name="connsiteY1010" fmla="*/ 5868926 h 6857999"/>
              <a:gd name="connsiteX1011" fmla="*/ 3724794 w 5913439"/>
              <a:gd name="connsiteY1011" fmla="*/ 5874315 h 6857999"/>
              <a:gd name="connsiteX1012" fmla="*/ 3747695 w 5913439"/>
              <a:gd name="connsiteY1012" fmla="*/ 5879254 h 6857999"/>
              <a:gd name="connsiteX1013" fmla="*/ 3792150 w 5913439"/>
              <a:gd name="connsiteY1013" fmla="*/ 5889133 h 6857999"/>
              <a:gd name="connsiteX1014" fmla="*/ 3835259 w 5913439"/>
              <a:gd name="connsiteY1014" fmla="*/ 5898114 h 6857999"/>
              <a:gd name="connsiteX1015" fmla="*/ 3877020 w 5913439"/>
              <a:gd name="connsiteY1015" fmla="*/ 5906646 h 6857999"/>
              <a:gd name="connsiteX1016" fmla="*/ 3897676 w 5913439"/>
              <a:gd name="connsiteY1016" fmla="*/ 5911136 h 6857999"/>
              <a:gd name="connsiteX1017" fmla="*/ 3917883 w 5913439"/>
              <a:gd name="connsiteY1017" fmla="*/ 5916076 h 6857999"/>
              <a:gd name="connsiteX1018" fmla="*/ 3938090 w 5913439"/>
              <a:gd name="connsiteY1018" fmla="*/ 5921464 h 6857999"/>
              <a:gd name="connsiteX1019" fmla="*/ 3957848 w 5913439"/>
              <a:gd name="connsiteY1019" fmla="*/ 5927302 h 6857999"/>
              <a:gd name="connsiteX1020" fmla="*/ 3977157 w 5913439"/>
              <a:gd name="connsiteY1020" fmla="*/ 5933140 h 6857999"/>
              <a:gd name="connsiteX1021" fmla="*/ 3996466 w 5913439"/>
              <a:gd name="connsiteY1021" fmla="*/ 5939426 h 6857999"/>
              <a:gd name="connsiteX1022" fmla="*/ 4015775 w 5913439"/>
              <a:gd name="connsiteY1022" fmla="*/ 5946611 h 6857999"/>
              <a:gd name="connsiteX1023" fmla="*/ 4034186 w 5913439"/>
              <a:gd name="connsiteY1023" fmla="*/ 5954245 h 6857999"/>
              <a:gd name="connsiteX1024" fmla="*/ 4442368 w 5913439"/>
              <a:gd name="connsiteY1024" fmla="*/ 6056627 h 6857999"/>
              <a:gd name="connsiteX1025" fmla="*/ 4442368 w 5913439"/>
              <a:gd name="connsiteY1025" fmla="*/ 6056178 h 6857999"/>
              <a:gd name="connsiteX1026" fmla="*/ 4457187 w 5913439"/>
              <a:gd name="connsiteY1026" fmla="*/ 6057974 h 6857999"/>
              <a:gd name="connsiteX1027" fmla="*/ 4472005 w 5913439"/>
              <a:gd name="connsiteY1027" fmla="*/ 6059770 h 6857999"/>
              <a:gd name="connsiteX1028" fmla="*/ 4501193 w 5913439"/>
              <a:gd name="connsiteY1028" fmla="*/ 6064710 h 6857999"/>
              <a:gd name="connsiteX1029" fmla="*/ 4530381 w 5913439"/>
              <a:gd name="connsiteY1029" fmla="*/ 6070547 h 6857999"/>
              <a:gd name="connsiteX1030" fmla="*/ 4558671 w 5913439"/>
              <a:gd name="connsiteY1030" fmla="*/ 6077283 h 6857999"/>
              <a:gd name="connsiteX1031" fmla="*/ 4586961 w 5913439"/>
              <a:gd name="connsiteY1031" fmla="*/ 6084468 h 6857999"/>
              <a:gd name="connsiteX1032" fmla="*/ 4615251 w 5913439"/>
              <a:gd name="connsiteY1032" fmla="*/ 6092551 h 6857999"/>
              <a:gd name="connsiteX1033" fmla="*/ 4643091 w 5913439"/>
              <a:gd name="connsiteY1033" fmla="*/ 6101532 h 6857999"/>
              <a:gd name="connsiteX1034" fmla="*/ 4670483 w 5913439"/>
              <a:gd name="connsiteY1034" fmla="*/ 6111410 h 6857999"/>
              <a:gd name="connsiteX1035" fmla="*/ 4697874 w 5913439"/>
              <a:gd name="connsiteY1035" fmla="*/ 6121289 h 6857999"/>
              <a:gd name="connsiteX1036" fmla="*/ 4725266 w 5913439"/>
              <a:gd name="connsiteY1036" fmla="*/ 6131618 h 6857999"/>
              <a:gd name="connsiteX1037" fmla="*/ 4752658 w 5913439"/>
              <a:gd name="connsiteY1037" fmla="*/ 6142844 h 6857999"/>
              <a:gd name="connsiteX1038" fmla="*/ 4779601 w 5913439"/>
              <a:gd name="connsiteY1038" fmla="*/ 6154070 h 6857999"/>
              <a:gd name="connsiteX1039" fmla="*/ 4833935 w 5913439"/>
              <a:gd name="connsiteY1039" fmla="*/ 6177420 h 6857999"/>
              <a:gd name="connsiteX1040" fmla="*/ 4887371 w 5913439"/>
              <a:gd name="connsiteY1040" fmla="*/ 6201669 h 6857999"/>
              <a:gd name="connsiteX1041" fmla="*/ 4892311 w 5913439"/>
              <a:gd name="connsiteY1041" fmla="*/ 6203914 h 6857999"/>
              <a:gd name="connsiteX1042" fmla="*/ 4897250 w 5913439"/>
              <a:gd name="connsiteY1042" fmla="*/ 6206608 h 6857999"/>
              <a:gd name="connsiteX1043" fmla="*/ 4900394 w 5913439"/>
              <a:gd name="connsiteY1043" fmla="*/ 6209302 h 6857999"/>
              <a:gd name="connsiteX1044" fmla="*/ 4903088 w 5913439"/>
              <a:gd name="connsiteY1044" fmla="*/ 6211548 h 6857999"/>
              <a:gd name="connsiteX1045" fmla="*/ 4905333 w 5913439"/>
              <a:gd name="connsiteY1045" fmla="*/ 6214242 h 6857999"/>
              <a:gd name="connsiteX1046" fmla="*/ 4906680 w 5913439"/>
              <a:gd name="connsiteY1046" fmla="*/ 6217834 h 6857999"/>
              <a:gd name="connsiteX1047" fmla="*/ 4907578 w 5913439"/>
              <a:gd name="connsiteY1047" fmla="*/ 6220528 h 6857999"/>
              <a:gd name="connsiteX1048" fmla="*/ 4908027 w 5913439"/>
              <a:gd name="connsiteY1048" fmla="*/ 6223223 h 6857999"/>
              <a:gd name="connsiteX1049" fmla="*/ 4908476 w 5913439"/>
              <a:gd name="connsiteY1049" fmla="*/ 6225917 h 6857999"/>
              <a:gd name="connsiteX1050" fmla="*/ 4908476 w 5913439"/>
              <a:gd name="connsiteY1050" fmla="*/ 6229060 h 6857999"/>
              <a:gd name="connsiteX1051" fmla="*/ 4907578 w 5913439"/>
              <a:gd name="connsiteY1051" fmla="*/ 6234898 h 6857999"/>
              <a:gd name="connsiteX1052" fmla="*/ 4906680 w 5913439"/>
              <a:gd name="connsiteY1052" fmla="*/ 6241634 h 6857999"/>
              <a:gd name="connsiteX1053" fmla="*/ 4906231 w 5913439"/>
              <a:gd name="connsiteY1053" fmla="*/ 6247920 h 6857999"/>
              <a:gd name="connsiteX1054" fmla="*/ 4906680 w 5913439"/>
              <a:gd name="connsiteY1054" fmla="*/ 6277557 h 6857999"/>
              <a:gd name="connsiteX1055" fmla="*/ 4907578 w 5913439"/>
              <a:gd name="connsiteY1055" fmla="*/ 6306745 h 6857999"/>
              <a:gd name="connsiteX1056" fmla="*/ 4909375 w 5913439"/>
              <a:gd name="connsiteY1056" fmla="*/ 6365121 h 6857999"/>
              <a:gd name="connsiteX1057" fmla="*/ 4911620 w 5913439"/>
              <a:gd name="connsiteY1057" fmla="*/ 6391166 h 6857999"/>
              <a:gd name="connsiteX1058" fmla="*/ 4912967 w 5913439"/>
              <a:gd name="connsiteY1058" fmla="*/ 6404637 h 6857999"/>
              <a:gd name="connsiteX1059" fmla="*/ 4914314 w 5913439"/>
              <a:gd name="connsiteY1059" fmla="*/ 6417659 h 6857999"/>
              <a:gd name="connsiteX1060" fmla="*/ 4914763 w 5913439"/>
              <a:gd name="connsiteY1060" fmla="*/ 6430682 h 6857999"/>
              <a:gd name="connsiteX1061" fmla="*/ 4914763 w 5913439"/>
              <a:gd name="connsiteY1061" fmla="*/ 6443704 h 6857999"/>
              <a:gd name="connsiteX1062" fmla="*/ 4914314 w 5913439"/>
              <a:gd name="connsiteY1062" fmla="*/ 6455828 h 6857999"/>
              <a:gd name="connsiteX1063" fmla="*/ 4912518 w 5913439"/>
              <a:gd name="connsiteY1063" fmla="*/ 6467952 h 6857999"/>
              <a:gd name="connsiteX1064" fmla="*/ 4911620 w 5913439"/>
              <a:gd name="connsiteY1064" fmla="*/ 6474239 h 6857999"/>
              <a:gd name="connsiteX1065" fmla="*/ 4909824 w 5913439"/>
              <a:gd name="connsiteY1065" fmla="*/ 6480076 h 6857999"/>
              <a:gd name="connsiteX1066" fmla="*/ 4908027 w 5913439"/>
              <a:gd name="connsiteY1066" fmla="*/ 6485914 h 6857999"/>
              <a:gd name="connsiteX1067" fmla="*/ 4906231 w 5913439"/>
              <a:gd name="connsiteY1067" fmla="*/ 6491303 h 6857999"/>
              <a:gd name="connsiteX1068" fmla="*/ 4903537 w 5913439"/>
              <a:gd name="connsiteY1068" fmla="*/ 6497140 h 6857999"/>
              <a:gd name="connsiteX1069" fmla="*/ 4900843 w 5913439"/>
              <a:gd name="connsiteY1069" fmla="*/ 6502529 h 6857999"/>
              <a:gd name="connsiteX1070" fmla="*/ 4897699 w 5913439"/>
              <a:gd name="connsiteY1070" fmla="*/ 6507468 h 6857999"/>
              <a:gd name="connsiteX1071" fmla="*/ 4894107 w 5913439"/>
              <a:gd name="connsiteY1071" fmla="*/ 6512857 h 6857999"/>
              <a:gd name="connsiteX1072" fmla="*/ 4889617 w 5913439"/>
              <a:gd name="connsiteY1072" fmla="*/ 6517796 h 6857999"/>
              <a:gd name="connsiteX1073" fmla="*/ 4885126 w 5913439"/>
              <a:gd name="connsiteY1073" fmla="*/ 6522736 h 6857999"/>
              <a:gd name="connsiteX1074" fmla="*/ 4880187 w 5913439"/>
              <a:gd name="connsiteY1074" fmla="*/ 6527226 h 6857999"/>
              <a:gd name="connsiteX1075" fmla="*/ 4874798 w 5913439"/>
              <a:gd name="connsiteY1075" fmla="*/ 6531717 h 6857999"/>
              <a:gd name="connsiteX1076" fmla="*/ 4868960 w 5913439"/>
              <a:gd name="connsiteY1076" fmla="*/ 6536207 h 6857999"/>
              <a:gd name="connsiteX1077" fmla="*/ 4862225 w 5913439"/>
              <a:gd name="connsiteY1077" fmla="*/ 6540249 h 6857999"/>
              <a:gd name="connsiteX1078" fmla="*/ 4854591 w 5913439"/>
              <a:gd name="connsiteY1078" fmla="*/ 6544290 h 6857999"/>
              <a:gd name="connsiteX1079" fmla="*/ 4847406 w 5913439"/>
              <a:gd name="connsiteY1079" fmla="*/ 6548331 h 6857999"/>
              <a:gd name="connsiteX1080" fmla="*/ 4847406 w 5913439"/>
              <a:gd name="connsiteY1080" fmla="*/ 6551924 h 6857999"/>
              <a:gd name="connsiteX1081" fmla="*/ 4848304 w 5913439"/>
              <a:gd name="connsiteY1081" fmla="*/ 6555965 h 6857999"/>
              <a:gd name="connsiteX1082" fmla="*/ 4849202 w 5913439"/>
              <a:gd name="connsiteY1082" fmla="*/ 6559557 h 6857999"/>
              <a:gd name="connsiteX1083" fmla="*/ 4850550 w 5913439"/>
              <a:gd name="connsiteY1083" fmla="*/ 6563599 h 6857999"/>
              <a:gd name="connsiteX1084" fmla="*/ 4853693 w 5913439"/>
              <a:gd name="connsiteY1084" fmla="*/ 6570784 h 6857999"/>
              <a:gd name="connsiteX1085" fmla="*/ 4857734 w 5913439"/>
              <a:gd name="connsiteY1085" fmla="*/ 6577968 h 6857999"/>
              <a:gd name="connsiteX1086" fmla="*/ 4862225 w 5913439"/>
              <a:gd name="connsiteY1086" fmla="*/ 6585602 h 6857999"/>
              <a:gd name="connsiteX1087" fmla="*/ 4866715 w 5913439"/>
              <a:gd name="connsiteY1087" fmla="*/ 6592338 h 6857999"/>
              <a:gd name="connsiteX1088" fmla="*/ 4871206 w 5913439"/>
              <a:gd name="connsiteY1088" fmla="*/ 6599522 h 6857999"/>
              <a:gd name="connsiteX1089" fmla="*/ 4875247 w 5913439"/>
              <a:gd name="connsiteY1089" fmla="*/ 6606707 h 6857999"/>
              <a:gd name="connsiteX1090" fmla="*/ 4878839 w 5913439"/>
              <a:gd name="connsiteY1090" fmla="*/ 6613892 h 6857999"/>
              <a:gd name="connsiteX1091" fmla="*/ 4881983 w 5913439"/>
              <a:gd name="connsiteY1091" fmla="*/ 6621526 h 6857999"/>
              <a:gd name="connsiteX1092" fmla="*/ 4882881 w 5913439"/>
              <a:gd name="connsiteY1092" fmla="*/ 6625567 h 6857999"/>
              <a:gd name="connsiteX1093" fmla="*/ 4883779 w 5913439"/>
              <a:gd name="connsiteY1093" fmla="*/ 6629159 h 6857999"/>
              <a:gd name="connsiteX1094" fmla="*/ 4884228 w 5913439"/>
              <a:gd name="connsiteY1094" fmla="*/ 6633201 h 6857999"/>
              <a:gd name="connsiteX1095" fmla="*/ 4884677 w 5913439"/>
              <a:gd name="connsiteY1095" fmla="*/ 6636793 h 6857999"/>
              <a:gd name="connsiteX1096" fmla="*/ 4884228 w 5913439"/>
              <a:gd name="connsiteY1096" fmla="*/ 6640835 h 6857999"/>
              <a:gd name="connsiteX1097" fmla="*/ 4883779 w 5913439"/>
              <a:gd name="connsiteY1097" fmla="*/ 6644876 h 6857999"/>
              <a:gd name="connsiteX1098" fmla="*/ 4882881 w 5913439"/>
              <a:gd name="connsiteY1098" fmla="*/ 6648917 h 6857999"/>
              <a:gd name="connsiteX1099" fmla="*/ 4881534 w 5913439"/>
              <a:gd name="connsiteY1099" fmla="*/ 6653408 h 6857999"/>
              <a:gd name="connsiteX1100" fmla="*/ 4879738 w 5913439"/>
              <a:gd name="connsiteY1100" fmla="*/ 6657898 h 6857999"/>
              <a:gd name="connsiteX1101" fmla="*/ 4877043 w 5913439"/>
              <a:gd name="connsiteY1101" fmla="*/ 6662389 h 6857999"/>
              <a:gd name="connsiteX1102" fmla="*/ 4874349 w 5913439"/>
              <a:gd name="connsiteY1102" fmla="*/ 6666879 h 6857999"/>
              <a:gd name="connsiteX1103" fmla="*/ 4870757 w 5913439"/>
              <a:gd name="connsiteY1103" fmla="*/ 6671370 h 6857999"/>
              <a:gd name="connsiteX1104" fmla="*/ 4875247 w 5913439"/>
              <a:gd name="connsiteY1104" fmla="*/ 6677656 h 6857999"/>
              <a:gd name="connsiteX1105" fmla="*/ 4879738 w 5913439"/>
              <a:gd name="connsiteY1105" fmla="*/ 6684392 h 6857999"/>
              <a:gd name="connsiteX1106" fmla="*/ 4881983 w 5913439"/>
              <a:gd name="connsiteY1106" fmla="*/ 6687535 h 6857999"/>
              <a:gd name="connsiteX1107" fmla="*/ 4884677 w 5913439"/>
              <a:gd name="connsiteY1107" fmla="*/ 6690230 h 6857999"/>
              <a:gd name="connsiteX1108" fmla="*/ 4887371 w 5913439"/>
              <a:gd name="connsiteY1108" fmla="*/ 6692475 h 6857999"/>
              <a:gd name="connsiteX1109" fmla="*/ 4890066 w 5913439"/>
              <a:gd name="connsiteY1109" fmla="*/ 6693822 h 6857999"/>
              <a:gd name="connsiteX1110" fmla="*/ 4920152 w 5913439"/>
              <a:gd name="connsiteY1110" fmla="*/ 6706395 h 6857999"/>
              <a:gd name="connsiteX1111" fmla="*/ 4946196 w 5913439"/>
              <a:gd name="connsiteY1111" fmla="*/ 6717621 h 6857999"/>
              <a:gd name="connsiteX1112" fmla="*/ 4969098 w 5913439"/>
              <a:gd name="connsiteY1112" fmla="*/ 6727500 h 6857999"/>
              <a:gd name="connsiteX1113" fmla="*/ 4987957 w 5913439"/>
              <a:gd name="connsiteY1113" fmla="*/ 6737379 h 6857999"/>
              <a:gd name="connsiteX1114" fmla="*/ 4996489 w 5913439"/>
              <a:gd name="connsiteY1114" fmla="*/ 6741870 h 6857999"/>
              <a:gd name="connsiteX1115" fmla="*/ 5004123 w 5913439"/>
              <a:gd name="connsiteY1115" fmla="*/ 6746360 h 6857999"/>
              <a:gd name="connsiteX1116" fmla="*/ 5011757 w 5913439"/>
              <a:gd name="connsiteY1116" fmla="*/ 6750851 h 6857999"/>
              <a:gd name="connsiteX1117" fmla="*/ 5018043 w 5913439"/>
              <a:gd name="connsiteY1117" fmla="*/ 6755790 h 6857999"/>
              <a:gd name="connsiteX1118" fmla="*/ 5023881 w 5913439"/>
              <a:gd name="connsiteY1118" fmla="*/ 6760730 h 6857999"/>
              <a:gd name="connsiteX1119" fmla="*/ 5028821 w 5913439"/>
              <a:gd name="connsiteY1119" fmla="*/ 6765669 h 6857999"/>
              <a:gd name="connsiteX1120" fmla="*/ 5033311 w 5913439"/>
              <a:gd name="connsiteY1120" fmla="*/ 6771507 h 6857999"/>
              <a:gd name="connsiteX1121" fmla="*/ 5037352 w 5913439"/>
              <a:gd name="connsiteY1121" fmla="*/ 6776895 h 6857999"/>
              <a:gd name="connsiteX1122" fmla="*/ 5040945 w 5913439"/>
              <a:gd name="connsiteY1122" fmla="*/ 6782733 h 6857999"/>
              <a:gd name="connsiteX1123" fmla="*/ 5044537 w 5913439"/>
              <a:gd name="connsiteY1123" fmla="*/ 6788570 h 6857999"/>
              <a:gd name="connsiteX1124" fmla="*/ 5047231 w 5913439"/>
              <a:gd name="connsiteY1124" fmla="*/ 6795306 h 6857999"/>
              <a:gd name="connsiteX1125" fmla="*/ 5049028 w 5913439"/>
              <a:gd name="connsiteY1125" fmla="*/ 6802042 h 6857999"/>
              <a:gd name="connsiteX1126" fmla="*/ 5050824 w 5913439"/>
              <a:gd name="connsiteY1126" fmla="*/ 6810125 h 6857999"/>
              <a:gd name="connsiteX1127" fmla="*/ 5052171 w 5913439"/>
              <a:gd name="connsiteY1127" fmla="*/ 6818207 h 6857999"/>
              <a:gd name="connsiteX1128" fmla="*/ 5053518 w 5913439"/>
              <a:gd name="connsiteY1128" fmla="*/ 6826739 h 6857999"/>
              <a:gd name="connsiteX1129" fmla="*/ 5053967 w 5913439"/>
              <a:gd name="connsiteY1129" fmla="*/ 6835720 h 6857999"/>
              <a:gd name="connsiteX1130" fmla="*/ 5054416 w 5913439"/>
              <a:gd name="connsiteY1130" fmla="*/ 6846048 h 6857999"/>
              <a:gd name="connsiteX1131" fmla="*/ 5054865 w 5913439"/>
              <a:gd name="connsiteY1131" fmla="*/ 6856376 h 6857999"/>
              <a:gd name="connsiteX1132" fmla="*/ 5054835 w 5913439"/>
              <a:gd name="connsiteY1132" fmla="*/ 6857999 h 6857999"/>
              <a:gd name="connsiteX1133" fmla="*/ 0 w 5913439"/>
              <a:gd name="connsiteY11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</a:cxnLst>
            <a:rect l="l" t="t" r="r" b="b"/>
            <a:pathLst>
              <a:path w="5913439" h="6857999">
                <a:moveTo>
                  <a:pt x="0" y="0"/>
                </a:moveTo>
                <a:lnTo>
                  <a:pt x="5786218" y="0"/>
                </a:lnTo>
                <a:lnTo>
                  <a:pt x="5788155" y="805"/>
                </a:lnTo>
                <a:lnTo>
                  <a:pt x="5805219" y="8439"/>
                </a:lnTo>
                <a:lnTo>
                  <a:pt x="5822732" y="14726"/>
                </a:lnTo>
                <a:lnTo>
                  <a:pt x="5840245" y="20563"/>
                </a:lnTo>
                <a:lnTo>
                  <a:pt x="5848777" y="23258"/>
                </a:lnTo>
                <a:lnTo>
                  <a:pt x="5858206" y="25503"/>
                </a:lnTo>
                <a:lnTo>
                  <a:pt x="5866738" y="27299"/>
                </a:lnTo>
                <a:lnTo>
                  <a:pt x="5875719" y="28646"/>
                </a:lnTo>
                <a:lnTo>
                  <a:pt x="5885149" y="29993"/>
                </a:lnTo>
                <a:lnTo>
                  <a:pt x="5894130" y="30891"/>
                </a:lnTo>
                <a:lnTo>
                  <a:pt x="5896375" y="30891"/>
                </a:lnTo>
                <a:lnTo>
                  <a:pt x="5898621" y="31790"/>
                </a:lnTo>
                <a:lnTo>
                  <a:pt x="5900417" y="33137"/>
                </a:lnTo>
                <a:lnTo>
                  <a:pt x="5902662" y="34484"/>
                </a:lnTo>
                <a:lnTo>
                  <a:pt x="5906254" y="38076"/>
                </a:lnTo>
                <a:lnTo>
                  <a:pt x="5908949" y="42117"/>
                </a:lnTo>
                <a:lnTo>
                  <a:pt x="5910296" y="45261"/>
                </a:lnTo>
                <a:lnTo>
                  <a:pt x="5911643" y="49751"/>
                </a:lnTo>
                <a:lnTo>
                  <a:pt x="5912541" y="55589"/>
                </a:lnTo>
                <a:lnTo>
                  <a:pt x="5912990" y="61876"/>
                </a:lnTo>
                <a:lnTo>
                  <a:pt x="5913439" y="78490"/>
                </a:lnTo>
                <a:lnTo>
                  <a:pt x="5912990" y="98697"/>
                </a:lnTo>
                <a:lnTo>
                  <a:pt x="5912092" y="121598"/>
                </a:lnTo>
                <a:lnTo>
                  <a:pt x="5910296" y="146296"/>
                </a:lnTo>
                <a:lnTo>
                  <a:pt x="5907601" y="172790"/>
                </a:lnTo>
                <a:lnTo>
                  <a:pt x="5904907" y="199732"/>
                </a:lnTo>
                <a:lnTo>
                  <a:pt x="5901315" y="226226"/>
                </a:lnTo>
                <a:lnTo>
                  <a:pt x="5897273" y="252271"/>
                </a:lnTo>
                <a:lnTo>
                  <a:pt x="5892783" y="277417"/>
                </a:lnTo>
                <a:lnTo>
                  <a:pt x="5888742" y="299420"/>
                </a:lnTo>
                <a:lnTo>
                  <a:pt x="5884251" y="319178"/>
                </a:lnTo>
                <a:lnTo>
                  <a:pt x="5882006" y="327261"/>
                </a:lnTo>
                <a:lnTo>
                  <a:pt x="5879761" y="334895"/>
                </a:lnTo>
                <a:lnTo>
                  <a:pt x="5877515" y="341631"/>
                </a:lnTo>
                <a:lnTo>
                  <a:pt x="5875270" y="346570"/>
                </a:lnTo>
                <a:lnTo>
                  <a:pt x="5873025" y="350611"/>
                </a:lnTo>
                <a:lnTo>
                  <a:pt x="5871229" y="353306"/>
                </a:lnTo>
                <a:lnTo>
                  <a:pt x="5866289" y="356898"/>
                </a:lnTo>
                <a:lnTo>
                  <a:pt x="5861350" y="359592"/>
                </a:lnTo>
                <a:lnTo>
                  <a:pt x="5855512" y="362736"/>
                </a:lnTo>
                <a:lnTo>
                  <a:pt x="5849675" y="364981"/>
                </a:lnTo>
                <a:lnTo>
                  <a:pt x="5838448" y="369471"/>
                </a:lnTo>
                <a:lnTo>
                  <a:pt x="5826773" y="374411"/>
                </a:lnTo>
                <a:lnTo>
                  <a:pt x="5821834" y="378452"/>
                </a:lnTo>
                <a:lnTo>
                  <a:pt x="5816894" y="382045"/>
                </a:lnTo>
                <a:lnTo>
                  <a:pt x="5813751" y="385637"/>
                </a:lnTo>
                <a:lnTo>
                  <a:pt x="5810608" y="388780"/>
                </a:lnTo>
                <a:lnTo>
                  <a:pt x="5808812" y="391924"/>
                </a:lnTo>
                <a:lnTo>
                  <a:pt x="5807015" y="395067"/>
                </a:lnTo>
                <a:lnTo>
                  <a:pt x="5806117" y="397761"/>
                </a:lnTo>
                <a:lnTo>
                  <a:pt x="5805668" y="400905"/>
                </a:lnTo>
                <a:lnTo>
                  <a:pt x="5806117" y="403599"/>
                </a:lnTo>
                <a:lnTo>
                  <a:pt x="5806566" y="405844"/>
                </a:lnTo>
                <a:lnTo>
                  <a:pt x="5807464" y="408538"/>
                </a:lnTo>
                <a:lnTo>
                  <a:pt x="5808812" y="410784"/>
                </a:lnTo>
                <a:lnTo>
                  <a:pt x="5812404" y="416172"/>
                </a:lnTo>
                <a:lnTo>
                  <a:pt x="5816894" y="420662"/>
                </a:lnTo>
                <a:lnTo>
                  <a:pt x="5827671" y="430092"/>
                </a:lnTo>
                <a:lnTo>
                  <a:pt x="5832611" y="435032"/>
                </a:lnTo>
                <a:lnTo>
                  <a:pt x="5837101" y="439971"/>
                </a:lnTo>
                <a:lnTo>
                  <a:pt x="5838898" y="442666"/>
                </a:lnTo>
                <a:lnTo>
                  <a:pt x="5840694" y="445360"/>
                </a:lnTo>
                <a:lnTo>
                  <a:pt x="5842041" y="448054"/>
                </a:lnTo>
                <a:lnTo>
                  <a:pt x="5842939" y="451647"/>
                </a:lnTo>
                <a:lnTo>
                  <a:pt x="5843388" y="454790"/>
                </a:lnTo>
                <a:lnTo>
                  <a:pt x="5843388" y="457933"/>
                </a:lnTo>
                <a:lnTo>
                  <a:pt x="5842939" y="461526"/>
                </a:lnTo>
                <a:lnTo>
                  <a:pt x="5842041" y="465118"/>
                </a:lnTo>
                <a:lnTo>
                  <a:pt x="5834856" y="461526"/>
                </a:lnTo>
                <a:lnTo>
                  <a:pt x="5827671" y="459280"/>
                </a:lnTo>
                <a:lnTo>
                  <a:pt x="5821385" y="457933"/>
                </a:lnTo>
                <a:lnTo>
                  <a:pt x="5815098" y="457484"/>
                </a:lnTo>
                <a:lnTo>
                  <a:pt x="5809710" y="457933"/>
                </a:lnTo>
                <a:lnTo>
                  <a:pt x="5804321" y="459280"/>
                </a:lnTo>
                <a:lnTo>
                  <a:pt x="5799831" y="461076"/>
                </a:lnTo>
                <a:lnTo>
                  <a:pt x="5795340" y="463771"/>
                </a:lnTo>
                <a:lnTo>
                  <a:pt x="5790850" y="466914"/>
                </a:lnTo>
                <a:lnTo>
                  <a:pt x="5786808" y="470506"/>
                </a:lnTo>
                <a:lnTo>
                  <a:pt x="5782767" y="474548"/>
                </a:lnTo>
                <a:lnTo>
                  <a:pt x="5779175" y="479038"/>
                </a:lnTo>
                <a:lnTo>
                  <a:pt x="5772439" y="488917"/>
                </a:lnTo>
                <a:lnTo>
                  <a:pt x="5765703" y="499245"/>
                </a:lnTo>
                <a:lnTo>
                  <a:pt x="5758968" y="510023"/>
                </a:lnTo>
                <a:lnTo>
                  <a:pt x="5752232" y="519902"/>
                </a:lnTo>
                <a:lnTo>
                  <a:pt x="5748639" y="524841"/>
                </a:lnTo>
                <a:lnTo>
                  <a:pt x="5744149" y="529331"/>
                </a:lnTo>
                <a:lnTo>
                  <a:pt x="5740108" y="533373"/>
                </a:lnTo>
                <a:lnTo>
                  <a:pt x="5736066" y="536965"/>
                </a:lnTo>
                <a:lnTo>
                  <a:pt x="5731127" y="539659"/>
                </a:lnTo>
                <a:lnTo>
                  <a:pt x="5726187" y="542354"/>
                </a:lnTo>
                <a:lnTo>
                  <a:pt x="5721248" y="544150"/>
                </a:lnTo>
                <a:lnTo>
                  <a:pt x="5715410" y="545048"/>
                </a:lnTo>
                <a:lnTo>
                  <a:pt x="5709124" y="545497"/>
                </a:lnTo>
                <a:lnTo>
                  <a:pt x="5702388" y="545048"/>
                </a:lnTo>
                <a:lnTo>
                  <a:pt x="5695203" y="543701"/>
                </a:lnTo>
                <a:lnTo>
                  <a:pt x="5688018" y="541007"/>
                </a:lnTo>
                <a:lnTo>
                  <a:pt x="5659729" y="546844"/>
                </a:lnTo>
                <a:lnTo>
                  <a:pt x="5631888" y="551335"/>
                </a:lnTo>
                <a:lnTo>
                  <a:pt x="5604496" y="555825"/>
                </a:lnTo>
                <a:lnTo>
                  <a:pt x="5576206" y="559417"/>
                </a:lnTo>
                <a:lnTo>
                  <a:pt x="5548366" y="562112"/>
                </a:lnTo>
                <a:lnTo>
                  <a:pt x="5534445" y="563010"/>
                </a:lnTo>
                <a:lnTo>
                  <a:pt x="5520076" y="563459"/>
                </a:lnTo>
                <a:lnTo>
                  <a:pt x="5506155" y="563908"/>
                </a:lnTo>
                <a:lnTo>
                  <a:pt x="5491786" y="563908"/>
                </a:lnTo>
                <a:lnTo>
                  <a:pt x="5477417" y="563459"/>
                </a:lnTo>
                <a:lnTo>
                  <a:pt x="5463496" y="563010"/>
                </a:lnTo>
                <a:lnTo>
                  <a:pt x="5434308" y="566602"/>
                </a:lnTo>
                <a:lnTo>
                  <a:pt x="5405120" y="569746"/>
                </a:lnTo>
                <a:lnTo>
                  <a:pt x="5376381" y="572440"/>
                </a:lnTo>
                <a:lnTo>
                  <a:pt x="5347193" y="574236"/>
                </a:lnTo>
                <a:lnTo>
                  <a:pt x="5318006" y="576032"/>
                </a:lnTo>
                <a:lnTo>
                  <a:pt x="5288818" y="577379"/>
                </a:lnTo>
                <a:lnTo>
                  <a:pt x="5259630" y="577828"/>
                </a:lnTo>
                <a:lnTo>
                  <a:pt x="5230891" y="578726"/>
                </a:lnTo>
                <a:lnTo>
                  <a:pt x="5172515" y="579624"/>
                </a:lnTo>
                <a:lnTo>
                  <a:pt x="5113690" y="580074"/>
                </a:lnTo>
                <a:lnTo>
                  <a:pt x="5055763" y="580972"/>
                </a:lnTo>
                <a:lnTo>
                  <a:pt x="5026575" y="581870"/>
                </a:lnTo>
                <a:lnTo>
                  <a:pt x="4996938" y="583217"/>
                </a:lnTo>
                <a:lnTo>
                  <a:pt x="4399709" y="602077"/>
                </a:lnTo>
                <a:lnTo>
                  <a:pt x="4399260" y="622284"/>
                </a:lnTo>
                <a:lnTo>
                  <a:pt x="4438775" y="631265"/>
                </a:lnTo>
                <a:lnTo>
                  <a:pt x="4478740" y="640246"/>
                </a:lnTo>
                <a:lnTo>
                  <a:pt x="4518257" y="648328"/>
                </a:lnTo>
                <a:lnTo>
                  <a:pt x="4558221" y="656411"/>
                </a:lnTo>
                <a:lnTo>
                  <a:pt x="4717632" y="688293"/>
                </a:lnTo>
                <a:lnTo>
                  <a:pt x="4757597" y="696376"/>
                </a:lnTo>
                <a:lnTo>
                  <a:pt x="4797113" y="704459"/>
                </a:lnTo>
                <a:lnTo>
                  <a:pt x="4837078" y="713889"/>
                </a:lnTo>
                <a:lnTo>
                  <a:pt x="4876594" y="722870"/>
                </a:lnTo>
                <a:lnTo>
                  <a:pt x="4915661" y="732300"/>
                </a:lnTo>
                <a:lnTo>
                  <a:pt x="4955177" y="743077"/>
                </a:lnTo>
                <a:lnTo>
                  <a:pt x="4994244" y="754303"/>
                </a:lnTo>
                <a:lnTo>
                  <a:pt x="5033311" y="765978"/>
                </a:lnTo>
                <a:lnTo>
                  <a:pt x="5049926" y="764631"/>
                </a:lnTo>
                <a:lnTo>
                  <a:pt x="5065642" y="764182"/>
                </a:lnTo>
                <a:lnTo>
                  <a:pt x="5082257" y="764631"/>
                </a:lnTo>
                <a:lnTo>
                  <a:pt x="5097973" y="766427"/>
                </a:lnTo>
                <a:lnTo>
                  <a:pt x="5113690" y="768672"/>
                </a:lnTo>
                <a:lnTo>
                  <a:pt x="5129856" y="771816"/>
                </a:lnTo>
                <a:lnTo>
                  <a:pt x="5145572" y="776306"/>
                </a:lnTo>
                <a:lnTo>
                  <a:pt x="5161289" y="782593"/>
                </a:lnTo>
                <a:lnTo>
                  <a:pt x="5167126" y="782144"/>
                </a:lnTo>
                <a:lnTo>
                  <a:pt x="5172964" y="782144"/>
                </a:lnTo>
                <a:lnTo>
                  <a:pt x="5178353" y="782593"/>
                </a:lnTo>
                <a:lnTo>
                  <a:pt x="5184190" y="783042"/>
                </a:lnTo>
                <a:lnTo>
                  <a:pt x="5189579" y="784389"/>
                </a:lnTo>
                <a:lnTo>
                  <a:pt x="5194967" y="785736"/>
                </a:lnTo>
                <a:lnTo>
                  <a:pt x="5200356" y="787532"/>
                </a:lnTo>
                <a:lnTo>
                  <a:pt x="5205295" y="789329"/>
                </a:lnTo>
                <a:lnTo>
                  <a:pt x="5215174" y="793819"/>
                </a:lnTo>
                <a:lnTo>
                  <a:pt x="5224604" y="799207"/>
                </a:lnTo>
                <a:lnTo>
                  <a:pt x="5234483" y="805045"/>
                </a:lnTo>
                <a:lnTo>
                  <a:pt x="5243913" y="810883"/>
                </a:lnTo>
                <a:lnTo>
                  <a:pt x="5253343" y="817618"/>
                </a:lnTo>
                <a:lnTo>
                  <a:pt x="5263222" y="823456"/>
                </a:lnTo>
                <a:lnTo>
                  <a:pt x="5273101" y="828844"/>
                </a:lnTo>
                <a:lnTo>
                  <a:pt x="5283429" y="833784"/>
                </a:lnTo>
                <a:lnTo>
                  <a:pt x="5293757" y="837376"/>
                </a:lnTo>
                <a:lnTo>
                  <a:pt x="5299146" y="839173"/>
                </a:lnTo>
                <a:lnTo>
                  <a:pt x="5304983" y="840520"/>
                </a:lnTo>
                <a:lnTo>
                  <a:pt x="5310821" y="841418"/>
                </a:lnTo>
                <a:lnTo>
                  <a:pt x="5316209" y="842316"/>
                </a:lnTo>
                <a:lnTo>
                  <a:pt x="5322496" y="842316"/>
                </a:lnTo>
                <a:lnTo>
                  <a:pt x="5328334" y="842316"/>
                </a:lnTo>
                <a:lnTo>
                  <a:pt x="5333722" y="842316"/>
                </a:lnTo>
                <a:lnTo>
                  <a:pt x="5338213" y="843214"/>
                </a:lnTo>
                <a:lnTo>
                  <a:pt x="5342254" y="845010"/>
                </a:lnTo>
                <a:lnTo>
                  <a:pt x="5344948" y="847255"/>
                </a:lnTo>
                <a:lnTo>
                  <a:pt x="5347193" y="850399"/>
                </a:lnTo>
                <a:lnTo>
                  <a:pt x="5348092" y="853991"/>
                </a:lnTo>
                <a:lnTo>
                  <a:pt x="5348990" y="857583"/>
                </a:lnTo>
                <a:lnTo>
                  <a:pt x="5349439" y="862074"/>
                </a:lnTo>
                <a:lnTo>
                  <a:pt x="5348990" y="866564"/>
                </a:lnTo>
                <a:lnTo>
                  <a:pt x="5348990" y="871055"/>
                </a:lnTo>
                <a:lnTo>
                  <a:pt x="5347642" y="880485"/>
                </a:lnTo>
                <a:lnTo>
                  <a:pt x="5346295" y="890364"/>
                </a:lnTo>
                <a:lnTo>
                  <a:pt x="5345397" y="898895"/>
                </a:lnTo>
                <a:lnTo>
                  <a:pt x="5344948" y="955924"/>
                </a:lnTo>
                <a:lnTo>
                  <a:pt x="5344499" y="1013402"/>
                </a:lnTo>
                <a:lnTo>
                  <a:pt x="5344050" y="1128358"/>
                </a:lnTo>
                <a:lnTo>
                  <a:pt x="5356623" y="1125663"/>
                </a:lnTo>
                <a:lnTo>
                  <a:pt x="5362012" y="1125214"/>
                </a:lnTo>
                <a:lnTo>
                  <a:pt x="5366951" y="1124765"/>
                </a:lnTo>
                <a:lnTo>
                  <a:pt x="5370993" y="1124765"/>
                </a:lnTo>
                <a:lnTo>
                  <a:pt x="5375034" y="1124765"/>
                </a:lnTo>
                <a:lnTo>
                  <a:pt x="5378627" y="1125663"/>
                </a:lnTo>
                <a:lnTo>
                  <a:pt x="5381770" y="1126561"/>
                </a:lnTo>
                <a:lnTo>
                  <a:pt x="5384015" y="1127459"/>
                </a:lnTo>
                <a:lnTo>
                  <a:pt x="5386260" y="1129256"/>
                </a:lnTo>
                <a:lnTo>
                  <a:pt x="5388057" y="1130603"/>
                </a:lnTo>
                <a:lnTo>
                  <a:pt x="5389404" y="1132399"/>
                </a:lnTo>
                <a:lnTo>
                  <a:pt x="5390302" y="1134644"/>
                </a:lnTo>
                <a:lnTo>
                  <a:pt x="5391200" y="1136889"/>
                </a:lnTo>
                <a:lnTo>
                  <a:pt x="5391649" y="1139135"/>
                </a:lnTo>
                <a:lnTo>
                  <a:pt x="5392098" y="1141829"/>
                </a:lnTo>
                <a:lnTo>
                  <a:pt x="5392098" y="1147666"/>
                </a:lnTo>
                <a:lnTo>
                  <a:pt x="5391200" y="1153953"/>
                </a:lnTo>
                <a:lnTo>
                  <a:pt x="5389853" y="1160240"/>
                </a:lnTo>
                <a:lnTo>
                  <a:pt x="5388506" y="1166526"/>
                </a:lnTo>
                <a:lnTo>
                  <a:pt x="5385811" y="1179549"/>
                </a:lnTo>
                <a:lnTo>
                  <a:pt x="5384913" y="1185835"/>
                </a:lnTo>
                <a:lnTo>
                  <a:pt x="5384464" y="1191673"/>
                </a:lnTo>
                <a:lnTo>
                  <a:pt x="5385362" y="1207390"/>
                </a:lnTo>
                <a:lnTo>
                  <a:pt x="5387158" y="1223555"/>
                </a:lnTo>
                <a:lnTo>
                  <a:pt x="5389853" y="1239721"/>
                </a:lnTo>
                <a:lnTo>
                  <a:pt x="5392996" y="1255437"/>
                </a:lnTo>
                <a:lnTo>
                  <a:pt x="5398834" y="1287768"/>
                </a:lnTo>
                <a:lnTo>
                  <a:pt x="5401079" y="1303934"/>
                </a:lnTo>
                <a:lnTo>
                  <a:pt x="5402875" y="1320100"/>
                </a:lnTo>
                <a:lnTo>
                  <a:pt x="5403324" y="1327733"/>
                </a:lnTo>
                <a:lnTo>
                  <a:pt x="5403773" y="1336265"/>
                </a:lnTo>
                <a:lnTo>
                  <a:pt x="5403773" y="1343899"/>
                </a:lnTo>
                <a:lnTo>
                  <a:pt x="5403324" y="1351533"/>
                </a:lnTo>
                <a:lnTo>
                  <a:pt x="5402426" y="1359616"/>
                </a:lnTo>
                <a:lnTo>
                  <a:pt x="5401528" y="1367699"/>
                </a:lnTo>
                <a:lnTo>
                  <a:pt x="5399732" y="1375332"/>
                </a:lnTo>
                <a:lnTo>
                  <a:pt x="5397936" y="1382966"/>
                </a:lnTo>
                <a:lnTo>
                  <a:pt x="5395241" y="1390600"/>
                </a:lnTo>
                <a:lnTo>
                  <a:pt x="5392547" y="1398234"/>
                </a:lnTo>
                <a:lnTo>
                  <a:pt x="5388955" y="1405867"/>
                </a:lnTo>
                <a:lnTo>
                  <a:pt x="5384913" y="1413501"/>
                </a:lnTo>
                <a:lnTo>
                  <a:pt x="5379974" y="1421135"/>
                </a:lnTo>
                <a:lnTo>
                  <a:pt x="5374136" y="1428320"/>
                </a:lnTo>
                <a:lnTo>
                  <a:pt x="5368299" y="1435504"/>
                </a:lnTo>
                <a:lnTo>
                  <a:pt x="5361563" y="1443138"/>
                </a:lnTo>
                <a:lnTo>
                  <a:pt x="5335518" y="1475469"/>
                </a:lnTo>
                <a:lnTo>
                  <a:pt x="5339560" y="1484450"/>
                </a:lnTo>
                <a:lnTo>
                  <a:pt x="5342703" y="1493431"/>
                </a:lnTo>
                <a:lnTo>
                  <a:pt x="5344948" y="1501514"/>
                </a:lnTo>
                <a:lnTo>
                  <a:pt x="5346744" y="1510046"/>
                </a:lnTo>
                <a:lnTo>
                  <a:pt x="5347642" y="1518578"/>
                </a:lnTo>
                <a:lnTo>
                  <a:pt x="5348541" y="1526211"/>
                </a:lnTo>
                <a:lnTo>
                  <a:pt x="5348541" y="1533845"/>
                </a:lnTo>
                <a:lnTo>
                  <a:pt x="5348092" y="1541479"/>
                </a:lnTo>
                <a:lnTo>
                  <a:pt x="5347193" y="1548664"/>
                </a:lnTo>
                <a:lnTo>
                  <a:pt x="5345846" y="1556298"/>
                </a:lnTo>
                <a:lnTo>
                  <a:pt x="5344050" y="1563033"/>
                </a:lnTo>
                <a:lnTo>
                  <a:pt x="5341356" y="1569769"/>
                </a:lnTo>
                <a:lnTo>
                  <a:pt x="5337763" y="1576055"/>
                </a:lnTo>
                <a:lnTo>
                  <a:pt x="5334171" y="1581893"/>
                </a:lnTo>
                <a:lnTo>
                  <a:pt x="5330579" y="1588180"/>
                </a:lnTo>
                <a:lnTo>
                  <a:pt x="5326088" y="1594017"/>
                </a:lnTo>
                <a:lnTo>
                  <a:pt x="5321149" y="1598957"/>
                </a:lnTo>
                <a:lnTo>
                  <a:pt x="5315760" y="1603896"/>
                </a:lnTo>
                <a:lnTo>
                  <a:pt x="5309923" y="1608836"/>
                </a:lnTo>
                <a:lnTo>
                  <a:pt x="5303187" y="1612877"/>
                </a:lnTo>
                <a:lnTo>
                  <a:pt x="5296002" y="1616919"/>
                </a:lnTo>
                <a:lnTo>
                  <a:pt x="5288818" y="1620960"/>
                </a:lnTo>
                <a:lnTo>
                  <a:pt x="5281184" y="1624552"/>
                </a:lnTo>
                <a:lnTo>
                  <a:pt x="5273101" y="1627696"/>
                </a:lnTo>
                <a:lnTo>
                  <a:pt x="5264120" y="1630390"/>
                </a:lnTo>
                <a:lnTo>
                  <a:pt x="5255139" y="1632635"/>
                </a:lnTo>
                <a:lnTo>
                  <a:pt x="5246158" y="1634880"/>
                </a:lnTo>
                <a:lnTo>
                  <a:pt x="5236279" y="1636676"/>
                </a:lnTo>
                <a:lnTo>
                  <a:pt x="5225951" y="1637575"/>
                </a:lnTo>
                <a:lnTo>
                  <a:pt x="5215174" y="1638473"/>
                </a:lnTo>
                <a:lnTo>
                  <a:pt x="5204397" y="1638922"/>
                </a:lnTo>
                <a:lnTo>
                  <a:pt x="5193171" y="1638922"/>
                </a:lnTo>
                <a:lnTo>
                  <a:pt x="5183292" y="1641616"/>
                </a:lnTo>
                <a:lnTo>
                  <a:pt x="5173862" y="1644310"/>
                </a:lnTo>
                <a:lnTo>
                  <a:pt x="5163983" y="1646106"/>
                </a:lnTo>
                <a:lnTo>
                  <a:pt x="5154553" y="1647454"/>
                </a:lnTo>
                <a:lnTo>
                  <a:pt x="5144225" y="1647903"/>
                </a:lnTo>
                <a:lnTo>
                  <a:pt x="5134795" y="1647454"/>
                </a:lnTo>
                <a:lnTo>
                  <a:pt x="5129856" y="1647005"/>
                </a:lnTo>
                <a:lnTo>
                  <a:pt x="5124916" y="1646106"/>
                </a:lnTo>
                <a:lnTo>
                  <a:pt x="5119977" y="1644759"/>
                </a:lnTo>
                <a:lnTo>
                  <a:pt x="5114588" y="1643412"/>
                </a:lnTo>
                <a:lnTo>
                  <a:pt x="5104709" y="1647005"/>
                </a:lnTo>
                <a:lnTo>
                  <a:pt x="5094830" y="1650148"/>
                </a:lnTo>
                <a:lnTo>
                  <a:pt x="5084502" y="1651944"/>
                </a:lnTo>
                <a:lnTo>
                  <a:pt x="5079563" y="1652842"/>
                </a:lnTo>
                <a:lnTo>
                  <a:pt x="5074174" y="1653291"/>
                </a:lnTo>
                <a:lnTo>
                  <a:pt x="5069235" y="1653740"/>
                </a:lnTo>
                <a:lnTo>
                  <a:pt x="5063846" y="1653291"/>
                </a:lnTo>
                <a:lnTo>
                  <a:pt x="5058907" y="1652842"/>
                </a:lnTo>
                <a:lnTo>
                  <a:pt x="5053967" y="1652393"/>
                </a:lnTo>
                <a:lnTo>
                  <a:pt x="5049028" y="1651046"/>
                </a:lnTo>
                <a:lnTo>
                  <a:pt x="5043639" y="1649250"/>
                </a:lnTo>
                <a:lnTo>
                  <a:pt x="5038250" y="1647005"/>
                </a:lnTo>
                <a:lnTo>
                  <a:pt x="5033311" y="1644310"/>
                </a:lnTo>
                <a:lnTo>
                  <a:pt x="4911171" y="1665416"/>
                </a:lnTo>
                <a:lnTo>
                  <a:pt x="4911171" y="1675294"/>
                </a:lnTo>
                <a:lnTo>
                  <a:pt x="4910273" y="1685623"/>
                </a:lnTo>
                <a:lnTo>
                  <a:pt x="5237626" y="1766900"/>
                </a:lnTo>
                <a:lnTo>
                  <a:pt x="5264120" y="1774533"/>
                </a:lnTo>
                <a:lnTo>
                  <a:pt x="5291512" y="1781269"/>
                </a:lnTo>
                <a:lnTo>
                  <a:pt x="5345846" y="1794291"/>
                </a:lnTo>
                <a:lnTo>
                  <a:pt x="5399732" y="1806865"/>
                </a:lnTo>
                <a:lnTo>
                  <a:pt x="5454066" y="1820785"/>
                </a:lnTo>
                <a:lnTo>
                  <a:pt x="5480560" y="1827521"/>
                </a:lnTo>
                <a:lnTo>
                  <a:pt x="5507503" y="1835155"/>
                </a:lnTo>
                <a:lnTo>
                  <a:pt x="5534445" y="1843237"/>
                </a:lnTo>
                <a:lnTo>
                  <a:pt x="5560490" y="1852218"/>
                </a:lnTo>
                <a:lnTo>
                  <a:pt x="5586983" y="1861199"/>
                </a:lnTo>
                <a:lnTo>
                  <a:pt x="5613028" y="1871527"/>
                </a:lnTo>
                <a:lnTo>
                  <a:pt x="5639072" y="1882753"/>
                </a:lnTo>
                <a:lnTo>
                  <a:pt x="5664219" y="1894429"/>
                </a:lnTo>
                <a:lnTo>
                  <a:pt x="5676792" y="1897123"/>
                </a:lnTo>
                <a:lnTo>
                  <a:pt x="5688467" y="1900266"/>
                </a:lnTo>
                <a:lnTo>
                  <a:pt x="5699245" y="1903858"/>
                </a:lnTo>
                <a:lnTo>
                  <a:pt x="5710022" y="1907900"/>
                </a:lnTo>
                <a:lnTo>
                  <a:pt x="5719002" y="1912390"/>
                </a:lnTo>
                <a:lnTo>
                  <a:pt x="5727534" y="1917330"/>
                </a:lnTo>
                <a:lnTo>
                  <a:pt x="5731127" y="1920922"/>
                </a:lnTo>
                <a:lnTo>
                  <a:pt x="5734719" y="1924066"/>
                </a:lnTo>
                <a:lnTo>
                  <a:pt x="5738311" y="1927209"/>
                </a:lnTo>
                <a:lnTo>
                  <a:pt x="5741455" y="1930352"/>
                </a:lnTo>
                <a:lnTo>
                  <a:pt x="5744149" y="1933944"/>
                </a:lnTo>
                <a:lnTo>
                  <a:pt x="5746843" y="1937986"/>
                </a:lnTo>
                <a:lnTo>
                  <a:pt x="5749089" y="1941578"/>
                </a:lnTo>
                <a:lnTo>
                  <a:pt x="5751334" y="1946069"/>
                </a:lnTo>
                <a:lnTo>
                  <a:pt x="5752681" y="1950559"/>
                </a:lnTo>
                <a:lnTo>
                  <a:pt x="5754028" y="1955498"/>
                </a:lnTo>
                <a:lnTo>
                  <a:pt x="5755375" y="1960438"/>
                </a:lnTo>
                <a:lnTo>
                  <a:pt x="5755824" y="1965377"/>
                </a:lnTo>
                <a:lnTo>
                  <a:pt x="5756273" y="1970766"/>
                </a:lnTo>
                <a:lnTo>
                  <a:pt x="5756273" y="1976604"/>
                </a:lnTo>
                <a:lnTo>
                  <a:pt x="5755824" y="1982441"/>
                </a:lnTo>
                <a:lnTo>
                  <a:pt x="5755375" y="1988728"/>
                </a:lnTo>
                <a:lnTo>
                  <a:pt x="5754028" y="1995463"/>
                </a:lnTo>
                <a:lnTo>
                  <a:pt x="5752681" y="2002199"/>
                </a:lnTo>
                <a:lnTo>
                  <a:pt x="5750885" y="2009384"/>
                </a:lnTo>
                <a:lnTo>
                  <a:pt x="5748639" y="2016569"/>
                </a:lnTo>
                <a:lnTo>
                  <a:pt x="5747292" y="2022406"/>
                </a:lnTo>
                <a:lnTo>
                  <a:pt x="5745496" y="2027795"/>
                </a:lnTo>
                <a:lnTo>
                  <a:pt x="5744598" y="2034081"/>
                </a:lnTo>
                <a:lnTo>
                  <a:pt x="5744149" y="2039919"/>
                </a:lnTo>
                <a:lnTo>
                  <a:pt x="5743700" y="2052043"/>
                </a:lnTo>
                <a:lnTo>
                  <a:pt x="5743700" y="2064168"/>
                </a:lnTo>
                <a:lnTo>
                  <a:pt x="5745496" y="2089314"/>
                </a:lnTo>
                <a:lnTo>
                  <a:pt x="5745945" y="2102336"/>
                </a:lnTo>
                <a:lnTo>
                  <a:pt x="5746843" y="2114012"/>
                </a:lnTo>
                <a:lnTo>
                  <a:pt x="5749538" y="2128830"/>
                </a:lnTo>
                <a:lnTo>
                  <a:pt x="5751334" y="2143649"/>
                </a:lnTo>
                <a:lnTo>
                  <a:pt x="5751783" y="2157569"/>
                </a:lnTo>
                <a:lnTo>
                  <a:pt x="5751334" y="2171040"/>
                </a:lnTo>
                <a:lnTo>
                  <a:pt x="5749987" y="2184961"/>
                </a:lnTo>
                <a:lnTo>
                  <a:pt x="5747741" y="2197534"/>
                </a:lnTo>
                <a:lnTo>
                  <a:pt x="5743700" y="2209658"/>
                </a:lnTo>
                <a:lnTo>
                  <a:pt x="5739210" y="2222231"/>
                </a:lnTo>
                <a:lnTo>
                  <a:pt x="5733821" y="2233458"/>
                </a:lnTo>
                <a:lnTo>
                  <a:pt x="5727534" y="2244683"/>
                </a:lnTo>
                <a:lnTo>
                  <a:pt x="5720350" y="2255461"/>
                </a:lnTo>
                <a:lnTo>
                  <a:pt x="5712267" y="2265789"/>
                </a:lnTo>
                <a:lnTo>
                  <a:pt x="5702388" y="2275668"/>
                </a:lnTo>
                <a:lnTo>
                  <a:pt x="5692509" y="2285098"/>
                </a:lnTo>
                <a:lnTo>
                  <a:pt x="5681283" y="2294977"/>
                </a:lnTo>
                <a:lnTo>
                  <a:pt x="5668709" y="2303509"/>
                </a:lnTo>
                <a:lnTo>
                  <a:pt x="5677690" y="2309795"/>
                </a:lnTo>
                <a:lnTo>
                  <a:pt x="5686671" y="2316980"/>
                </a:lnTo>
                <a:lnTo>
                  <a:pt x="5695203" y="2325063"/>
                </a:lnTo>
                <a:lnTo>
                  <a:pt x="5698795" y="2328655"/>
                </a:lnTo>
                <a:lnTo>
                  <a:pt x="5701939" y="2332696"/>
                </a:lnTo>
                <a:lnTo>
                  <a:pt x="5705082" y="2336738"/>
                </a:lnTo>
                <a:lnTo>
                  <a:pt x="5706878" y="2340779"/>
                </a:lnTo>
                <a:lnTo>
                  <a:pt x="5708225" y="2344821"/>
                </a:lnTo>
                <a:lnTo>
                  <a:pt x="5708225" y="2348862"/>
                </a:lnTo>
                <a:lnTo>
                  <a:pt x="5708225" y="2351107"/>
                </a:lnTo>
                <a:lnTo>
                  <a:pt x="5707776" y="2352903"/>
                </a:lnTo>
                <a:lnTo>
                  <a:pt x="5706878" y="2354700"/>
                </a:lnTo>
                <a:lnTo>
                  <a:pt x="5705531" y="2356945"/>
                </a:lnTo>
                <a:lnTo>
                  <a:pt x="5704184" y="2359190"/>
                </a:lnTo>
                <a:lnTo>
                  <a:pt x="5702388" y="2360986"/>
                </a:lnTo>
                <a:lnTo>
                  <a:pt x="5697897" y="2364579"/>
                </a:lnTo>
                <a:lnTo>
                  <a:pt x="5693407" y="2368171"/>
                </a:lnTo>
                <a:lnTo>
                  <a:pt x="5688467" y="2371763"/>
                </a:lnTo>
                <a:lnTo>
                  <a:pt x="5679487" y="2379846"/>
                </a:lnTo>
                <a:lnTo>
                  <a:pt x="5670506" y="2388827"/>
                </a:lnTo>
                <a:lnTo>
                  <a:pt x="5661974" y="2398706"/>
                </a:lnTo>
                <a:lnTo>
                  <a:pt x="5644461" y="2417566"/>
                </a:lnTo>
                <a:lnTo>
                  <a:pt x="5635031" y="2426996"/>
                </a:lnTo>
                <a:lnTo>
                  <a:pt x="5626050" y="2435528"/>
                </a:lnTo>
                <a:lnTo>
                  <a:pt x="5621111" y="2439569"/>
                </a:lnTo>
                <a:lnTo>
                  <a:pt x="5616171" y="2443161"/>
                </a:lnTo>
                <a:lnTo>
                  <a:pt x="5611232" y="2446305"/>
                </a:lnTo>
                <a:lnTo>
                  <a:pt x="5605843" y="2448999"/>
                </a:lnTo>
                <a:lnTo>
                  <a:pt x="5600455" y="2451693"/>
                </a:lnTo>
                <a:lnTo>
                  <a:pt x="5594617" y="2453489"/>
                </a:lnTo>
                <a:lnTo>
                  <a:pt x="5588779" y="2455286"/>
                </a:lnTo>
                <a:lnTo>
                  <a:pt x="5582942" y="2456633"/>
                </a:lnTo>
                <a:lnTo>
                  <a:pt x="5576655" y="2457082"/>
                </a:lnTo>
                <a:lnTo>
                  <a:pt x="5570369" y="2457082"/>
                </a:lnTo>
                <a:lnTo>
                  <a:pt x="5563633" y="2456633"/>
                </a:lnTo>
                <a:lnTo>
                  <a:pt x="5555999" y="2455286"/>
                </a:lnTo>
                <a:lnTo>
                  <a:pt x="5548815" y="2453489"/>
                </a:lnTo>
                <a:lnTo>
                  <a:pt x="5541181" y="2450795"/>
                </a:lnTo>
                <a:lnTo>
                  <a:pt x="5533547" y="2447652"/>
                </a:lnTo>
                <a:lnTo>
                  <a:pt x="5525464" y="2443611"/>
                </a:lnTo>
                <a:lnTo>
                  <a:pt x="5517382" y="2447203"/>
                </a:lnTo>
                <a:lnTo>
                  <a:pt x="5510197" y="2450346"/>
                </a:lnTo>
                <a:lnTo>
                  <a:pt x="5503012" y="2453489"/>
                </a:lnTo>
                <a:lnTo>
                  <a:pt x="5495827" y="2456184"/>
                </a:lnTo>
                <a:lnTo>
                  <a:pt x="5480111" y="2460674"/>
                </a:lnTo>
                <a:lnTo>
                  <a:pt x="5465292" y="2464716"/>
                </a:lnTo>
                <a:lnTo>
                  <a:pt x="5449576" y="2467410"/>
                </a:lnTo>
                <a:lnTo>
                  <a:pt x="5434308" y="2470553"/>
                </a:lnTo>
                <a:lnTo>
                  <a:pt x="5419041" y="2471901"/>
                </a:lnTo>
                <a:lnTo>
                  <a:pt x="5403324" y="2473248"/>
                </a:lnTo>
                <a:lnTo>
                  <a:pt x="5371891" y="2475044"/>
                </a:lnTo>
                <a:lnTo>
                  <a:pt x="5341356" y="2476840"/>
                </a:lnTo>
                <a:lnTo>
                  <a:pt x="5325190" y="2477738"/>
                </a:lnTo>
                <a:lnTo>
                  <a:pt x="5309923" y="2478636"/>
                </a:lnTo>
                <a:lnTo>
                  <a:pt x="5294206" y="2479983"/>
                </a:lnTo>
                <a:lnTo>
                  <a:pt x="5278939" y="2482228"/>
                </a:lnTo>
                <a:lnTo>
                  <a:pt x="5275346" y="2506477"/>
                </a:lnTo>
                <a:lnTo>
                  <a:pt x="5278939" y="2523540"/>
                </a:lnTo>
                <a:lnTo>
                  <a:pt x="5282531" y="2540604"/>
                </a:lnTo>
                <a:lnTo>
                  <a:pt x="5285225" y="2558117"/>
                </a:lnTo>
                <a:lnTo>
                  <a:pt x="5287021" y="2575181"/>
                </a:lnTo>
                <a:lnTo>
                  <a:pt x="5287919" y="2584162"/>
                </a:lnTo>
                <a:lnTo>
                  <a:pt x="5287919" y="2592693"/>
                </a:lnTo>
                <a:lnTo>
                  <a:pt x="5287919" y="2601225"/>
                </a:lnTo>
                <a:lnTo>
                  <a:pt x="5287021" y="2609757"/>
                </a:lnTo>
                <a:lnTo>
                  <a:pt x="5286123" y="2618738"/>
                </a:lnTo>
                <a:lnTo>
                  <a:pt x="5284776" y="2627270"/>
                </a:lnTo>
                <a:lnTo>
                  <a:pt x="5282531" y="2635802"/>
                </a:lnTo>
                <a:lnTo>
                  <a:pt x="5279837" y="2644783"/>
                </a:lnTo>
                <a:lnTo>
                  <a:pt x="5282531" y="2649722"/>
                </a:lnTo>
                <a:lnTo>
                  <a:pt x="5284776" y="2655560"/>
                </a:lnTo>
                <a:lnTo>
                  <a:pt x="5286123" y="2660499"/>
                </a:lnTo>
                <a:lnTo>
                  <a:pt x="5287470" y="2665439"/>
                </a:lnTo>
                <a:lnTo>
                  <a:pt x="5287919" y="2670827"/>
                </a:lnTo>
                <a:lnTo>
                  <a:pt x="5288369" y="2675767"/>
                </a:lnTo>
                <a:lnTo>
                  <a:pt x="5288369" y="2680706"/>
                </a:lnTo>
                <a:lnTo>
                  <a:pt x="5287919" y="2686095"/>
                </a:lnTo>
                <a:lnTo>
                  <a:pt x="5286123" y="2696423"/>
                </a:lnTo>
                <a:lnTo>
                  <a:pt x="5283878" y="2706751"/>
                </a:lnTo>
                <a:lnTo>
                  <a:pt x="5278490" y="2727407"/>
                </a:lnTo>
                <a:lnTo>
                  <a:pt x="5276244" y="2747165"/>
                </a:lnTo>
                <a:lnTo>
                  <a:pt x="5273101" y="2766923"/>
                </a:lnTo>
                <a:lnTo>
                  <a:pt x="5270856" y="2776802"/>
                </a:lnTo>
                <a:lnTo>
                  <a:pt x="5268611" y="2786232"/>
                </a:lnTo>
                <a:lnTo>
                  <a:pt x="5265916" y="2795213"/>
                </a:lnTo>
                <a:lnTo>
                  <a:pt x="5262324" y="2805092"/>
                </a:lnTo>
                <a:lnTo>
                  <a:pt x="5259181" y="2813624"/>
                </a:lnTo>
                <a:lnTo>
                  <a:pt x="5255139" y="2822604"/>
                </a:lnTo>
                <a:lnTo>
                  <a:pt x="5250200" y="2830688"/>
                </a:lnTo>
                <a:lnTo>
                  <a:pt x="5244811" y="2839668"/>
                </a:lnTo>
                <a:lnTo>
                  <a:pt x="5238974" y="2847302"/>
                </a:lnTo>
                <a:lnTo>
                  <a:pt x="5232238" y="2854936"/>
                </a:lnTo>
                <a:lnTo>
                  <a:pt x="5224155" y="2861671"/>
                </a:lnTo>
                <a:lnTo>
                  <a:pt x="5216072" y="2868407"/>
                </a:lnTo>
                <a:lnTo>
                  <a:pt x="5216521" y="2869754"/>
                </a:lnTo>
                <a:lnTo>
                  <a:pt x="5216970" y="2871102"/>
                </a:lnTo>
                <a:lnTo>
                  <a:pt x="5216970" y="2872448"/>
                </a:lnTo>
                <a:lnTo>
                  <a:pt x="5216970" y="2874245"/>
                </a:lnTo>
                <a:lnTo>
                  <a:pt x="5215623" y="2876490"/>
                </a:lnTo>
                <a:lnTo>
                  <a:pt x="5213827" y="2879184"/>
                </a:lnTo>
                <a:lnTo>
                  <a:pt x="5211582" y="2881430"/>
                </a:lnTo>
                <a:lnTo>
                  <a:pt x="5208888" y="2883675"/>
                </a:lnTo>
                <a:lnTo>
                  <a:pt x="5203499" y="2888165"/>
                </a:lnTo>
                <a:lnTo>
                  <a:pt x="5200805" y="2890410"/>
                </a:lnTo>
                <a:lnTo>
                  <a:pt x="5199009" y="2893105"/>
                </a:lnTo>
                <a:lnTo>
                  <a:pt x="5198110" y="2895350"/>
                </a:lnTo>
                <a:lnTo>
                  <a:pt x="5198110" y="2896697"/>
                </a:lnTo>
                <a:lnTo>
                  <a:pt x="5198110" y="2897595"/>
                </a:lnTo>
                <a:lnTo>
                  <a:pt x="5198560" y="2898942"/>
                </a:lnTo>
                <a:lnTo>
                  <a:pt x="5199009" y="2900289"/>
                </a:lnTo>
                <a:lnTo>
                  <a:pt x="5201703" y="2902984"/>
                </a:lnTo>
                <a:lnTo>
                  <a:pt x="5205744" y="2905678"/>
                </a:lnTo>
                <a:lnTo>
                  <a:pt x="5212031" y="2908372"/>
                </a:lnTo>
                <a:lnTo>
                  <a:pt x="5216970" y="2911515"/>
                </a:lnTo>
                <a:lnTo>
                  <a:pt x="5221461" y="2914210"/>
                </a:lnTo>
                <a:lnTo>
                  <a:pt x="5225502" y="2917802"/>
                </a:lnTo>
                <a:lnTo>
                  <a:pt x="5229544" y="2921394"/>
                </a:lnTo>
                <a:lnTo>
                  <a:pt x="5232687" y="2924987"/>
                </a:lnTo>
                <a:lnTo>
                  <a:pt x="5235381" y="2929028"/>
                </a:lnTo>
                <a:lnTo>
                  <a:pt x="5237177" y="2933070"/>
                </a:lnTo>
                <a:lnTo>
                  <a:pt x="5238525" y="2937111"/>
                </a:lnTo>
                <a:lnTo>
                  <a:pt x="5239423" y="2940704"/>
                </a:lnTo>
                <a:lnTo>
                  <a:pt x="5239423" y="2944745"/>
                </a:lnTo>
                <a:lnTo>
                  <a:pt x="5238974" y="2948337"/>
                </a:lnTo>
                <a:lnTo>
                  <a:pt x="5238075" y="2951481"/>
                </a:lnTo>
                <a:lnTo>
                  <a:pt x="5236728" y="2954175"/>
                </a:lnTo>
                <a:lnTo>
                  <a:pt x="5234483" y="2956420"/>
                </a:lnTo>
                <a:lnTo>
                  <a:pt x="5231340" y="2957767"/>
                </a:lnTo>
                <a:lnTo>
                  <a:pt x="5227747" y="2958665"/>
                </a:lnTo>
                <a:lnTo>
                  <a:pt x="5222359" y="2959563"/>
                </a:lnTo>
                <a:lnTo>
                  <a:pt x="5217419" y="2960461"/>
                </a:lnTo>
                <a:lnTo>
                  <a:pt x="5212480" y="2962258"/>
                </a:lnTo>
                <a:lnTo>
                  <a:pt x="5207540" y="2963605"/>
                </a:lnTo>
                <a:lnTo>
                  <a:pt x="5199009" y="2967646"/>
                </a:lnTo>
                <a:lnTo>
                  <a:pt x="5190028" y="2972586"/>
                </a:lnTo>
                <a:lnTo>
                  <a:pt x="5181945" y="2977974"/>
                </a:lnTo>
                <a:lnTo>
                  <a:pt x="5174311" y="2984710"/>
                </a:lnTo>
                <a:lnTo>
                  <a:pt x="5159493" y="2997283"/>
                </a:lnTo>
                <a:lnTo>
                  <a:pt x="5151859" y="3003121"/>
                </a:lnTo>
                <a:lnTo>
                  <a:pt x="5144225" y="3009407"/>
                </a:lnTo>
                <a:lnTo>
                  <a:pt x="5136591" y="3014796"/>
                </a:lnTo>
                <a:lnTo>
                  <a:pt x="5128509" y="3019735"/>
                </a:lnTo>
                <a:lnTo>
                  <a:pt x="5119977" y="3024226"/>
                </a:lnTo>
                <a:lnTo>
                  <a:pt x="5115486" y="3026022"/>
                </a:lnTo>
                <a:lnTo>
                  <a:pt x="5110996" y="3027369"/>
                </a:lnTo>
                <a:lnTo>
                  <a:pt x="5106056" y="3028267"/>
                </a:lnTo>
                <a:lnTo>
                  <a:pt x="5101566" y="3029165"/>
                </a:lnTo>
                <a:lnTo>
                  <a:pt x="5096177" y="3029614"/>
                </a:lnTo>
                <a:lnTo>
                  <a:pt x="5091238" y="3030064"/>
                </a:lnTo>
                <a:lnTo>
                  <a:pt x="5053967" y="3033656"/>
                </a:lnTo>
                <a:lnTo>
                  <a:pt x="4972690" y="3035901"/>
                </a:lnTo>
                <a:lnTo>
                  <a:pt x="4869859" y="3054312"/>
                </a:lnTo>
                <a:lnTo>
                  <a:pt x="4868511" y="3071376"/>
                </a:lnTo>
                <a:lnTo>
                  <a:pt x="4867613" y="3088439"/>
                </a:lnTo>
                <a:lnTo>
                  <a:pt x="4867164" y="3106401"/>
                </a:lnTo>
                <a:lnTo>
                  <a:pt x="4867613" y="3123465"/>
                </a:lnTo>
                <a:lnTo>
                  <a:pt x="4868062" y="3158490"/>
                </a:lnTo>
                <a:lnTo>
                  <a:pt x="4867613" y="3176452"/>
                </a:lnTo>
                <a:lnTo>
                  <a:pt x="4867164" y="3193516"/>
                </a:lnTo>
                <a:lnTo>
                  <a:pt x="4865368" y="3210579"/>
                </a:lnTo>
                <a:lnTo>
                  <a:pt x="4864021" y="3219111"/>
                </a:lnTo>
                <a:lnTo>
                  <a:pt x="4862225" y="3227194"/>
                </a:lnTo>
                <a:lnTo>
                  <a:pt x="4860429" y="3235277"/>
                </a:lnTo>
                <a:lnTo>
                  <a:pt x="4858183" y="3243809"/>
                </a:lnTo>
                <a:lnTo>
                  <a:pt x="4855040" y="3251892"/>
                </a:lnTo>
                <a:lnTo>
                  <a:pt x="4851897" y="3259975"/>
                </a:lnTo>
                <a:lnTo>
                  <a:pt x="4848304" y="3267608"/>
                </a:lnTo>
                <a:lnTo>
                  <a:pt x="4844263" y="3275242"/>
                </a:lnTo>
                <a:lnTo>
                  <a:pt x="4839773" y="3283325"/>
                </a:lnTo>
                <a:lnTo>
                  <a:pt x="4834384" y="3290510"/>
                </a:lnTo>
                <a:lnTo>
                  <a:pt x="4828546" y="3297694"/>
                </a:lnTo>
                <a:lnTo>
                  <a:pt x="4822260" y="3304879"/>
                </a:lnTo>
                <a:lnTo>
                  <a:pt x="4814626" y="3312064"/>
                </a:lnTo>
                <a:lnTo>
                  <a:pt x="4806992" y="3319249"/>
                </a:lnTo>
                <a:lnTo>
                  <a:pt x="4809237" y="3329128"/>
                </a:lnTo>
                <a:lnTo>
                  <a:pt x="4811034" y="3338108"/>
                </a:lnTo>
                <a:lnTo>
                  <a:pt x="4812381" y="3347089"/>
                </a:lnTo>
                <a:lnTo>
                  <a:pt x="4812830" y="3355621"/>
                </a:lnTo>
                <a:lnTo>
                  <a:pt x="4812830" y="3363704"/>
                </a:lnTo>
                <a:lnTo>
                  <a:pt x="4811932" y="3371338"/>
                </a:lnTo>
                <a:lnTo>
                  <a:pt x="4811034" y="3378073"/>
                </a:lnTo>
                <a:lnTo>
                  <a:pt x="4809237" y="3384809"/>
                </a:lnTo>
                <a:lnTo>
                  <a:pt x="4806992" y="3391545"/>
                </a:lnTo>
                <a:lnTo>
                  <a:pt x="4804298" y="3397382"/>
                </a:lnTo>
                <a:lnTo>
                  <a:pt x="4801155" y="3403220"/>
                </a:lnTo>
                <a:lnTo>
                  <a:pt x="4798011" y="3408159"/>
                </a:lnTo>
                <a:lnTo>
                  <a:pt x="4793970" y="3413099"/>
                </a:lnTo>
                <a:lnTo>
                  <a:pt x="4789929" y="3418038"/>
                </a:lnTo>
                <a:lnTo>
                  <a:pt x="4785438" y="3422529"/>
                </a:lnTo>
                <a:lnTo>
                  <a:pt x="4780050" y="3427019"/>
                </a:lnTo>
                <a:lnTo>
                  <a:pt x="4775110" y="3431061"/>
                </a:lnTo>
                <a:lnTo>
                  <a:pt x="4769722" y="3435102"/>
                </a:lnTo>
                <a:lnTo>
                  <a:pt x="4758495" y="3441838"/>
                </a:lnTo>
                <a:lnTo>
                  <a:pt x="4746371" y="3448573"/>
                </a:lnTo>
                <a:lnTo>
                  <a:pt x="4733349" y="3454860"/>
                </a:lnTo>
                <a:lnTo>
                  <a:pt x="4707304" y="3466984"/>
                </a:lnTo>
                <a:lnTo>
                  <a:pt x="4694282" y="3472822"/>
                </a:lnTo>
                <a:lnTo>
                  <a:pt x="4682158" y="3479108"/>
                </a:lnTo>
                <a:lnTo>
                  <a:pt x="4547444" y="3506500"/>
                </a:lnTo>
                <a:lnTo>
                  <a:pt x="4563610" y="3544669"/>
                </a:lnTo>
                <a:lnTo>
                  <a:pt x="4572591" y="3546914"/>
                </a:lnTo>
                <a:lnTo>
                  <a:pt x="4582021" y="3548261"/>
                </a:lnTo>
                <a:lnTo>
                  <a:pt x="4601779" y="3547812"/>
                </a:lnTo>
                <a:lnTo>
                  <a:pt x="4620639" y="3548710"/>
                </a:lnTo>
                <a:lnTo>
                  <a:pt x="4639947" y="3550058"/>
                </a:lnTo>
                <a:lnTo>
                  <a:pt x="4658359" y="3552303"/>
                </a:lnTo>
                <a:lnTo>
                  <a:pt x="4677218" y="3554997"/>
                </a:lnTo>
                <a:lnTo>
                  <a:pt x="4695180" y="3558589"/>
                </a:lnTo>
                <a:lnTo>
                  <a:pt x="4713591" y="3563080"/>
                </a:lnTo>
                <a:lnTo>
                  <a:pt x="4731553" y="3568019"/>
                </a:lnTo>
                <a:lnTo>
                  <a:pt x="4749514" y="3573857"/>
                </a:lnTo>
                <a:lnTo>
                  <a:pt x="4767027" y="3579695"/>
                </a:lnTo>
                <a:lnTo>
                  <a:pt x="4784540" y="3586430"/>
                </a:lnTo>
                <a:lnTo>
                  <a:pt x="4802053" y="3593166"/>
                </a:lnTo>
                <a:lnTo>
                  <a:pt x="4819116" y="3600800"/>
                </a:lnTo>
                <a:lnTo>
                  <a:pt x="4836629" y="3608882"/>
                </a:lnTo>
                <a:lnTo>
                  <a:pt x="4853244" y="3616965"/>
                </a:lnTo>
                <a:lnTo>
                  <a:pt x="4870757" y="3625497"/>
                </a:lnTo>
                <a:lnTo>
                  <a:pt x="4871206" y="3625497"/>
                </a:lnTo>
                <a:lnTo>
                  <a:pt x="4885575" y="3629089"/>
                </a:lnTo>
                <a:lnTo>
                  <a:pt x="4899046" y="3633131"/>
                </a:lnTo>
                <a:lnTo>
                  <a:pt x="4911171" y="3638070"/>
                </a:lnTo>
                <a:lnTo>
                  <a:pt x="4917008" y="3640765"/>
                </a:lnTo>
                <a:lnTo>
                  <a:pt x="4922397" y="3643459"/>
                </a:lnTo>
                <a:lnTo>
                  <a:pt x="4927785" y="3647051"/>
                </a:lnTo>
                <a:lnTo>
                  <a:pt x="4932725" y="3650195"/>
                </a:lnTo>
                <a:lnTo>
                  <a:pt x="4937664" y="3653338"/>
                </a:lnTo>
                <a:lnTo>
                  <a:pt x="4942155" y="3656930"/>
                </a:lnTo>
                <a:lnTo>
                  <a:pt x="4946196" y="3660972"/>
                </a:lnTo>
                <a:lnTo>
                  <a:pt x="4949789" y="3665013"/>
                </a:lnTo>
                <a:lnTo>
                  <a:pt x="4953381" y="3669054"/>
                </a:lnTo>
                <a:lnTo>
                  <a:pt x="4956973" y="3673545"/>
                </a:lnTo>
                <a:lnTo>
                  <a:pt x="4960117" y="3678035"/>
                </a:lnTo>
                <a:lnTo>
                  <a:pt x="4962811" y="3682975"/>
                </a:lnTo>
                <a:lnTo>
                  <a:pt x="4965505" y="3687914"/>
                </a:lnTo>
                <a:lnTo>
                  <a:pt x="4968199" y="3693303"/>
                </a:lnTo>
                <a:lnTo>
                  <a:pt x="4969996" y="3698691"/>
                </a:lnTo>
                <a:lnTo>
                  <a:pt x="4971792" y="3704080"/>
                </a:lnTo>
                <a:lnTo>
                  <a:pt x="4973588" y="3709918"/>
                </a:lnTo>
                <a:lnTo>
                  <a:pt x="4974935" y="3715755"/>
                </a:lnTo>
                <a:lnTo>
                  <a:pt x="4975833" y="3722491"/>
                </a:lnTo>
                <a:lnTo>
                  <a:pt x="4976731" y="3728777"/>
                </a:lnTo>
                <a:lnTo>
                  <a:pt x="4977180" y="3742249"/>
                </a:lnTo>
                <a:lnTo>
                  <a:pt x="4977180" y="3757067"/>
                </a:lnTo>
                <a:lnTo>
                  <a:pt x="4975833" y="3771886"/>
                </a:lnTo>
                <a:lnTo>
                  <a:pt x="4974935" y="3784908"/>
                </a:lnTo>
                <a:lnTo>
                  <a:pt x="4974037" y="3797930"/>
                </a:lnTo>
                <a:lnTo>
                  <a:pt x="4974037" y="3810504"/>
                </a:lnTo>
                <a:lnTo>
                  <a:pt x="4974486" y="3823526"/>
                </a:lnTo>
                <a:lnTo>
                  <a:pt x="4975384" y="3849571"/>
                </a:lnTo>
                <a:lnTo>
                  <a:pt x="4975833" y="3876064"/>
                </a:lnTo>
                <a:lnTo>
                  <a:pt x="4975833" y="3888638"/>
                </a:lnTo>
                <a:lnTo>
                  <a:pt x="4975384" y="3901660"/>
                </a:lnTo>
                <a:lnTo>
                  <a:pt x="4974037" y="3914682"/>
                </a:lnTo>
                <a:lnTo>
                  <a:pt x="4972241" y="3927255"/>
                </a:lnTo>
                <a:lnTo>
                  <a:pt x="4969547" y="3940278"/>
                </a:lnTo>
                <a:lnTo>
                  <a:pt x="4965056" y="3952851"/>
                </a:lnTo>
                <a:lnTo>
                  <a:pt x="4962811" y="3959138"/>
                </a:lnTo>
                <a:lnTo>
                  <a:pt x="4960566" y="3965424"/>
                </a:lnTo>
                <a:lnTo>
                  <a:pt x="4957422" y="3971262"/>
                </a:lnTo>
                <a:lnTo>
                  <a:pt x="4954279" y="3977997"/>
                </a:lnTo>
                <a:lnTo>
                  <a:pt x="4951585" y="3984733"/>
                </a:lnTo>
                <a:lnTo>
                  <a:pt x="4948441" y="3991918"/>
                </a:lnTo>
                <a:lnTo>
                  <a:pt x="4945298" y="3998205"/>
                </a:lnTo>
                <a:lnTo>
                  <a:pt x="4941706" y="4004940"/>
                </a:lnTo>
                <a:lnTo>
                  <a:pt x="4934072" y="4017513"/>
                </a:lnTo>
                <a:lnTo>
                  <a:pt x="4925540" y="4029638"/>
                </a:lnTo>
                <a:lnTo>
                  <a:pt x="4916559" y="4040864"/>
                </a:lnTo>
                <a:lnTo>
                  <a:pt x="4907129" y="4052090"/>
                </a:lnTo>
                <a:lnTo>
                  <a:pt x="4897250" y="4062867"/>
                </a:lnTo>
                <a:lnTo>
                  <a:pt x="4886922" y="4073195"/>
                </a:lnTo>
                <a:lnTo>
                  <a:pt x="4866266" y="4093851"/>
                </a:lnTo>
                <a:lnTo>
                  <a:pt x="4845161" y="4114058"/>
                </a:lnTo>
                <a:lnTo>
                  <a:pt x="4834833" y="4125284"/>
                </a:lnTo>
                <a:lnTo>
                  <a:pt x="4825403" y="4136061"/>
                </a:lnTo>
                <a:lnTo>
                  <a:pt x="4815524" y="4147287"/>
                </a:lnTo>
                <a:lnTo>
                  <a:pt x="4806992" y="4159412"/>
                </a:lnTo>
                <a:lnTo>
                  <a:pt x="4799808" y="4168842"/>
                </a:lnTo>
                <a:lnTo>
                  <a:pt x="4791725" y="4177823"/>
                </a:lnTo>
                <a:lnTo>
                  <a:pt x="4783642" y="4185456"/>
                </a:lnTo>
                <a:lnTo>
                  <a:pt x="4774212" y="4192192"/>
                </a:lnTo>
                <a:lnTo>
                  <a:pt x="4764782" y="4198479"/>
                </a:lnTo>
                <a:lnTo>
                  <a:pt x="4755352" y="4203867"/>
                </a:lnTo>
                <a:lnTo>
                  <a:pt x="4745024" y="4207909"/>
                </a:lnTo>
                <a:lnTo>
                  <a:pt x="4734696" y="4211501"/>
                </a:lnTo>
                <a:lnTo>
                  <a:pt x="4724368" y="4214195"/>
                </a:lnTo>
                <a:lnTo>
                  <a:pt x="4713142" y="4215991"/>
                </a:lnTo>
                <a:lnTo>
                  <a:pt x="4701916" y="4217338"/>
                </a:lnTo>
                <a:lnTo>
                  <a:pt x="4690690" y="4217788"/>
                </a:lnTo>
                <a:lnTo>
                  <a:pt x="4679014" y="4217788"/>
                </a:lnTo>
                <a:lnTo>
                  <a:pt x="4666890" y="4217338"/>
                </a:lnTo>
                <a:lnTo>
                  <a:pt x="4655216" y="4216440"/>
                </a:lnTo>
                <a:lnTo>
                  <a:pt x="4643091" y="4214644"/>
                </a:lnTo>
                <a:lnTo>
                  <a:pt x="4583817" y="4216889"/>
                </a:lnTo>
                <a:lnTo>
                  <a:pt x="4563610" y="4217338"/>
                </a:lnTo>
                <a:lnTo>
                  <a:pt x="4531728" y="4220931"/>
                </a:lnTo>
                <a:lnTo>
                  <a:pt x="4500294" y="4224074"/>
                </a:lnTo>
                <a:lnTo>
                  <a:pt x="4468412" y="4226768"/>
                </a:lnTo>
                <a:lnTo>
                  <a:pt x="4436979" y="4228565"/>
                </a:lnTo>
                <a:lnTo>
                  <a:pt x="4405097" y="4230361"/>
                </a:lnTo>
                <a:lnTo>
                  <a:pt x="4373664" y="4231708"/>
                </a:lnTo>
                <a:lnTo>
                  <a:pt x="4310797" y="4233953"/>
                </a:lnTo>
                <a:lnTo>
                  <a:pt x="4306757" y="4233953"/>
                </a:lnTo>
                <a:lnTo>
                  <a:pt x="4303164" y="4233953"/>
                </a:lnTo>
                <a:lnTo>
                  <a:pt x="4245686" y="4234851"/>
                </a:lnTo>
                <a:lnTo>
                  <a:pt x="4187759" y="4235300"/>
                </a:lnTo>
                <a:lnTo>
                  <a:pt x="4130730" y="4235749"/>
                </a:lnTo>
                <a:lnTo>
                  <a:pt x="4072804" y="4236647"/>
                </a:lnTo>
                <a:lnTo>
                  <a:pt x="3663724" y="4242485"/>
                </a:lnTo>
                <a:lnTo>
                  <a:pt x="3622860" y="4242485"/>
                </a:lnTo>
                <a:lnTo>
                  <a:pt x="3420341" y="4257303"/>
                </a:lnTo>
                <a:lnTo>
                  <a:pt x="3414055" y="4259549"/>
                </a:lnTo>
                <a:lnTo>
                  <a:pt x="3407319" y="4261345"/>
                </a:lnTo>
                <a:lnTo>
                  <a:pt x="3401032" y="4262692"/>
                </a:lnTo>
                <a:lnTo>
                  <a:pt x="3394746" y="4263590"/>
                </a:lnTo>
                <a:lnTo>
                  <a:pt x="3388459" y="4264488"/>
                </a:lnTo>
                <a:lnTo>
                  <a:pt x="3382172" y="4264937"/>
                </a:lnTo>
                <a:lnTo>
                  <a:pt x="3369150" y="4264937"/>
                </a:lnTo>
                <a:lnTo>
                  <a:pt x="3356577" y="4264488"/>
                </a:lnTo>
                <a:lnTo>
                  <a:pt x="3343554" y="4263590"/>
                </a:lnTo>
                <a:lnTo>
                  <a:pt x="3317959" y="4260447"/>
                </a:lnTo>
                <a:lnTo>
                  <a:pt x="3326042" y="4265835"/>
                </a:lnTo>
                <a:lnTo>
                  <a:pt x="3334574" y="4271224"/>
                </a:lnTo>
                <a:lnTo>
                  <a:pt x="3343554" y="4275714"/>
                </a:lnTo>
                <a:lnTo>
                  <a:pt x="3352086" y="4279307"/>
                </a:lnTo>
                <a:lnTo>
                  <a:pt x="3361067" y="4282899"/>
                </a:lnTo>
                <a:lnTo>
                  <a:pt x="3369599" y="4286042"/>
                </a:lnTo>
                <a:lnTo>
                  <a:pt x="3379029" y="4289186"/>
                </a:lnTo>
                <a:lnTo>
                  <a:pt x="3388010" y="4291431"/>
                </a:lnTo>
                <a:lnTo>
                  <a:pt x="3396991" y="4293676"/>
                </a:lnTo>
                <a:lnTo>
                  <a:pt x="3405972" y="4295472"/>
                </a:lnTo>
                <a:lnTo>
                  <a:pt x="3424383" y="4298167"/>
                </a:lnTo>
                <a:lnTo>
                  <a:pt x="3442793" y="4299963"/>
                </a:lnTo>
                <a:lnTo>
                  <a:pt x="3461653" y="4301310"/>
                </a:lnTo>
                <a:lnTo>
                  <a:pt x="3480513" y="4302208"/>
                </a:lnTo>
                <a:lnTo>
                  <a:pt x="3499373" y="4302657"/>
                </a:lnTo>
                <a:lnTo>
                  <a:pt x="3537093" y="4303555"/>
                </a:lnTo>
                <a:lnTo>
                  <a:pt x="3555953" y="4304004"/>
                </a:lnTo>
                <a:lnTo>
                  <a:pt x="3574813" y="4305351"/>
                </a:lnTo>
                <a:lnTo>
                  <a:pt x="3593223" y="4308046"/>
                </a:lnTo>
                <a:lnTo>
                  <a:pt x="3611634" y="4310740"/>
                </a:lnTo>
                <a:lnTo>
                  <a:pt x="3644415" y="4316577"/>
                </a:lnTo>
                <a:lnTo>
                  <a:pt x="3676746" y="4321068"/>
                </a:lnTo>
                <a:lnTo>
                  <a:pt x="3709526" y="4325558"/>
                </a:lnTo>
                <a:lnTo>
                  <a:pt x="3741857" y="4329600"/>
                </a:lnTo>
                <a:lnTo>
                  <a:pt x="3774638" y="4332743"/>
                </a:lnTo>
                <a:lnTo>
                  <a:pt x="3807418" y="4336335"/>
                </a:lnTo>
                <a:lnTo>
                  <a:pt x="3873428" y="4343071"/>
                </a:lnTo>
                <a:lnTo>
                  <a:pt x="3906208" y="4346214"/>
                </a:lnTo>
                <a:lnTo>
                  <a:pt x="3938988" y="4349807"/>
                </a:lnTo>
                <a:lnTo>
                  <a:pt x="3971768" y="4353399"/>
                </a:lnTo>
                <a:lnTo>
                  <a:pt x="4004549" y="4357890"/>
                </a:lnTo>
                <a:lnTo>
                  <a:pt x="4036880" y="4362829"/>
                </a:lnTo>
                <a:lnTo>
                  <a:pt x="4069211" y="4368667"/>
                </a:lnTo>
                <a:lnTo>
                  <a:pt x="4101992" y="4374953"/>
                </a:lnTo>
                <a:lnTo>
                  <a:pt x="4134323" y="4383036"/>
                </a:lnTo>
                <a:lnTo>
                  <a:pt x="5009961" y="4510565"/>
                </a:lnTo>
                <a:lnTo>
                  <a:pt x="5028371" y="4513259"/>
                </a:lnTo>
                <a:lnTo>
                  <a:pt x="5047231" y="4516402"/>
                </a:lnTo>
                <a:lnTo>
                  <a:pt x="5065642" y="4520444"/>
                </a:lnTo>
                <a:lnTo>
                  <a:pt x="5084053" y="4525383"/>
                </a:lnTo>
                <a:lnTo>
                  <a:pt x="5101566" y="4531221"/>
                </a:lnTo>
                <a:lnTo>
                  <a:pt x="5119528" y="4536610"/>
                </a:lnTo>
                <a:lnTo>
                  <a:pt x="5137040" y="4542896"/>
                </a:lnTo>
                <a:lnTo>
                  <a:pt x="5155002" y="4549183"/>
                </a:lnTo>
                <a:lnTo>
                  <a:pt x="5190028" y="4562205"/>
                </a:lnTo>
                <a:lnTo>
                  <a:pt x="5225053" y="4575676"/>
                </a:lnTo>
                <a:lnTo>
                  <a:pt x="5243015" y="4581514"/>
                </a:lnTo>
                <a:lnTo>
                  <a:pt x="5260528" y="4587352"/>
                </a:lnTo>
                <a:lnTo>
                  <a:pt x="5278939" y="4592740"/>
                </a:lnTo>
                <a:lnTo>
                  <a:pt x="5296900" y="4597680"/>
                </a:lnTo>
                <a:lnTo>
                  <a:pt x="5304534" y="4600374"/>
                </a:lnTo>
                <a:lnTo>
                  <a:pt x="5311719" y="4603068"/>
                </a:lnTo>
                <a:lnTo>
                  <a:pt x="5318455" y="4607110"/>
                </a:lnTo>
                <a:lnTo>
                  <a:pt x="5321598" y="4609355"/>
                </a:lnTo>
                <a:lnTo>
                  <a:pt x="5324292" y="4611600"/>
                </a:lnTo>
                <a:lnTo>
                  <a:pt x="5326986" y="4614294"/>
                </a:lnTo>
                <a:lnTo>
                  <a:pt x="5329232" y="4616989"/>
                </a:lnTo>
                <a:lnTo>
                  <a:pt x="5331028" y="4620132"/>
                </a:lnTo>
                <a:lnTo>
                  <a:pt x="5332824" y="4623275"/>
                </a:lnTo>
                <a:lnTo>
                  <a:pt x="5334171" y="4626868"/>
                </a:lnTo>
                <a:lnTo>
                  <a:pt x="5335069" y="4630460"/>
                </a:lnTo>
                <a:lnTo>
                  <a:pt x="5335518" y="4634501"/>
                </a:lnTo>
                <a:lnTo>
                  <a:pt x="5335518" y="4639441"/>
                </a:lnTo>
                <a:lnTo>
                  <a:pt x="5335069" y="4659648"/>
                </a:lnTo>
                <a:lnTo>
                  <a:pt x="5335069" y="4680304"/>
                </a:lnTo>
                <a:lnTo>
                  <a:pt x="5335518" y="4700960"/>
                </a:lnTo>
                <a:lnTo>
                  <a:pt x="5336416" y="4722065"/>
                </a:lnTo>
                <a:lnTo>
                  <a:pt x="5337314" y="4742721"/>
                </a:lnTo>
                <a:lnTo>
                  <a:pt x="5338213" y="4763826"/>
                </a:lnTo>
                <a:lnTo>
                  <a:pt x="5338213" y="4784482"/>
                </a:lnTo>
                <a:lnTo>
                  <a:pt x="5337763" y="4805138"/>
                </a:lnTo>
                <a:lnTo>
                  <a:pt x="5336416" y="4825795"/>
                </a:lnTo>
                <a:lnTo>
                  <a:pt x="5335518" y="4835674"/>
                </a:lnTo>
                <a:lnTo>
                  <a:pt x="5334171" y="4845553"/>
                </a:lnTo>
                <a:lnTo>
                  <a:pt x="5332375" y="4855432"/>
                </a:lnTo>
                <a:lnTo>
                  <a:pt x="5330130" y="4865760"/>
                </a:lnTo>
                <a:lnTo>
                  <a:pt x="5327885" y="4875639"/>
                </a:lnTo>
                <a:lnTo>
                  <a:pt x="5324741" y="4885518"/>
                </a:lnTo>
                <a:lnTo>
                  <a:pt x="5321598" y="4895397"/>
                </a:lnTo>
                <a:lnTo>
                  <a:pt x="5317556" y="4905276"/>
                </a:lnTo>
                <a:lnTo>
                  <a:pt x="5313515" y="4914705"/>
                </a:lnTo>
                <a:lnTo>
                  <a:pt x="5308576" y="4924135"/>
                </a:lnTo>
                <a:lnTo>
                  <a:pt x="5303187" y="4934014"/>
                </a:lnTo>
                <a:lnTo>
                  <a:pt x="5296900" y="4942995"/>
                </a:lnTo>
                <a:lnTo>
                  <a:pt x="5290165" y="4951976"/>
                </a:lnTo>
                <a:lnTo>
                  <a:pt x="5282980" y="4960957"/>
                </a:lnTo>
                <a:lnTo>
                  <a:pt x="5266814" y="4978021"/>
                </a:lnTo>
                <a:lnTo>
                  <a:pt x="5260079" y="4985206"/>
                </a:lnTo>
                <a:lnTo>
                  <a:pt x="5257833" y="4988349"/>
                </a:lnTo>
                <a:lnTo>
                  <a:pt x="5269509" y="5000473"/>
                </a:lnTo>
                <a:lnTo>
                  <a:pt x="5273999" y="5006311"/>
                </a:lnTo>
                <a:lnTo>
                  <a:pt x="5277591" y="5011699"/>
                </a:lnTo>
                <a:lnTo>
                  <a:pt x="5281184" y="5016190"/>
                </a:lnTo>
                <a:lnTo>
                  <a:pt x="5283429" y="5020680"/>
                </a:lnTo>
                <a:lnTo>
                  <a:pt x="5285674" y="5024721"/>
                </a:lnTo>
                <a:lnTo>
                  <a:pt x="5287021" y="5028763"/>
                </a:lnTo>
                <a:lnTo>
                  <a:pt x="5287919" y="5031906"/>
                </a:lnTo>
                <a:lnTo>
                  <a:pt x="5288369" y="5035050"/>
                </a:lnTo>
                <a:lnTo>
                  <a:pt x="5288369" y="5038193"/>
                </a:lnTo>
                <a:lnTo>
                  <a:pt x="5287919" y="5040438"/>
                </a:lnTo>
                <a:lnTo>
                  <a:pt x="5286572" y="5043132"/>
                </a:lnTo>
                <a:lnTo>
                  <a:pt x="5285225" y="5045378"/>
                </a:lnTo>
                <a:lnTo>
                  <a:pt x="5283429" y="5047174"/>
                </a:lnTo>
                <a:lnTo>
                  <a:pt x="5281184" y="5048970"/>
                </a:lnTo>
                <a:lnTo>
                  <a:pt x="5278939" y="5050317"/>
                </a:lnTo>
                <a:lnTo>
                  <a:pt x="5275795" y="5051664"/>
                </a:lnTo>
                <a:lnTo>
                  <a:pt x="5269509" y="5053460"/>
                </a:lnTo>
                <a:lnTo>
                  <a:pt x="5261875" y="5055257"/>
                </a:lnTo>
                <a:lnTo>
                  <a:pt x="5253792" y="5056155"/>
                </a:lnTo>
                <a:lnTo>
                  <a:pt x="5235830" y="5057502"/>
                </a:lnTo>
                <a:lnTo>
                  <a:pt x="5217419" y="5058400"/>
                </a:lnTo>
                <a:lnTo>
                  <a:pt x="5203948" y="5076362"/>
                </a:lnTo>
                <a:lnTo>
                  <a:pt x="5197212" y="5085343"/>
                </a:lnTo>
                <a:lnTo>
                  <a:pt x="5190028" y="5093874"/>
                </a:lnTo>
                <a:lnTo>
                  <a:pt x="5182843" y="5102406"/>
                </a:lnTo>
                <a:lnTo>
                  <a:pt x="5175209" y="5110040"/>
                </a:lnTo>
                <a:lnTo>
                  <a:pt x="5167575" y="5117674"/>
                </a:lnTo>
                <a:lnTo>
                  <a:pt x="5159493" y="5123960"/>
                </a:lnTo>
                <a:lnTo>
                  <a:pt x="5150512" y="5129349"/>
                </a:lnTo>
                <a:lnTo>
                  <a:pt x="5146021" y="5132043"/>
                </a:lnTo>
                <a:lnTo>
                  <a:pt x="5141531" y="5134288"/>
                </a:lnTo>
                <a:lnTo>
                  <a:pt x="5137040" y="5136085"/>
                </a:lnTo>
                <a:lnTo>
                  <a:pt x="5132101" y="5137881"/>
                </a:lnTo>
                <a:lnTo>
                  <a:pt x="5127161" y="5139228"/>
                </a:lnTo>
                <a:lnTo>
                  <a:pt x="5121773" y="5140575"/>
                </a:lnTo>
                <a:lnTo>
                  <a:pt x="5116384" y="5141024"/>
                </a:lnTo>
                <a:lnTo>
                  <a:pt x="5110547" y="5141473"/>
                </a:lnTo>
                <a:lnTo>
                  <a:pt x="5104709" y="5141922"/>
                </a:lnTo>
                <a:lnTo>
                  <a:pt x="5098872" y="5141473"/>
                </a:lnTo>
                <a:lnTo>
                  <a:pt x="5093034" y="5141024"/>
                </a:lnTo>
                <a:lnTo>
                  <a:pt x="5086747" y="5140126"/>
                </a:lnTo>
                <a:lnTo>
                  <a:pt x="5080012" y="5138779"/>
                </a:lnTo>
                <a:lnTo>
                  <a:pt x="5072827" y="5136983"/>
                </a:lnTo>
                <a:lnTo>
                  <a:pt x="4999633" y="5142820"/>
                </a:lnTo>
                <a:lnTo>
                  <a:pt x="4942604" y="5149556"/>
                </a:lnTo>
                <a:lnTo>
                  <a:pt x="4913865" y="5153148"/>
                </a:lnTo>
                <a:lnTo>
                  <a:pt x="4885126" y="5155843"/>
                </a:lnTo>
                <a:lnTo>
                  <a:pt x="4856836" y="5158537"/>
                </a:lnTo>
                <a:lnTo>
                  <a:pt x="4828097" y="5160333"/>
                </a:lnTo>
                <a:lnTo>
                  <a:pt x="4799358" y="5162129"/>
                </a:lnTo>
                <a:lnTo>
                  <a:pt x="4770620" y="5163476"/>
                </a:lnTo>
                <a:lnTo>
                  <a:pt x="4741881" y="5163925"/>
                </a:lnTo>
                <a:lnTo>
                  <a:pt x="4713591" y="5164374"/>
                </a:lnTo>
                <a:lnTo>
                  <a:pt x="4684852" y="5163925"/>
                </a:lnTo>
                <a:lnTo>
                  <a:pt x="4656113" y="5162578"/>
                </a:lnTo>
                <a:lnTo>
                  <a:pt x="4627375" y="5160782"/>
                </a:lnTo>
                <a:lnTo>
                  <a:pt x="4599085" y="5158088"/>
                </a:lnTo>
                <a:lnTo>
                  <a:pt x="4570346" y="5154496"/>
                </a:lnTo>
                <a:lnTo>
                  <a:pt x="4541607" y="5149556"/>
                </a:lnTo>
                <a:lnTo>
                  <a:pt x="4538015" y="5149107"/>
                </a:lnTo>
                <a:lnTo>
                  <a:pt x="4534871" y="5149107"/>
                </a:lnTo>
                <a:lnTo>
                  <a:pt x="4531279" y="5149107"/>
                </a:lnTo>
                <a:lnTo>
                  <a:pt x="4528135" y="5149556"/>
                </a:lnTo>
                <a:lnTo>
                  <a:pt x="4521400" y="5151801"/>
                </a:lnTo>
                <a:lnTo>
                  <a:pt x="4515113" y="5154046"/>
                </a:lnTo>
                <a:lnTo>
                  <a:pt x="4509275" y="5156741"/>
                </a:lnTo>
                <a:lnTo>
                  <a:pt x="4503438" y="5159884"/>
                </a:lnTo>
                <a:lnTo>
                  <a:pt x="4491763" y="5166171"/>
                </a:lnTo>
                <a:lnTo>
                  <a:pt x="4485925" y="5168865"/>
                </a:lnTo>
                <a:lnTo>
                  <a:pt x="4479639" y="5171110"/>
                </a:lnTo>
                <a:lnTo>
                  <a:pt x="4473801" y="5172906"/>
                </a:lnTo>
                <a:lnTo>
                  <a:pt x="4467964" y="5173355"/>
                </a:lnTo>
                <a:lnTo>
                  <a:pt x="4464820" y="5173355"/>
                </a:lnTo>
                <a:lnTo>
                  <a:pt x="4461677" y="5172906"/>
                </a:lnTo>
                <a:lnTo>
                  <a:pt x="4458533" y="5172008"/>
                </a:lnTo>
                <a:lnTo>
                  <a:pt x="4455390" y="5171110"/>
                </a:lnTo>
                <a:lnTo>
                  <a:pt x="4452247" y="5169763"/>
                </a:lnTo>
                <a:lnTo>
                  <a:pt x="4449103" y="5167967"/>
                </a:lnTo>
                <a:lnTo>
                  <a:pt x="4445062" y="5165273"/>
                </a:lnTo>
                <a:lnTo>
                  <a:pt x="4441919" y="5162578"/>
                </a:lnTo>
                <a:lnTo>
                  <a:pt x="4438327" y="5164374"/>
                </a:lnTo>
                <a:lnTo>
                  <a:pt x="4434734" y="5165722"/>
                </a:lnTo>
                <a:lnTo>
                  <a:pt x="4431142" y="5166620"/>
                </a:lnTo>
                <a:lnTo>
                  <a:pt x="4427550" y="5167069"/>
                </a:lnTo>
                <a:lnTo>
                  <a:pt x="4420814" y="5167518"/>
                </a:lnTo>
                <a:lnTo>
                  <a:pt x="4414078" y="5167069"/>
                </a:lnTo>
                <a:lnTo>
                  <a:pt x="4395218" y="5169763"/>
                </a:lnTo>
                <a:lnTo>
                  <a:pt x="4376808" y="5171559"/>
                </a:lnTo>
                <a:lnTo>
                  <a:pt x="4357947" y="5173355"/>
                </a:lnTo>
                <a:lnTo>
                  <a:pt x="4339087" y="5174253"/>
                </a:lnTo>
                <a:lnTo>
                  <a:pt x="4320228" y="5175152"/>
                </a:lnTo>
                <a:lnTo>
                  <a:pt x="4301817" y="5175601"/>
                </a:lnTo>
                <a:lnTo>
                  <a:pt x="4264097" y="5175601"/>
                </a:lnTo>
                <a:lnTo>
                  <a:pt x="4188657" y="5175152"/>
                </a:lnTo>
                <a:lnTo>
                  <a:pt x="4150937" y="5175601"/>
                </a:lnTo>
                <a:lnTo>
                  <a:pt x="4132527" y="5176050"/>
                </a:lnTo>
                <a:lnTo>
                  <a:pt x="4113667" y="5176499"/>
                </a:lnTo>
                <a:lnTo>
                  <a:pt x="4093011" y="5176499"/>
                </a:lnTo>
                <a:lnTo>
                  <a:pt x="4000956" y="5177846"/>
                </a:lnTo>
                <a:lnTo>
                  <a:pt x="3955154" y="5179193"/>
                </a:lnTo>
                <a:lnTo>
                  <a:pt x="3932702" y="5180091"/>
                </a:lnTo>
                <a:lnTo>
                  <a:pt x="3909800" y="5180989"/>
                </a:lnTo>
                <a:lnTo>
                  <a:pt x="3901717" y="5181438"/>
                </a:lnTo>
                <a:lnTo>
                  <a:pt x="3894084" y="5181438"/>
                </a:lnTo>
                <a:lnTo>
                  <a:pt x="3886001" y="5180989"/>
                </a:lnTo>
                <a:lnTo>
                  <a:pt x="3879265" y="5180091"/>
                </a:lnTo>
                <a:lnTo>
                  <a:pt x="3872979" y="5178744"/>
                </a:lnTo>
                <a:lnTo>
                  <a:pt x="3867141" y="5176948"/>
                </a:lnTo>
                <a:lnTo>
                  <a:pt x="3861752" y="5174253"/>
                </a:lnTo>
                <a:lnTo>
                  <a:pt x="3857262" y="5171559"/>
                </a:lnTo>
                <a:lnTo>
                  <a:pt x="3852322" y="5167518"/>
                </a:lnTo>
                <a:lnTo>
                  <a:pt x="3848730" y="5163476"/>
                </a:lnTo>
                <a:lnTo>
                  <a:pt x="3845587" y="5158537"/>
                </a:lnTo>
                <a:lnTo>
                  <a:pt x="3843342" y="5152699"/>
                </a:lnTo>
                <a:lnTo>
                  <a:pt x="3841545" y="5145964"/>
                </a:lnTo>
                <a:lnTo>
                  <a:pt x="3840198" y="5138330"/>
                </a:lnTo>
                <a:lnTo>
                  <a:pt x="3839749" y="5130247"/>
                </a:lnTo>
                <a:lnTo>
                  <a:pt x="3840198" y="5121266"/>
                </a:lnTo>
                <a:lnTo>
                  <a:pt x="3828972" y="5139228"/>
                </a:lnTo>
                <a:lnTo>
                  <a:pt x="3828523" y="5145515"/>
                </a:lnTo>
                <a:lnTo>
                  <a:pt x="3828074" y="5151352"/>
                </a:lnTo>
                <a:lnTo>
                  <a:pt x="3827176" y="5156292"/>
                </a:lnTo>
                <a:lnTo>
                  <a:pt x="3826278" y="5160782"/>
                </a:lnTo>
                <a:lnTo>
                  <a:pt x="3824931" y="5164824"/>
                </a:lnTo>
                <a:lnTo>
                  <a:pt x="3823584" y="5168416"/>
                </a:lnTo>
                <a:lnTo>
                  <a:pt x="3821787" y="5171110"/>
                </a:lnTo>
                <a:lnTo>
                  <a:pt x="3819542" y="5173804"/>
                </a:lnTo>
                <a:lnTo>
                  <a:pt x="3817297" y="5175601"/>
                </a:lnTo>
                <a:lnTo>
                  <a:pt x="3814603" y="5177397"/>
                </a:lnTo>
                <a:lnTo>
                  <a:pt x="3812357" y="5178744"/>
                </a:lnTo>
                <a:lnTo>
                  <a:pt x="3809663" y="5180091"/>
                </a:lnTo>
                <a:lnTo>
                  <a:pt x="3806969" y="5180540"/>
                </a:lnTo>
                <a:lnTo>
                  <a:pt x="3803826" y="5180989"/>
                </a:lnTo>
                <a:lnTo>
                  <a:pt x="3797988" y="5181438"/>
                </a:lnTo>
                <a:lnTo>
                  <a:pt x="3791252" y="5180989"/>
                </a:lnTo>
                <a:lnTo>
                  <a:pt x="3784966" y="5180091"/>
                </a:lnTo>
                <a:lnTo>
                  <a:pt x="3770596" y="5177846"/>
                </a:lnTo>
                <a:lnTo>
                  <a:pt x="3764310" y="5176948"/>
                </a:lnTo>
                <a:lnTo>
                  <a:pt x="3757574" y="5176499"/>
                </a:lnTo>
                <a:lnTo>
                  <a:pt x="3751736" y="5176948"/>
                </a:lnTo>
                <a:lnTo>
                  <a:pt x="3748593" y="5177397"/>
                </a:lnTo>
                <a:lnTo>
                  <a:pt x="3745899" y="5177846"/>
                </a:lnTo>
                <a:lnTo>
                  <a:pt x="3705036" y="5181438"/>
                </a:lnTo>
                <a:lnTo>
                  <a:pt x="3711322" y="5186827"/>
                </a:lnTo>
                <a:lnTo>
                  <a:pt x="3717160" y="5192664"/>
                </a:lnTo>
                <a:lnTo>
                  <a:pt x="3723447" y="5197155"/>
                </a:lnTo>
                <a:lnTo>
                  <a:pt x="3729733" y="5201196"/>
                </a:lnTo>
                <a:lnTo>
                  <a:pt x="3736020" y="5205238"/>
                </a:lnTo>
                <a:lnTo>
                  <a:pt x="3742755" y="5208830"/>
                </a:lnTo>
                <a:lnTo>
                  <a:pt x="3749940" y="5211973"/>
                </a:lnTo>
                <a:lnTo>
                  <a:pt x="3756676" y="5214668"/>
                </a:lnTo>
                <a:lnTo>
                  <a:pt x="3763412" y="5217362"/>
                </a:lnTo>
                <a:lnTo>
                  <a:pt x="3770596" y="5219607"/>
                </a:lnTo>
                <a:lnTo>
                  <a:pt x="3784966" y="5223648"/>
                </a:lnTo>
                <a:lnTo>
                  <a:pt x="3799784" y="5227241"/>
                </a:lnTo>
                <a:lnTo>
                  <a:pt x="3814154" y="5230384"/>
                </a:lnTo>
                <a:lnTo>
                  <a:pt x="3844240" y="5235324"/>
                </a:lnTo>
                <a:lnTo>
                  <a:pt x="3859058" y="5238018"/>
                </a:lnTo>
                <a:lnTo>
                  <a:pt x="3873877" y="5241161"/>
                </a:lnTo>
                <a:lnTo>
                  <a:pt x="3888246" y="5244754"/>
                </a:lnTo>
                <a:lnTo>
                  <a:pt x="3902616" y="5249244"/>
                </a:lnTo>
                <a:lnTo>
                  <a:pt x="3909351" y="5251938"/>
                </a:lnTo>
                <a:lnTo>
                  <a:pt x="3916087" y="5255082"/>
                </a:lnTo>
                <a:lnTo>
                  <a:pt x="3922823" y="5258225"/>
                </a:lnTo>
                <a:lnTo>
                  <a:pt x="3930007" y="5262266"/>
                </a:lnTo>
                <a:lnTo>
                  <a:pt x="3938539" y="5263613"/>
                </a:lnTo>
                <a:lnTo>
                  <a:pt x="3947071" y="5265410"/>
                </a:lnTo>
                <a:lnTo>
                  <a:pt x="3955603" y="5267655"/>
                </a:lnTo>
                <a:lnTo>
                  <a:pt x="3963686" y="5270349"/>
                </a:lnTo>
                <a:lnTo>
                  <a:pt x="3972218" y="5273043"/>
                </a:lnTo>
                <a:lnTo>
                  <a:pt x="3979851" y="5276187"/>
                </a:lnTo>
                <a:lnTo>
                  <a:pt x="3987485" y="5279779"/>
                </a:lnTo>
                <a:lnTo>
                  <a:pt x="3995119" y="5283371"/>
                </a:lnTo>
                <a:lnTo>
                  <a:pt x="4002753" y="5287413"/>
                </a:lnTo>
                <a:lnTo>
                  <a:pt x="4010386" y="5291454"/>
                </a:lnTo>
                <a:lnTo>
                  <a:pt x="4024756" y="5301333"/>
                </a:lnTo>
                <a:lnTo>
                  <a:pt x="4038676" y="5311212"/>
                </a:lnTo>
                <a:lnTo>
                  <a:pt x="4052597" y="5321989"/>
                </a:lnTo>
                <a:lnTo>
                  <a:pt x="4055740" y="5327827"/>
                </a:lnTo>
                <a:lnTo>
                  <a:pt x="4058434" y="5333215"/>
                </a:lnTo>
                <a:lnTo>
                  <a:pt x="4060679" y="5339502"/>
                </a:lnTo>
                <a:lnTo>
                  <a:pt x="4062476" y="5345340"/>
                </a:lnTo>
                <a:lnTo>
                  <a:pt x="4063823" y="5351177"/>
                </a:lnTo>
                <a:lnTo>
                  <a:pt x="4065170" y="5356566"/>
                </a:lnTo>
                <a:lnTo>
                  <a:pt x="4066068" y="5362403"/>
                </a:lnTo>
                <a:lnTo>
                  <a:pt x="4066517" y="5368241"/>
                </a:lnTo>
                <a:lnTo>
                  <a:pt x="4066966" y="5379916"/>
                </a:lnTo>
                <a:lnTo>
                  <a:pt x="4066517" y="5391142"/>
                </a:lnTo>
                <a:lnTo>
                  <a:pt x="4065170" y="5402368"/>
                </a:lnTo>
                <a:lnTo>
                  <a:pt x="4063823" y="5414044"/>
                </a:lnTo>
                <a:lnTo>
                  <a:pt x="4061577" y="5425270"/>
                </a:lnTo>
                <a:lnTo>
                  <a:pt x="4058883" y="5436945"/>
                </a:lnTo>
                <a:lnTo>
                  <a:pt x="4053944" y="5459846"/>
                </a:lnTo>
                <a:lnTo>
                  <a:pt x="4051698" y="5471072"/>
                </a:lnTo>
                <a:lnTo>
                  <a:pt x="4049902" y="5482747"/>
                </a:lnTo>
                <a:lnTo>
                  <a:pt x="4048555" y="5493974"/>
                </a:lnTo>
                <a:lnTo>
                  <a:pt x="4048106" y="5505649"/>
                </a:lnTo>
                <a:lnTo>
                  <a:pt x="4049453" y="5517324"/>
                </a:lnTo>
                <a:lnTo>
                  <a:pt x="4050351" y="5529448"/>
                </a:lnTo>
                <a:lnTo>
                  <a:pt x="4050351" y="5541572"/>
                </a:lnTo>
                <a:lnTo>
                  <a:pt x="4049902" y="5553697"/>
                </a:lnTo>
                <a:lnTo>
                  <a:pt x="4048555" y="5566719"/>
                </a:lnTo>
                <a:lnTo>
                  <a:pt x="4046759" y="5579292"/>
                </a:lnTo>
                <a:lnTo>
                  <a:pt x="4044514" y="5591416"/>
                </a:lnTo>
                <a:lnTo>
                  <a:pt x="4041370" y="5604439"/>
                </a:lnTo>
                <a:lnTo>
                  <a:pt x="4037329" y="5617012"/>
                </a:lnTo>
                <a:lnTo>
                  <a:pt x="4033288" y="5630034"/>
                </a:lnTo>
                <a:lnTo>
                  <a:pt x="4028797" y="5642158"/>
                </a:lnTo>
                <a:lnTo>
                  <a:pt x="4023858" y="5654283"/>
                </a:lnTo>
                <a:lnTo>
                  <a:pt x="4018469" y="5666856"/>
                </a:lnTo>
                <a:lnTo>
                  <a:pt x="4012632" y="5678980"/>
                </a:lnTo>
                <a:lnTo>
                  <a:pt x="4006345" y="5690655"/>
                </a:lnTo>
                <a:lnTo>
                  <a:pt x="3998711" y="5701881"/>
                </a:lnTo>
                <a:lnTo>
                  <a:pt x="3991526" y="5713557"/>
                </a:lnTo>
                <a:lnTo>
                  <a:pt x="3984342" y="5724783"/>
                </a:lnTo>
                <a:lnTo>
                  <a:pt x="3976259" y="5735560"/>
                </a:lnTo>
                <a:lnTo>
                  <a:pt x="3968176" y="5745888"/>
                </a:lnTo>
                <a:lnTo>
                  <a:pt x="3959195" y="5756216"/>
                </a:lnTo>
                <a:lnTo>
                  <a:pt x="3950214" y="5765646"/>
                </a:lnTo>
                <a:lnTo>
                  <a:pt x="3941233" y="5774627"/>
                </a:lnTo>
                <a:lnTo>
                  <a:pt x="3931803" y="5783608"/>
                </a:lnTo>
                <a:lnTo>
                  <a:pt x="3921475" y="5791690"/>
                </a:lnTo>
                <a:lnTo>
                  <a:pt x="3911596" y="5799324"/>
                </a:lnTo>
                <a:lnTo>
                  <a:pt x="3901717" y="5806509"/>
                </a:lnTo>
                <a:lnTo>
                  <a:pt x="3890940" y="5813245"/>
                </a:lnTo>
                <a:lnTo>
                  <a:pt x="3880612" y="5819082"/>
                </a:lnTo>
                <a:lnTo>
                  <a:pt x="3869835" y="5824022"/>
                </a:lnTo>
                <a:lnTo>
                  <a:pt x="3859058" y="5828512"/>
                </a:lnTo>
                <a:lnTo>
                  <a:pt x="3847832" y="5832554"/>
                </a:lnTo>
                <a:lnTo>
                  <a:pt x="3844240" y="5835248"/>
                </a:lnTo>
                <a:lnTo>
                  <a:pt x="3840198" y="5837044"/>
                </a:lnTo>
                <a:lnTo>
                  <a:pt x="3836157" y="5837493"/>
                </a:lnTo>
                <a:lnTo>
                  <a:pt x="3831666" y="5837044"/>
                </a:lnTo>
                <a:lnTo>
                  <a:pt x="3825829" y="5841085"/>
                </a:lnTo>
                <a:lnTo>
                  <a:pt x="3819093" y="5844678"/>
                </a:lnTo>
                <a:lnTo>
                  <a:pt x="3812357" y="5847372"/>
                </a:lnTo>
                <a:lnTo>
                  <a:pt x="3805173" y="5849617"/>
                </a:lnTo>
                <a:lnTo>
                  <a:pt x="3797988" y="5851413"/>
                </a:lnTo>
                <a:lnTo>
                  <a:pt x="3790803" y="5852312"/>
                </a:lnTo>
                <a:lnTo>
                  <a:pt x="3774638" y="5854108"/>
                </a:lnTo>
                <a:lnTo>
                  <a:pt x="3758472" y="5855904"/>
                </a:lnTo>
                <a:lnTo>
                  <a:pt x="3749491" y="5856802"/>
                </a:lnTo>
                <a:lnTo>
                  <a:pt x="3740061" y="5858149"/>
                </a:lnTo>
                <a:lnTo>
                  <a:pt x="3731080" y="5859945"/>
                </a:lnTo>
                <a:lnTo>
                  <a:pt x="3721650" y="5862190"/>
                </a:lnTo>
                <a:lnTo>
                  <a:pt x="3712220" y="5865334"/>
                </a:lnTo>
                <a:lnTo>
                  <a:pt x="3701443" y="5868926"/>
                </a:lnTo>
                <a:lnTo>
                  <a:pt x="3724794" y="5874315"/>
                </a:lnTo>
                <a:lnTo>
                  <a:pt x="3747695" y="5879254"/>
                </a:lnTo>
                <a:lnTo>
                  <a:pt x="3792150" y="5889133"/>
                </a:lnTo>
                <a:lnTo>
                  <a:pt x="3835259" y="5898114"/>
                </a:lnTo>
                <a:lnTo>
                  <a:pt x="3877020" y="5906646"/>
                </a:lnTo>
                <a:lnTo>
                  <a:pt x="3897676" y="5911136"/>
                </a:lnTo>
                <a:lnTo>
                  <a:pt x="3917883" y="5916076"/>
                </a:lnTo>
                <a:lnTo>
                  <a:pt x="3938090" y="5921464"/>
                </a:lnTo>
                <a:lnTo>
                  <a:pt x="3957848" y="5927302"/>
                </a:lnTo>
                <a:lnTo>
                  <a:pt x="3977157" y="5933140"/>
                </a:lnTo>
                <a:lnTo>
                  <a:pt x="3996466" y="5939426"/>
                </a:lnTo>
                <a:lnTo>
                  <a:pt x="4015775" y="5946611"/>
                </a:lnTo>
                <a:lnTo>
                  <a:pt x="4034186" y="5954245"/>
                </a:lnTo>
                <a:lnTo>
                  <a:pt x="4442368" y="6056627"/>
                </a:lnTo>
                <a:lnTo>
                  <a:pt x="4442368" y="6056178"/>
                </a:lnTo>
                <a:lnTo>
                  <a:pt x="4457187" y="6057974"/>
                </a:lnTo>
                <a:lnTo>
                  <a:pt x="4472005" y="6059770"/>
                </a:lnTo>
                <a:lnTo>
                  <a:pt x="4501193" y="6064710"/>
                </a:lnTo>
                <a:lnTo>
                  <a:pt x="4530381" y="6070547"/>
                </a:lnTo>
                <a:lnTo>
                  <a:pt x="4558671" y="6077283"/>
                </a:lnTo>
                <a:lnTo>
                  <a:pt x="4586961" y="6084468"/>
                </a:lnTo>
                <a:lnTo>
                  <a:pt x="4615251" y="6092551"/>
                </a:lnTo>
                <a:lnTo>
                  <a:pt x="4643091" y="6101532"/>
                </a:lnTo>
                <a:lnTo>
                  <a:pt x="4670483" y="6111410"/>
                </a:lnTo>
                <a:lnTo>
                  <a:pt x="4697874" y="6121289"/>
                </a:lnTo>
                <a:lnTo>
                  <a:pt x="4725266" y="6131618"/>
                </a:lnTo>
                <a:lnTo>
                  <a:pt x="4752658" y="6142844"/>
                </a:lnTo>
                <a:lnTo>
                  <a:pt x="4779601" y="6154070"/>
                </a:lnTo>
                <a:lnTo>
                  <a:pt x="4833935" y="6177420"/>
                </a:lnTo>
                <a:lnTo>
                  <a:pt x="4887371" y="6201669"/>
                </a:lnTo>
                <a:lnTo>
                  <a:pt x="4892311" y="6203914"/>
                </a:lnTo>
                <a:lnTo>
                  <a:pt x="4897250" y="6206608"/>
                </a:lnTo>
                <a:lnTo>
                  <a:pt x="4900394" y="6209302"/>
                </a:lnTo>
                <a:lnTo>
                  <a:pt x="4903088" y="6211548"/>
                </a:lnTo>
                <a:lnTo>
                  <a:pt x="4905333" y="6214242"/>
                </a:lnTo>
                <a:lnTo>
                  <a:pt x="4906680" y="6217834"/>
                </a:lnTo>
                <a:lnTo>
                  <a:pt x="4907578" y="6220528"/>
                </a:lnTo>
                <a:lnTo>
                  <a:pt x="4908027" y="6223223"/>
                </a:lnTo>
                <a:lnTo>
                  <a:pt x="4908476" y="6225917"/>
                </a:lnTo>
                <a:lnTo>
                  <a:pt x="4908476" y="6229060"/>
                </a:lnTo>
                <a:lnTo>
                  <a:pt x="4907578" y="6234898"/>
                </a:lnTo>
                <a:lnTo>
                  <a:pt x="4906680" y="6241634"/>
                </a:lnTo>
                <a:lnTo>
                  <a:pt x="4906231" y="6247920"/>
                </a:lnTo>
                <a:lnTo>
                  <a:pt x="4906680" y="6277557"/>
                </a:lnTo>
                <a:lnTo>
                  <a:pt x="4907578" y="6306745"/>
                </a:lnTo>
                <a:lnTo>
                  <a:pt x="4909375" y="6365121"/>
                </a:lnTo>
                <a:lnTo>
                  <a:pt x="4911620" y="6391166"/>
                </a:lnTo>
                <a:lnTo>
                  <a:pt x="4912967" y="6404637"/>
                </a:lnTo>
                <a:lnTo>
                  <a:pt x="4914314" y="6417659"/>
                </a:lnTo>
                <a:lnTo>
                  <a:pt x="4914763" y="6430682"/>
                </a:lnTo>
                <a:lnTo>
                  <a:pt x="4914763" y="6443704"/>
                </a:lnTo>
                <a:lnTo>
                  <a:pt x="4914314" y="6455828"/>
                </a:lnTo>
                <a:lnTo>
                  <a:pt x="4912518" y="6467952"/>
                </a:lnTo>
                <a:lnTo>
                  <a:pt x="4911620" y="6474239"/>
                </a:lnTo>
                <a:lnTo>
                  <a:pt x="4909824" y="6480076"/>
                </a:lnTo>
                <a:lnTo>
                  <a:pt x="4908027" y="6485914"/>
                </a:lnTo>
                <a:lnTo>
                  <a:pt x="4906231" y="6491303"/>
                </a:lnTo>
                <a:lnTo>
                  <a:pt x="4903537" y="6497140"/>
                </a:lnTo>
                <a:lnTo>
                  <a:pt x="4900843" y="6502529"/>
                </a:lnTo>
                <a:lnTo>
                  <a:pt x="4897699" y="6507468"/>
                </a:lnTo>
                <a:lnTo>
                  <a:pt x="4894107" y="6512857"/>
                </a:lnTo>
                <a:lnTo>
                  <a:pt x="4889617" y="6517796"/>
                </a:lnTo>
                <a:lnTo>
                  <a:pt x="4885126" y="6522736"/>
                </a:lnTo>
                <a:lnTo>
                  <a:pt x="4880187" y="6527226"/>
                </a:lnTo>
                <a:lnTo>
                  <a:pt x="4874798" y="6531717"/>
                </a:lnTo>
                <a:lnTo>
                  <a:pt x="4868960" y="6536207"/>
                </a:lnTo>
                <a:lnTo>
                  <a:pt x="4862225" y="6540249"/>
                </a:lnTo>
                <a:lnTo>
                  <a:pt x="4854591" y="6544290"/>
                </a:lnTo>
                <a:lnTo>
                  <a:pt x="4847406" y="6548331"/>
                </a:lnTo>
                <a:lnTo>
                  <a:pt x="4847406" y="6551924"/>
                </a:lnTo>
                <a:lnTo>
                  <a:pt x="4848304" y="6555965"/>
                </a:lnTo>
                <a:lnTo>
                  <a:pt x="4849202" y="6559557"/>
                </a:lnTo>
                <a:lnTo>
                  <a:pt x="4850550" y="6563599"/>
                </a:lnTo>
                <a:lnTo>
                  <a:pt x="4853693" y="6570784"/>
                </a:lnTo>
                <a:lnTo>
                  <a:pt x="4857734" y="6577968"/>
                </a:lnTo>
                <a:lnTo>
                  <a:pt x="4862225" y="6585602"/>
                </a:lnTo>
                <a:lnTo>
                  <a:pt x="4866715" y="6592338"/>
                </a:lnTo>
                <a:lnTo>
                  <a:pt x="4871206" y="6599522"/>
                </a:lnTo>
                <a:lnTo>
                  <a:pt x="4875247" y="6606707"/>
                </a:lnTo>
                <a:lnTo>
                  <a:pt x="4878839" y="6613892"/>
                </a:lnTo>
                <a:lnTo>
                  <a:pt x="4881983" y="6621526"/>
                </a:lnTo>
                <a:lnTo>
                  <a:pt x="4882881" y="6625567"/>
                </a:lnTo>
                <a:lnTo>
                  <a:pt x="4883779" y="6629159"/>
                </a:lnTo>
                <a:lnTo>
                  <a:pt x="4884228" y="6633201"/>
                </a:lnTo>
                <a:lnTo>
                  <a:pt x="4884677" y="6636793"/>
                </a:lnTo>
                <a:lnTo>
                  <a:pt x="4884228" y="6640835"/>
                </a:lnTo>
                <a:lnTo>
                  <a:pt x="4883779" y="6644876"/>
                </a:lnTo>
                <a:lnTo>
                  <a:pt x="4882881" y="6648917"/>
                </a:lnTo>
                <a:lnTo>
                  <a:pt x="4881534" y="6653408"/>
                </a:lnTo>
                <a:lnTo>
                  <a:pt x="4879738" y="6657898"/>
                </a:lnTo>
                <a:lnTo>
                  <a:pt x="4877043" y="6662389"/>
                </a:lnTo>
                <a:lnTo>
                  <a:pt x="4874349" y="6666879"/>
                </a:lnTo>
                <a:lnTo>
                  <a:pt x="4870757" y="6671370"/>
                </a:lnTo>
                <a:lnTo>
                  <a:pt x="4875247" y="6677656"/>
                </a:lnTo>
                <a:lnTo>
                  <a:pt x="4879738" y="6684392"/>
                </a:lnTo>
                <a:lnTo>
                  <a:pt x="4881983" y="6687535"/>
                </a:lnTo>
                <a:lnTo>
                  <a:pt x="4884677" y="6690230"/>
                </a:lnTo>
                <a:lnTo>
                  <a:pt x="4887371" y="6692475"/>
                </a:lnTo>
                <a:lnTo>
                  <a:pt x="4890066" y="6693822"/>
                </a:lnTo>
                <a:lnTo>
                  <a:pt x="4920152" y="6706395"/>
                </a:lnTo>
                <a:lnTo>
                  <a:pt x="4946196" y="6717621"/>
                </a:lnTo>
                <a:lnTo>
                  <a:pt x="4969098" y="6727500"/>
                </a:lnTo>
                <a:lnTo>
                  <a:pt x="4987957" y="6737379"/>
                </a:lnTo>
                <a:lnTo>
                  <a:pt x="4996489" y="6741870"/>
                </a:lnTo>
                <a:lnTo>
                  <a:pt x="5004123" y="6746360"/>
                </a:lnTo>
                <a:lnTo>
                  <a:pt x="5011757" y="6750851"/>
                </a:lnTo>
                <a:lnTo>
                  <a:pt x="5018043" y="6755790"/>
                </a:lnTo>
                <a:lnTo>
                  <a:pt x="5023881" y="6760730"/>
                </a:lnTo>
                <a:lnTo>
                  <a:pt x="5028821" y="6765669"/>
                </a:lnTo>
                <a:lnTo>
                  <a:pt x="5033311" y="6771507"/>
                </a:lnTo>
                <a:lnTo>
                  <a:pt x="5037352" y="6776895"/>
                </a:lnTo>
                <a:lnTo>
                  <a:pt x="5040945" y="6782733"/>
                </a:lnTo>
                <a:lnTo>
                  <a:pt x="5044537" y="6788570"/>
                </a:lnTo>
                <a:lnTo>
                  <a:pt x="5047231" y="6795306"/>
                </a:lnTo>
                <a:lnTo>
                  <a:pt x="5049028" y="6802042"/>
                </a:lnTo>
                <a:lnTo>
                  <a:pt x="5050824" y="6810125"/>
                </a:lnTo>
                <a:lnTo>
                  <a:pt x="5052171" y="6818207"/>
                </a:lnTo>
                <a:lnTo>
                  <a:pt x="5053518" y="6826739"/>
                </a:lnTo>
                <a:lnTo>
                  <a:pt x="5053967" y="6835720"/>
                </a:lnTo>
                <a:lnTo>
                  <a:pt x="5054416" y="6846048"/>
                </a:lnTo>
                <a:lnTo>
                  <a:pt x="5054865" y="6856376"/>
                </a:lnTo>
                <a:lnTo>
                  <a:pt x="5054835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74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96579-E85F-CE49-A1E7-090D69C7D3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0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761EBF2-59A8-493E-A70E-4E3F04E4BEF1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CF1B85-0355-48E9-B306-F864651DACFE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CFF93076-6C09-4956-9FF5-8C18E8E086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13A25-0D49-4567-AFF2-7C1B75F6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798"/>
            <a:ext cx="10515600" cy="4254165"/>
          </a:xfrm>
        </p:spPr>
        <p:txBody>
          <a:bodyPr/>
          <a:lstStyle>
            <a:lvl1pPr>
              <a:defRPr sz="1600">
                <a:latin typeface="+mj-lt"/>
              </a:defRPr>
            </a:lvl1pPr>
            <a:lvl2pPr>
              <a:defRPr sz="14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E94F1-8673-4376-AF63-CEC216A7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hape 61">
            <a:extLst>
              <a:ext uri="{FF2B5EF4-FFF2-40B4-BE49-F238E27FC236}">
                <a16:creationId xmlns:a16="http://schemas.microsoft.com/office/drawing/2014/main" id="{13E82DCB-0215-47C1-B2C7-C6D824B426A3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2D2B8-28B2-8147-9C19-723D63DB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4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1F73480-C004-4A28-8842-8F8F97D2E45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681529"/>
            <a:ext cx="12192000" cy="5494941"/>
          </a:xfrm>
          <a:custGeom>
            <a:avLst/>
            <a:gdLst>
              <a:gd name="connsiteX0" fmla="*/ 69136 w 12191368"/>
              <a:gd name="connsiteY0" fmla="*/ 0 h 6738329"/>
              <a:gd name="connsiteX1" fmla="*/ 87098 w 12191368"/>
              <a:gd name="connsiteY1" fmla="*/ 399 h 6738329"/>
              <a:gd name="connsiteX2" fmla="*/ 107454 w 12191368"/>
              <a:gd name="connsiteY2" fmla="*/ 1198 h 6738329"/>
              <a:gd name="connsiteX3" fmla="*/ 129408 w 12191368"/>
              <a:gd name="connsiteY3" fmla="*/ 2794 h 6738329"/>
              <a:gd name="connsiteX4" fmla="*/ 152958 w 12191368"/>
              <a:gd name="connsiteY4" fmla="*/ 5190 h 6738329"/>
              <a:gd name="connsiteX5" fmla="*/ 176907 w 12191368"/>
              <a:gd name="connsiteY5" fmla="*/ 7584 h 6738329"/>
              <a:gd name="connsiteX6" fmla="*/ 200457 w 12191368"/>
              <a:gd name="connsiteY6" fmla="*/ 10777 h 6738329"/>
              <a:gd name="connsiteX7" fmla="*/ 223608 w 12191368"/>
              <a:gd name="connsiteY7" fmla="*/ 14370 h 6738329"/>
              <a:gd name="connsiteX8" fmla="*/ 245960 w 12191368"/>
              <a:gd name="connsiteY8" fmla="*/ 18361 h 6738329"/>
              <a:gd name="connsiteX9" fmla="*/ 265518 w 12191368"/>
              <a:gd name="connsiteY9" fmla="*/ 21953 h 6738329"/>
              <a:gd name="connsiteX10" fmla="*/ 283081 w 12191368"/>
              <a:gd name="connsiteY10" fmla="*/ 25945 h 6738329"/>
              <a:gd name="connsiteX11" fmla="*/ 290266 w 12191368"/>
              <a:gd name="connsiteY11" fmla="*/ 27941 h 6738329"/>
              <a:gd name="connsiteX12" fmla="*/ 297052 w 12191368"/>
              <a:gd name="connsiteY12" fmla="*/ 29936 h 6738329"/>
              <a:gd name="connsiteX13" fmla="*/ 303039 w 12191368"/>
              <a:gd name="connsiteY13" fmla="*/ 31933 h 6738329"/>
              <a:gd name="connsiteX14" fmla="*/ 307429 w 12191368"/>
              <a:gd name="connsiteY14" fmla="*/ 33928 h 6738329"/>
              <a:gd name="connsiteX15" fmla="*/ 311022 w 12191368"/>
              <a:gd name="connsiteY15" fmla="*/ 35924 h 6738329"/>
              <a:gd name="connsiteX16" fmla="*/ 313417 w 12191368"/>
              <a:gd name="connsiteY16" fmla="*/ 37520 h 6738329"/>
              <a:gd name="connsiteX17" fmla="*/ 316610 w 12191368"/>
              <a:gd name="connsiteY17" fmla="*/ 41911 h 6738329"/>
              <a:gd name="connsiteX18" fmla="*/ 319005 w 12191368"/>
              <a:gd name="connsiteY18" fmla="*/ 46302 h 6738329"/>
              <a:gd name="connsiteX19" fmla="*/ 321799 w 12191368"/>
              <a:gd name="connsiteY19" fmla="*/ 51491 h 6738329"/>
              <a:gd name="connsiteX20" fmla="*/ 323795 w 12191368"/>
              <a:gd name="connsiteY20" fmla="*/ 56679 h 6738329"/>
              <a:gd name="connsiteX21" fmla="*/ 327786 w 12191368"/>
              <a:gd name="connsiteY21" fmla="*/ 66659 h 6738329"/>
              <a:gd name="connsiteX22" fmla="*/ 332177 w 12191368"/>
              <a:gd name="connsiteY22" fmla="*/ 77037 h 6738329"/>
              <a:gd name="connsiteX23" fmla="*/ 335769 w 12191368"/>
              <a:gd name="connsiteY23" fmla="*/ 81427 h 6738329"/>
              <a:gd name="connsiteX24" fmla="*/ 338963 w 12191368"/>
              <a:gd name="connsiteY24" fmla="*/ 85818 h 6738329"/>
              <a:gd name="connsiteX25" fmla="*/ 342156 w 12191368"/>
              <a:gd name="connsiteY25" fmla="*/ 88612 h 6738329"/>
              <a:gd name="connsiteX26" fmla="*/ 344950 w 12191368"/>
              <a:gd name="connsiteY26" fmla="*/ 91406 h 6738329"/>
              <a:gd name="connsiteX27" fmla="*/ 347744 w 12191368"/>
              <a:gd name="connsiteY27" fmla="*/ 93002 h 6738329"/>
              <a:gd name="connsiteX28" fmla="*/ 350538 w 12191368"/>
              <a:gd name="connsiteY28" fmla="*/ 94599 h 6738329"/>
              <a:gd name="connsiteX29" fmla="*/ 352933 w 12191368"/>
              <a:gd name="connsiteY29" fmla="*/ 95398 h 6738329"/>
              <a:gd name="connsiteX30" fmla="*/ 355727 w 12191368"/>
              <a:gd name="connsiteY30" fmla="*/ 95797 h 6738329"/>
              <a:gd name="connsiteX31" fmla="*/ 358122 w 12191368"/>
              <a:gd name="connsiteY31" fmla="*/ 95398 h 6738329"/>
              <a:gd name="connsiteX32" fmla="*/ 360118 w 12191368"/>
              <a:gd name="connsiteY32" fmla="*/ 94999 h 6738329"/>
              <a:gd name="connsiteX33" fmla="*/ 362512 w 12191368"/>
              <a:gd name="connsiteY33" fmla="*/ 94200 h 6738329"/>
              <a:gd name="connsiteX34" fmla="*/ 364509 w 12191368"/>
              <a:gd name="connsiteY34" fmla="*/ 93002 h 6738329"/>
              <a:gd name="connsiteX35" fmla="*/ 369298 w 12191368"/>
              <a:gd name="connsiteY35" fmla="*/ 89809 h 6738329"/>
              <a:gd name="connsiteX36" fmla="*/ 373289 w 12191368"/>
              <a:gd name="connsiteY36" fmla="*/ 85818 h 6738329"/>
              <a:gd name="connsiteX37" fmla="*/ 381671 w 12191368"/>
              <a:gd name="connsiteY37" fmla="*/ 76238 h 6738329"/>
              <a:gd name="connsiteX38" fmla="*/ 386062 w 12191368"/>
              <a:gd name="connsiteY38" fmla="*/ 71847 h 6738329"/>
              <a:gd name="connsiteX39" fmla="*/ 390453 w 12191368"/>
              <a:gd name="connsiteY39" fmla="*/ 67856 h 6738329"/>
              <a:gd name="connsiteX40" fmla="*/ 392848 w 12191368"/>
              <a:gd name="connsiteY40" fmla="*/ 66259 h 6738329"/>
              <a:gd name="connsiteX41" fmla="*/ 395243 w 12191368"/>
              <a:gd name="connsiteY41" fmla="*/ 64662 h 6738329"/>
              <a:gd name="connsiteX42" fmla="*/ 397637 w 12191368"/>
              <a:gd name="connsiteY42" fmla="*/ 63465 h 6738329"/>
              <a:gd name="connsiteX43" fmla="*/ 400831 w 12191368"/>
              <a:gd name="connsiteY43" fmla="*/ 62667 h 6738329"/>
              <a:gd name="connsiteX44" fmla="*/ 403625 w 12191368"/>
              <a:gd name="connsiteY44" fmla="*/ 62268 h 6738329"/>
              <a:gd name="connsiteX45" fmla="*/ 406419 w 12191368"/>
              <a:gd name="connsiteY45" fmla="*/ 62268 h 6738329"/>
              <a:gd name="connsiteX46" fmla="*/ 409613 w 12191368"/>
              <a:gd name="connsiteY46" fmla="*/ 62667 h 6738329"/>
              <a:gd name="connsiteX47" fmla="*/ 412805 w 12191368"/>
              <a:gd name="connsiteY47" fmla="*/ 63465 h 6738329"/>
              <a:gd name="connsiteX48" fmla="*/ 409613 w 12191368"/>
              <a:gd name="connsiteY48" fmla="*/ 69852 h 6738329"/>
              <a:gd name="connsiteX49" fmla="*/ 407616 w 12191368"/>
              <a:gd name="connsiteY49" fmla="*/ 76238 h 6738329"/>
              <a:gd name="connsiteX50" fmla="*/ 406419 w 12191368"/>
              <a:gd name="connsiteY50" fmla="*/ 81826 h 6738329"/>
              <a:gd name="connsiteX51" fmla="*/ 406020 w 12191368"/>
              <a:gd name="connsiteY51" fmla="*/ 87415 h 6738329"/>
              <a:gd name="connsiteX52" fmla="*/ 406419 w 12191368"/>
              <a:gd name="connsiteY52" fmla="*/ 92204 h 6738329"/>
              <a:gd name="connsiteX53" fmla="*/ 407616 w 12191368"/>
              <a:gd name="connsiteY53" fmla="*/ 96994 h 6738329"/>
              <a:gd name="connsiteX54" fmla="*/ 409213 w 12191368"/>
              <a:gd name="connsiteY54" fmla="*/ 100985 h 6738329"/>
              <a:gd name="connsiteX55" fmla="*/ 411608 w 12191368"/>
              <a:gd name="connsiteY55" fmla="*/ 104977 h 6738329"/>
              <a:gd name="connsiteX56" fmla="*/ 414402 w 12191368"/>
              <a:gd name="connsiteY56" fmla="*/ 108968 h 6738329"/>
              <a:gd name="connsiteX57" fmla="*/ 417595 w 12191368"/>
              <a:gd name="connsiteY57" fmla="*/ 112561 h 6738329"/>
              <a:gd name="connsiteX58" fmla="*/ 421188 w 12191368"/>
              <a:gd name="connsiteY58" fmla="*/ 116153 h 6738329"/>
              <a:gd name="connsiteX59" fmla="*/ 425179 w 12191368"/>
              <a:gd name="connsiteY59" fmla="*/ 119346 h 6738329"/>
              <a:gd name="connsiteX60" fmla="*/ 433960 w 12191368"/>
              <a:gd name="connsiteY60" fmla="*/ 125334 h 6738329"/>
              <a:gd name="connsiteX61" fmla="*/ 443141 w 12191368"/>
              <a:gd name="connsiteY61" fmla="*/ 131321 h 6738329"/>
              <a:gd name="connsiteX62" fmla="*/ 452721 w 12191368"/>
              <a:gd name="connsiteY62" fmla="*/ 137308 h 6738329"/>
              <a:gd name="connsiteX63" fmla="*/ 461502 w 12191368"/>
              <a:gd name="connsiteY63" fmla="*/ 143295 h 6738329"/>
              <a:gd name="connsiteX64" fmla="*/ 465893 w 12191368"/>
              <a:gd name="connsiteY64" fmla="*/ 146489 h 6738329"/>
              <a:gd name="connsiteX65" fmla="*/ 469884 w 12191368"/>
              <a:gd name="connsiteY65" fmla="*/ 150480 h 6738329"/>
              <a:gd name="connsiteX66" fmla="*/ 473477 w 12191368"/>
              <a:gd name="connsiteY66" fmla="*/ 154072 h 6738329"/>
              <a:gd name="connsiteX67" fmla="*/ 476670 w 12191368"/>
              <a:gd name="connsiteY67" fmla="*/ 157665 h 6738329"/>
              <a:gd name="connsiteX68" fmla="*/ 479064 w 12191368"/>
              <a:gd name="connsiteY68" fmla="*/ 162055 h 6738329"/>
              <a:gd name="connsiteX69" fmla="*/ 481460 w 12191368"/>
              <a:gd name="connsiteY69" fmla="*/ 166447 h 6738329"/>
              <a:gd name="connsiteX70" fmla="*/ 483056 w 12191368"/>
              <a:gd name="connsiteY70" fmla="*/ 170837 h 6738329"/>
              <a:gd name="connsiteX71" fmla="*/ 483854 w 12191368"/>
              <a:gd name="connsiteY71" fmla="*/ 176026 h 6738329"/>
              <a:gd name="connsiteX72" fmla="*/ 484254 w 12191368"/>
              <a:gd name="connsiteY72" fmla="*/ 181614 h 6738329"/>
              <a:gd name="connsiteX73" fmla="*/ 483854 w 12191368"/>
              <a:gd name="connsiteY73" fmla="*/ 187601 h 6738329"/>
              <a:gd name="connsiteX74" fmla="*/ 482657 w 12191368"/>
              <a:gd name="connsiteY74" fmla="*/ 193988 h 6738329"/>
              <a:gd name="connsiteX75" fmla="*/ 480262 w 12191368"/>
              <a:gd name="connsiteY75" fmla="*/ 200375 h 6738329"/>
              <a:gd name="connsiteX76" fmla="*/ 485451 w 12191368"/>
              <a:gd name="connsiteY76" fmla="*/ 225520 h 6738329"/>
              <a:gd name="connsiteX77" fmla="*/ 489443 w 12191368"/>
              <a:gd name="connsiteY77" fmla="*/ 250268 h 6738329"/>
              <a:gd name="connsiteX78" fmla="*/ 493434 w 12191368"/>
              <a:gd name="connsiteY78" fmla="*/ 274616 h 6738329"/>
              <a:gd name="connsiteX79" fmla="*/ 496627 w 12191368"/>
              <a:gd name="connsiteY79" fmla="*/ 299763 h 6738329"/>
              <a:gd name="connsiteX80" fmla="*/ 499022 w 12191368"/>
              <a:gd name="connsiteY80" fmla="*/ 324510 h 6738329"/>
              <a:gd name="connsiteX81" fmla="*/ 499821 w 12191368"/>
              <a:gd name="connsiteY81" fmla="*/ 336884 h 6738329"/>
              <a:gd name="connsiteX82" fmla="*/ 500220 w 12191368"/>
              <a:gd name="connsiteY82" fmla="*/ 349656 h 6738329"/>
              <a:gd name="connsiteX83" fmla="*/ 500619 w 12191368"/>
              <a:gd name="connsiteY83" fmla="*/ 362031 h 6738329"/>
              <a:gd name="connsiteX84" fmla="*/ 500619 w 12191368"/>
              <a:gd name="connsiteY84" fmla="*/ 374803 h 6738329"/>
              <a:gd name="connsiteX85" fmla="*/ 500220 w 12191368"/>
              <a:gd name="connsiteY85" fmla="*/ 387575 h 6738329"/>
              <a:gd name="connsiteX86" fmla="*/ 499821 w 12191368"/>
              <a:gd name="connsiteY86" fmla="*/ 399950 h 6738329"/>
              <a:gd name="connsiteX87" fmla="*/ 503013 w 12191368"/>
              <a:gd name="connsiteY87" fmla="*/ 425895 h 6738329"/>
              <a:gd name="connsiteX88" fmla="*/ 505808 w 12191368"/>
              <a:gd name="connsiteY88" fmla="*/ 451840 h 6738329"/>
              <a:gd name="connsiteX89" fmla="*/ 508203 w 12191368"/>
              <a:gd name="connsiteY89" fmla="*/ 477385 h 6738329"/>
              <a:gd name="connsiteX90" fmla="*/ 509799 w 12191368"/>
              <a:gd name="connsiteY90" fmla="*/ 503330 h 6738329"/>
              <a:gd name="connsiteX91" fmla="*/ 511396 w 12191368"/>
              <a:gd name="connsiteY91" fmla="*/ 529274 h 6738329"/>
              <a:gd name="connsiteX92" fmla="*/ 512593 w 12191368"/>
              <a:gd name="connsiteY92" fmla="*/ 555219 h 6738329"/>
              <a:gd name="connsiteX93" fmla="*/ 512992 w 12191368"/>
              <a:gd name="connsiteY93" fmla="*/ 581164 h 6738329"/>
              <a:gd name="connsiteX94" fmla="*/ 513790 w 12191368"/>
              <a:gd name="connsiteY94" fmla="*/ 606710 h 6738329"/>
              <a:gd name="connsiteX95" fmla="*/ 514589 w 12191368"/>
              <a:gd name="connsiteY95" fmla="*/ 658600 h 6738329"/>
              <a:gd name="connsiteX96" fmla="*/ 514989 w 12191368"/>
              <a:gd name="connsiteY96" fmla="*/ 710888 h 6738329"/>
              <a:gd name="connsiteX97" fmla="*/ 515787 w 12191368"/>
              <a:gd name="connsiteY97" fmla="*/ 762379 h 6738329"/>
              <a:gd name="connsiteX98" fmla="*/ 516585 w 12191368"/>
              <a:gd name="connsiteY98" fmla="*/ 788324 h 6738329"/>
              <a:gd name="connsiteX99" fmla="*/ 517782 w 12191368"/>
              <a:gd name="connsiteY99" fmla="*/ 814668 h 6738329"/>
              <a:gd name="connsiteX100" fmla="*/ 534547 w 12191368"/>
              <a:gd name="connsiteY100" fmla="*/ 1345538 h 6738329"/>
              <a:gd name="connsiteX101" fmla="*/ 552509 w 12191368"/>
              <a:gd name="connsiteY101" fmla="*/ 1345937 h 6738329"/>
              <a:gd name="connsiteX102" fmla="*/ 560492 w 12191368"/>
              <a:gd name="connsiteY102" fmla="*/ 1310813 h 6738329"/>
              <a:gd name="connsiteX103" fmla="*/ 568475 w 12191368"/>
              <a:gd name="connsiteY103" fmla="*/ 1275289 h 6738329"/>
              <a:gd name="connsiteX104" fmla="*/ 575659 w 12191368"/>
              <a:gd name="connsiteY104" fmla="*/ 1240162 h 6738329"/>
              <a:gd name="connsiteX105" fmla="*/ 582844 w 12191368"/>
              <a:gd name="connsiteY105" fmla="*/ 1204639 h 6738329"/>
              <a:gd name="connsiteX106" fmla="*/ 611183 w 12191368"/>
              <a:gd name="connsiteY106" fmla="*/ 1062940 h 6738329"/>
              <a:gd name="connsiteX107" fmla="*/ 618368 w 12191368"/>
              <a:gd name="connsiteY107" fmla="*/ 1027416 h 6738329"/>
              <a:gd name="connsiteX108" fmla="*/ 625553 w 12191368"/>
              <a:gd name="connsiteY108" fmla="*/ 992290 h 6738329"/>
              <a:gd name="connsiteX109" fmla="*/ 633935 w 12191368"/>
              <a:gd name="connsiteY109" fmla="*/ 956766 h 6738329"/>
              <a:gd name="connsiteX110" fmla="*/ 641919 w 12191368"/>
              <a:gd name="connsiteY110" fmla="*/ 921641 h 6738329"/>
              <a:gd name="connsiteX111" fmla="*/ 650301 w 12191368"/>
              <a:gd name="connsiteY111" fmla="*/ 886914 h 6738329"/>
              <a:gd name="connsiteX112" fmla="*/ 659880 w 12191368"/>
              <a:gd name="connsiteY112" fmla="*/ 851789 h 6738329"/>
              <a:gd name="connsiteX113" fmla="*/ 669859 w 12191368"/>
              <a:gd name="connsiteY113" fmla="*/ 817063 h 6738329"/>
              <a:gd name="connsiteX114" fmla="*/ 680237 w 12191368"/>
              <a:gd name="connsiteY114" fmla="*/ 782337 h 6738329"/>
              <a:gd name="connsiteX115" fmla="*/ 679039 w 12191368"/>
              <a:gd name="connsiteY115" fmla="*/ 767568 h 6738329"/>
              <a:gd name="connsiteX116" fmla="*/ 678640 w 12191368"/>
              <a:gd name="connsiteY116" fmla="*/ 753598 h 6738329"/>
              <a:gd name="connsiteX117" fmla="*/ 679039 w 12191368"/>
              <a:gd name="connsiteY117" fmla="*/ 738829 h 6738329"/>
              <a:gd name="connsiteX118" fmla="*/ 680636 w 12191368"/>
              <a:gd name="connsiteY118" fmla="*/ 724859 h 6738329"/>
              <a:gd name="connsiteX119" fmla="*/ 682631 w 12191368"/>
              <a:gd name="connsiteY119" fmla="*/ 710888 h 6738329"/>
              <a:gd name="connsiteX120" fmla="*/ 685426 w 12191368"/>
              <a:gd name="connsiteY120" fmla="*/ 696519 h 6738329"/>
              <a:gd name="connsiteX121" fmla="*/ 689417 w 12191368"/>
              <a:gd name="connsiteY121" fmla="*/ 682549 h 6738329"/>
              <a:gd name="connsiteX122" fmla="*/ 695006 w 12191368"/>
              <a:gd name="connsiteY122" fmla="*/ 668578 h 6738329"/>
              <a:gd name="connsiteX123" fmla="*/ 694606 w 12191368"/>
              <a:gd name="connsiteY123" fmla="*/ 663390 h 6738329"/>
              <a:gd name="connsiteX124" fmla="*/ 694606 w 12191368"/>
              <a:gd name="connsiteY124" fmla="*/ 658200 h 6738329"/>
              <a:gd name="connsiteX125" fmla="*/ 695006 w 12191368"/>
              <a:gd name="connsiteY125" fmla="*/ 653410 h 6738329"/>
              <a:gd name="connsiteX126" fmla="*/ 695405 w 12191368"/>
              <a:gd name="connsiteY126" fmla="*/ 648222 h 6738329"/>
              <a:gd name="connsiteX127" fmla="*/ 696602 w 12191368"/>
              <a:gd name="connsiteY127" fmla="*/ 643432 h 6738329"/>
              <a:gd name="connsiteX128" fmla="*/ 697799 w 12191368"/>
              <a:gd name="connsiteY128" fmla="*/ 638642 h 6738329"/>
              <a:gd name="connsiteX129" fmla="*/ 699396 w 12191368"/>
              <a:gd name="connsiteY129" fmla="*/ 633852 h 6738329"/>
              <a:gd name="connsiteX130" fmla="*/ 700993 w 12191368"/>
              <a:gd name="connsiteY130" fmla="*/ 629462 h 6738329"/>
              <a:gd name="connsiteX131" fmla="*/ 704984 w 12191368"/>
              <a:gd name="connsiteY131" fmla="*/ 620680 h 6738329"/>
              <a:gd name="connsiteX132" fmla="*/ 709774 w 12191368"/>
              <a:gd name="connsiteY132" fmla="*/ 612298 h 6738329"/>
              <a:gd name="connsiteX133" fmla="*/ 714963 w 12191368"/>
              <a:gd name="connsiteY133" fmla="*/ 603517 h 6738329"/>
              <a:gd name="connsiteX134" fmla="*/ 720152 w 12191368"/>
              <a:gd name="connsiteY134" fmla="*/ 595135 h 6738329"/>
              <a:gd name="connsiteX135" fmla="*/ 726139 w 12191368"/>
              <a:gd name="connsiteY135" fmla="*/ 586752 h 6738329"/>
              <a:gd name="connsiteX136" fmla="*/ 731328 w 12191368"/>
              <a:gd name="connsiteY136" fmla="*/ 577971 h 6738329"/>
              <a:gd name="connsiteX137" fmla="*/ 736118 w 12191368"/>
              <a:gd name="connsiteY137" fmla="*/ 569190 h 6738329"/>
              <a:gd name="connsiteX138" fmla="*/ 740509 w 12191368"/>
              <a:gd name="connsiteY138" fmla="*/ 560009 h 6738329"/>
              <a:gd name="connsiteX139" fmla="*/ 743702 w 12191368"/>
              <a:gd name="connsiteY139" fmla="*/ 550829 h 6738329"/>
              <a:gd name="connsiteX140" fmla="*/ 745299 w 12191368"/>
              <a:gd name="connsiteY140" fmla="*/ 546039 h 6738329"/>
              <a:gd name="connsiteX141" fmla="*/ 746496 w 12191368"/>
              <a:gd name="connsiteY141" fmla="*/ 540850 h 6738329"/>
              <a:gd name="connsiteX142" fmla="*/ 747295 w 12191368"/>
              <a:gd name="connsiteY142" fmla="*/ 535661 h 6738329"/>
              <a:gd name="connsiteX143" fmla="*/ 748093 w 12191368"/>
              <a:gd name="connsiteY143" fmla="*/ 530872 h 6738329"/>
              <a:gd name="connsiteX144" fmla="*/ 748093 w 12191368"/>
              <a:gd name="connsiteY144" fmla="*/ 525283 h 6738329"/>
              <a:gd name="connsiteX145" fmla="*/ 748093 w 12191368"/>
              <a:gd name="connsiteY145" fmla="*/ 520094 h 6738329"/>
              <a:gd name="connsiteX146" fmla="*/ 748093 w 12191368"/>
              <a:gd name="connsiteY146" fmla="*/ 515304 h 6738329"/>
              <a:gd name="connsiteX147" fmla="*/ 748891 w 12191368"/>
              <a:gd name="connsiteY147" fmla="*/ 511312 h 6738329"/>
              <a:gd name="connsiteX148" fmla="*/ 750487 w 12191368"/>
              <a:gd name="connsiteY148" fmla="*/ 507720 h 6738329"/>
              <a:gd name="connsiteX149" fmla="*/ 752483 w 12191368"/>
              <a:gd name="connsiteY149" fmla="*/ 505326 h 6738329"/>
              <a:gd name="connsiteX150" fmla="*/ 755278 w 12191368"/>
              <a:gd name="connsiteY150" fmla="*/ 503330 h 6738329"/>
              <a:gd name="connsiteX151" fmla="*/ 758470 w 12191368"/>
              <a:gd name="connsiteY151" fmla="*/ 502531 h 6738329"/>
              <a:gd name="connsiteX152" fmla="*/ 761663 w 12191368"/>
              <a:gd name="connsiteY152" fmla="*/ 501733 h 6738329"/>
              <a:gd name="connsiteX153" fmla="*/ 765655 w 12191368"/>
              <a:gd name="connsiteY153" fmla="*/ 501334 h 6738329"/>
              <a:gd name="connsiteX154" fmla="*/ 769647 w 12191368"/>
              <a:gd name="connsiteY154" fmla="*/ 501733 h 6738329"/>
              <a:gd name="connsiteX155" fmla="*/ 773639 w 12191368"/>
              <a:gd name="connsiteY155" fmla="*/ 501733 h 6738329"/>
              <a:gd name="connsiteX156" fmla="*/ 782021 w 12191368"/>
              <a:gd name="connsiteY156" fmla="*/ 502931 h 6738329"/>
              <a:gd name="connsiteX157" fmla="*/ 790802 w 12191368"/>
              <a:gd name="connsiteY157" fmla="*/ 504128 h 6738329"/>
              <a:gd name="connsiteX158" fmla="*/ 798385 w 12191368"/>
              <a:gd name="connsiteY158" fmla="*/ 504927 h 6738329"/>
              <a:gd name="connsiteX159" fmla="*/ 849078 w 12191368"/>
              <a:gd name="connsiteY159" fmla="*/ 505326 h 6738329"/>
              <a:gd name="connsiteX160" fmla="*/ 900169 w 12191368"/>
              <a:gd name="connsiteY160" fmla="*/ 505725 h 6738329"/>
              <a:gd name="connsiteX161" fmla="*/ 1002352 w 12191368"/>
              <a:gd name="connsiteY161" fmla="*/ 506124 h 6738329"/>
              <a:gd name="connsiteX162" fmla="*/ 999957 w 12191368"/>
              <a:gd name="connsiteY162" fmla="*/ 494948 h 6738329"/>
              <a:gd name="connsiteX163" fmla="*/ 999558 w 12191368"/>
              <a:gd name="connsiteY163" fmla="*/ 490158 h 6738329"/>
              <a:gd name="connsiteX164" fmla="*/ 999159 w 12191368"/>
              <a:gd name="connsiteY164" fmla="*/ 485768 h 6738329"/>
              <a:gd name="connsiteX165" fmla="*/ 999159 w 12191368"/>
              <a:gd name="connsiteY165" fmla="*/ 482175 h 6738329"/>
              <a:gd name="connsiteX166" fmla="*/ 999159 w 12191368"/>
              <a:gd name="connsiteY166" fmla="*/ 478583 h 6738329"/>
              <a:gd name="connsiteX167" fmla="*/ 999957 w 12191368"/>
              <a:gd name="connsiteY167" fmla="*/ 475389 h 6738329"/>
              <a:gd name="connsiteX168" fmla="*/ 1000755 w 12191368"/>
              <a:gd name="connsiteY168" fmla="*/ 472595 h 6738329"/>
              <a:gd name="connsiteX169" fmla="*/ 1001553 w 12191368"/>
              <a:gd name="connsiteY169" fmla="*/ 470600 h 6738329"/>
              <a:gd name="connsiteX170" fmla="*/ 1003151 w 12191368"/>
              <a:gd name="connsiteY170" fmla="*/ 468604 h 6738329"/>
              <a:gd name="connsiteX171" fmla="*/ 1004348 w 12191368"/>
              <a:gd name="connsiteY171" fmla="*/ 467007 h 6738329"/>
              <a:gd name="connsiteX172" fmla="*/ 1005944 w 12191368"/>
              <a:gd name="connsiteY172" fmla="*/ 465809 h 6738329"/>
              <a:gd name="connsiteX173" fmla="*/ 1007940 w 12191368"/>
              <a:gd name="connsiteY173" fmla="*/ 465011 h 6738329"/>
              <a:gd name="connsiteX174" fmla="*/ 1009936 w 12191368"/>
              <a:gd name="connsiteY174" fmla="*/ 464213 h 6738329"/>
              <a:gd name="connsiteX175" fmla="*/ 1011932 w 12191368"/>
              <a:gd name="connsiteY175" fmla="*/ 463814 h 6738329"/>
              <a:gd name="connsiteX176" fmla="*/ 1014327 w 12191368"/>
              <a:gd name="connsiteY176" fmla="*/ 463415 h 6738329"/>
              <a:gd name="connsiteX177" fmla="*/ 1019515 w 12191368"/>
              <a:gd name="connsiteY177" fmla="*/ 463415 h 6738329"/>
              <a:gd name="connsiteX178" fmla="*/ 1025103 w 12191368"/>
              <a:gd name="connsiteY178" fmla="*/ 464213 h 6738329"/>
              <a:gd name="connsiteX179" fmla="*/ 1030692 w 12191368"/>
              <a:gd name="connsiteY179" fmla="*/ 465410 h 6738329"/>
              <a:gd name="connsiteX180" fmla="*/ 1036280 w 12191368"/>
              <a:gd name="connsiteY180" fmla="*/ 466608 h 6738329"/>
              <a:gd name="connsiteX181" fmla="*/ 1047855 w 12191368"/>
              <a:gd name="connsiteY181" fmla="*/ 469003 h 6738329"/>
              <a:gd name="connsiteX182" fmla="*/ 1053443 w 12191368"/>
              <a:gd name="connsiteY182" fmla="*/ 469801 h 6738329"/>
              <a:gd name="connsiteX183" fmla="*/ 1058632 w 12191368"/>
              <a:gd name="connsiteY183" fmla="*/ 470200 h 6738329"/>
              <a:gd name="connsiteX184" fmla="*/ 1072603 w 12191368"/>
              <a:gd name="connsiteY184" fmla="*/ 469402 h 6738329"/>
              <a:gd name="connsiteX185" fmla="*/ 1086972 w 12191368"/>
              <a:gd name="connsiteY185" fmla="*/ 467806 h 6738329"/>
              <a:gd name="connsiteX186" fmla="*/ 1101342 w 12191368"/>
              <a:gd name="connsiteY186" fmla="*/ 465410 h 6738329"/>
              <a:gd name="connsiteX187" fmla="*/ 1115312 w 12191368"/>
              <a:gd name="connsiteY187" fmla="*/ 462616 h 6738329"/>
              <a:gd name="connsiteX188" fmla="*/ 1144050 w 12191368"/>
              <a:gd name="connsiteY188" fmla="*/ 457427 h 6738329"/>
              <a:gd name="connsiteX189" fmla="*/ 1158420 w 12191368"/>
              <a:gd name="connsiteY189" fmla="*/ 455432 h 6738329"/>
              <a:gd name="connsiteX190" fmla="*/ 1172790 w 12191368"/>
              <a:gd name="connsiteY190" fmla="*/ 453835 h 6738329"/>
              <a:gd name="connsiteX191" fmla="*/ 1179575 w 12191368"/>
              <a:gd name="connsiteY191" fmla="*/ 453436 h 6738329"/>
              <a:gd name="connsiteX192" fmla="*/ 1187159 w 12191368"/>
              <a:gd name="connsiteY192" fmla="*/ 453037 h 6738329"/>
              <a:gd name="connsiteX193" fmla="*/ 1193944 w 12191368"/>
              <a:gd name="connsiteY193" fmla="*/ 453037 h 6738329"/>
              <a:gd name="connsiteX194" fmla="*/ 1200730 w 12191368"/>
              <a:gd name="connsiteY194" fmla="*/ 453436 h 6738329"/>
              <a:gd name="connsiteX195" fmla="*/ 1207915 w 12191368"/>
              <a:gd name="connsiteY195" fmla="*/ 454234 h 6738329"/>
              <a:gd name="connsiteX196" fmla="*/ 1215100 w 12191368"/>
              <a:gd name="connsiteY196" fmla="*/ 455032 h 6738329"/>
              <a:gd name="connsiteX197" fmla="*/ 1221885 w 12191368"/>
              <a:gd name="connsiteY197" fmla="*/ 456629 h 6738329"/>
              <a:gd name="connsiteX198" fmla="*/ 1228671 w 12191368"/>
              <a:gd name="connsiteY198" fmla="*/ 458225 h 6738329"/>
              <a:gd name="connsiteX199" fmla="*/ 1235456 w 12191368"/>
              <a:gd name="connsiteY199" fmla="*/ 460621 h 6738329"/>
              <a:gd name="connsiteX200" fmla="*/ 1242242 w 12191368"/>
              <a:gd name="connsiteY200" fmla="*/ 463016 h 6738329"/>
              <a:gd name="connsiteX201" fmla="*/ 1249027 w 12191368"/>
              <a:gd name="connsiteY201" fmla="*/ 466208 h 6738329"/>
              <a:gd name="connsiteX202" fmla="*/ 1255813 w 12191368"/>
              <a:gd name="connsiteY202" fmla="*/ 469801 h 6738329"/>
              <a:gd name="connsiteX203" fmla="*/ 1262599 w 12191368"/>
              <a:gd name="connsiteY203" fmla="*/ 474192 h 6738329"/>
              <a:gd name="connsiteX204" fmla="*/ 1268985 w 12191368"/>
              <a:gd name="connsiteY204" fmla="*/ 479381 h 6738329"/>
              <a:gd name="connsiteX205" fmla="*/ 1275371 w 12191368"/>
              <a:gd name="connsiteY205" fmla="*/ 484569 h 6738329"/>
              <a:gd name="connsiteX206" fmla="*/ 1282157 w 12191368"/>
              <a:gd name="connsiteY206" fmla="*/ 490557 h 6738329"/>
              <a:gd name="connsiteX207" fmla="*/ 1310896 w 12191368"/>
              <a:gd name="connsiteY207" fmla="*/ 513708 h 6738329"/>
              <a:gd name="connsiteX208" fmla="*/ 1318879 w 12191368"/>
              <a:gd name="connsiteY208" fmla="*/ 510115 h 6738329"/>
              <a:gd name="connsiteX209" fmla="*/ 1326862 w 12191368"/>
              <a:gd name="connsiteY209" fmla="*/ 507321 h 6738329"/>
              <a:gd name="connsiteX210" fmla="*/ 1334047 w 12191368"/>
              <a:gd name="connsiteY210" fmla="*/ 505326 h 6738329"/>
              <a:gd name="connsiteX211" fmla="*/ 1341631 w 12191368"/>
              <a:gd name="connsiteY211" fmla="*/ 503729 h 6738329"/>
              <a:gd name="connsiteX212" fmla="*/ 1349215 w 12191368"/>
              <a:gd name="connsiteY212" fmla="*/ 502931 h 6738329"/>
              <a:gd name="connsiteX213" fmla="*/ 1355999 w 12191368"/>
              <a:gd name="connsiteY213" fmla="*/ 502132 h 6738329"/>
              <a:gd name="connsiteX214" fmla="*/ 1362785 w 12191368"/>
              <a:gd name="connsiteY214" fmla="*/ 502132 h 6738329"/>
              <a:gd name="connsiteX215" fmla="*/ 1369571 w 12191368"/>
              <a:gd name="connsiteY215" fmla="*/ 502531 h 6738329"/>
              <a:gd name="connsiteX216" fmla="*/ 1375958 w 12191368"/>
              <a:gd name="connsiteY216" fmla="*/ 503330 h 6738329"/>
              <a:gd name="connsiteX217" fmla="*/ 1382743 w 12191368"/>
              <a:gd name="connsiteY217" fmla="*/ 504528 h 6738329"/>
              <a:gd name="connsiteX218" fmla="*/ 1388730 w 12191368"/>
              <a:gd name="connsiteY218" fmla="*/ 506124 h 6738329"/>
              <a:gd name="connsiteX219" fmla="*/ 1394718 w 12191368"/>
              <a:gd name="connsiteY219" fmla="*/ 508519 h 6738329"/>
              <a:gd name="connsiteX220" fmla="*/ 1400305 w 12191368"/>
              <a:gd name="connsiteY220" fmla="*/ 511712 h 6738329"/>
              <a:gd name="connsiteX221" fmla="*/ 1405495 w 12191368"/>
              <a:gd name="connsiteY221" fmla="*/ 514905 h 6738329"/>
              <a:gd name="connsiteX222" fmla="*/ 1411083 w 12191368"/>
              <a:gd name="connsiteY222" fmla="*/ 518098 h 6738329"/>
              <a:gd name="connsiteX223" fmla="*/ 1416272 w 12191368"/>
              <a:gd name="connsiteY223" fmla="*/ 522090 h 6738329"/>
              <a:gd name="connsiteX224" fmla="*/ 1420663 w 12191368"/>
              <a:gd name="connsiteY224" fmla="*/ 526480 h 6738329"/>
              <a:gd name="connsiteX225" fmla="*/ 1425053 w 12191368"/>
              <a:gd name="connsiteY225" fmla="*/ 531271 h 6738329"/>
              <a:gd name="connsiteX226" fmla="*/ 1429444 w 12191368"/>
              <a:gd name="connsiteY226" fmla="*/ 536459 h 6738329"/>
              <a:gd name="connsiteX227" fmla="*/ 1433036 w 12191368"/>
              <a:gd name="connsiteY227" fmla="*/ 542447 h 6738329"/>
              <a:gd name="connsiteX228" fmla="*/ 1436629 w 12191368"/>
              <a:gd name="connsiteY228" fmla="*/ 548833 h 6738329"/>
              <a:gd name="connsiteX229" fmla="*/ 1440221 w 12191368"/>
              <a:gd name="connsiteY229" fmla="*/ 555219 h 6738329"/>
              <a:gd name="connsiteX230" fmla="*/ 1443414 w 12191368"/>
              <a:gd name="connsiteY230" fmla="*/ 562005 h 6738329"/>
              <a:gd name="connsiteX231" fmla="*/ 1446209 w 12191368"/>
              <a:gd name="connsiteY231" fmla="*/ 569190 h 6738329"/>
              <a:gd name="connsiteX232" fmla="*/ 1448603 w 12191368"/>
              <a:gd name="connsiteY232" fmla="*/ 577173 h 6738329"/>
              <a:gd name="connsiteX233" fmla="*/ 1450599 w 12191368"/>
              <a:gd name="connsiteY233" fmla="*/ 585156 h 6738329"/>
              <a:gd name="connsiteX234" fmla="*/ 1452594 w 12191368"/>
              <a:gd name="connsiteY234" fmla="*/ 593139 h 6738329"/>
              <a:gd name="connsiteX235" fmla="*/ 1454191 w 12191368"/>
              <a:gd name="connsiteY235" fmla="*/ 601920 h 6738329"/>
              <a:gd name="connsiteX236" fmla="*/ 1454990 w 12191368"/>
              <a:gd name="connsiteY236" fmla="*/ 611101 h 6738329"/>
              <a:gd name="connsiteX237" fmla="*/ 1455788 w 12191368"/>
              <a:gd name="connsiteY237" fmla="*/ 620680 h 6738329"/>
              <a:gd name="connsiteX238" fmla="*/ 1456187 w 12191368"/>
              <a:gd name="connsiteY238" fmla="*/ 630260 h 6738329"/>
              <a:gd name="connsiteX239" fmla="*/ 1456187 w 12191368"/>
              <a:gd name="connsiteY239" fmla="*/ 640239 h 6738329"/>
              <a:gd name="connsiteX240" fmla="*/ 1458582 w 12191368"/>
              <a:gd name="connsiteY240" fmla="*/ 649020 h 6738329"/>
              <a:gd name="connsiteX241" fmla="*/ 1460977 w 12191368"/>
              <a:gd name="connsiteY241" fmla="*/ 657402 h 6738329"/>
              <a:gd name="connsiteX242" fmla="*/ 1462573 w 12191368"/>
              <a:gd name="connsiteY242" fmla="*/ 666184 h 6738329"/>
              <a:gd name="connsiteX243" fmla="*/ 1463771 w 12191368"/>
              <a:gd name="connsiteY243" fmla="*/ 674566 h 6738329"/>
              <a:gd name="connsiteX244" fmla="*/ 1464170 w 12191368"/>
              <a:gd name="connsiteY244" fmla="*/ 683746 h 6738329"/>
              <a:gd name="connsiteX245" fmla="*/ 1463771 w 12191368"/>
              <a:gd name="connsiteY245" fmla="*/ 692128 h 6738329"/>
              <a:gd name="connsiteX246" fmla="*/ 1463372 w 12191368"/>
              <a:gd name="connsiteY246" fmla="*/ 696519 h 6738329"/>
              <a:gd name="connsiteX247" fmla="*/ 1462573 w 12191368"/>
              <a:gd name="connsiteY247" fmla="*/ 700910 h 6738329"/>
              <a:gd name="connsiteX248" fmla="*/ 1461376 w 12191368"/>
              <a:gd name="connsiteY248" fmla="*/ 705300 h 6738329"/>
              <a:gd name="connsiteX249" fmla="*/ 1460178 w 12191368"/>
              <a:gd name="connsiteY249" fmla="*/ 710090 h 6738329"/>
              <a:gd name="connsiteX250" fmla="*/ 1463372 w 12191368"/>
              <a:gd name="connsiteY250" fmla="*/ 718872 h 6738329"/>
              <a:gd name="connsiteX251" fmla="*/ 1466166 w 12191368"/>
              <a:gd name="connsiteY251" fmla="*/ 727653 h 6738329"/>
              <a:gd name="connsiteX252" fmla="*/ 1467762 w 12191368"/>
              <a:gd name="connsiteY252" fmla="*/ 736833 h 6738329"/>
              <a:gd name="connsiteX253" fmla="*/ 1468561 w 12191368"/>
              <a:gd name="connsiteY253" fmla="*/ 741224 h 6738329"/>
              <a:gd name="connsiteX254" fmla="*/ 1468960 w 12191368"/>
              <a:gd name="connsiteY254" fmla="*/ 746014 h 6738329"/>
              <a:gd name="connsiteX255" fmla="*/ 1469359 w 12191368"/>
              <a:gd name="connsiteY255" fmla="*/ 750404 h 6738329"/>
              <a:gd name="connsiteX256" fmla="*/ 1468960 w 12191368"/>
              <a:gd name="connsiteY256" fmla="*/ 755194 h 6738329"/>
              <a:gd name="connsiteX257" fmla="*/ 1468561 w 12191368"/>
              <a:gd name="connsiteY257" fmla="*/ 759585 h 6738329"/>
              <a:gd name="connsiteX258" fmla="*/ 1468161 w 12191368"/>
              <a:gd name="connsiteY258" fmla="*/ 763976 h 6738329"/>
              <a:gd name="connsiteX259" fmla="*/ 1466964 w 12191368"/>
              <a:gd name="connsiteY259" fmla="*/ 768366 h 6738329"/>
              <a:gd name="connsiteX260" fmla="*/ 1465368 w 12191368"/>
              <a:gd name="connsiteY260" fmla="*/ 773156 h 6738329"/>
              <a:gd name="connsiteX261" fmla="*/ 1463372 w 12191368"/>
              <a:gd name="connsiteY261" fmla="*/ 777946 h 6738329"/>
              <a:gd name="connsiteX262" fmla="*/ 1460977 w 12191368"/>
              <a:gd name="connsiteY262" fmla="*/ 782337 h 6738329"/>
              <a:gd name="connsiteX263" fmla="*/ 1479737 w 12191368"/>
              <a:gd name="connsiteY263" fmla="*/ 890905 h 6738329"/>
              <a:gd name="connsiteX264" fmla="*/ 1488518 w 12191368"/>
              <a:gd name="connsiteY264" fmla="*/ 890905 h 6738329"/>
              <a:gd name="connsiteX265" fmla="*/ 1497699 w 12191368"/>
              <a:gd name="connsiteY265" fmla="*/ 891704 h 6738329"/>
              <a:gd name="connsiteX266" fmla="*/ 1569945 w 12191368"/>
              <a:gd name="connsiteY266" fmla="*/ 600723 h 6738329"/>
              <a:gd name="connsiteX267" fmla="*/ 1576730 w 12191368"/>
              <a:gd name="connsiteY267" fmla="*/ 577173 h 6738329"/>
              <a:gd name="connsiteX268" fmla="*/ 1582718 w 12191368"/>
              <a:gd name="connsiteY268" fmla="*/ 552824 h 6738329"/>
              <a:gd name="connsiteX269" fmla="*/ 1594293 w 12191368"/>
              <a:gd name="connsiteY269" fmla="*/ 504528 h 6738329"/>
              <a:gd name="connsiteX270" fmla="*/ 1605470 w 12191368"/>
              <a:gd name="connsiteY270" fmla="*/ 456629 h 6738329"/>
              <a:gd name="connsiteX271" fmla="*/ 1617843 w 12191368"/>
              <a:gd name="connsiteY271" fmla="*/ 408332 h 6738329"/>
              <a:gd name="connsiteX272" fmla="*/ 1623831 w 12191368"/>
              <a:gd name="connsiteY272" fmla="*/ 384782 h 6738329"/>
              <a:gd name="connsiteX273" fmla="*/ 1630616 w 12191368"/>
              <a:gd name="connsiteY273" fmla="*/ 360832 h 6738329"/>
              <a:gd name="connsiteX274" fmla="*/ 1637800 w 12191368"/>
              <a:gd name="connsiteY274" fmla="*/ 336884 h 6738329"/>
              <a:gd name="connsiteX275" fmla="*/ 1645784 w 12191368"/>
              <a:gd name="connsiteY275" fmla="*/ 313733 h 6738329"/>
              <a:gd name="connsiteX276" fmla="*/ 1653767 w 12191368"/>
              <a:gd name="connsiteY276" fmla="*/ 290183 h 6738329"/>
              <a:gd name="connsiteX277" fmla="*/ 1662947 w 12191368"/>
              <a:gd name="connsiteY277" fmla="*/ 267032 h 6738329"/>
              <a:gd name="connsiteX278" fmla="*/ 1672926 w 12191368"/>
              <a:gd name="connsiteY278" fmla="*/ 243882 h 6738329"/>
              <a:gd name="connsiteX279" fmla="*/ 1683305 w 12191368"/>
              <a:gd name="connsiteY279" fmla="*/ 221529 h 6738329"/>
              <a:gd name="connsiteX280" fmla="*/ 1685699 w 12191368"/>
              <a:gd name="connsiteY280" fmla="*/ 210353 h 6738329"/>
              <a:gd name="connsiteX281" fmla="*/ 1688493 w 12191368"/>
              <a:gd name="connsiteY281" fmla="*/ 199975 h 6738329"/>
              <a:gd name="connsiteX282" fmla="*/ 1691686 w 12191368"/>
              <a:gd name="connsiteY282" fmla="*/ 190395 h 6738329"/>
              <a:gd name="connsiteX283" fmla="*/ 1695279 w 12191368"/>
              <a:gd name="connsiteY283" fmla="*/ 180815 h 6738329"/>
              <a:gd name="connsiteX284" fmla="*/ 1699270 w 12191368"/>
              <a:gd name="connsiteY284" fmla="*/ 172833 h 6738329"/>
              <a:gd name="connsiteX285" fmla="*/ 1703661 w 12191368"/>
              <a:gd name="connsiteY285" fmla="*/ 165249 h 6738329"/>
              <a:gd name="connsiteX286" fmla="*/ 1706854 w 12191368"/>
              <a:gd name="connsiteY286" fmla="*/ 162055 h 6738329"/>
              <a:gd name="connsiteX287" fmla="*/ 1709649 w 12191368"/>
              <a:gd name="connsiteY287" fmla="*/ 158863 h 6738329"/>
              <a:gd name="connsiteX288" fmla="*/ 1712442 w 12191368"/>
              <a:gd name="connsiteY288" fmla="*/ 155670 h 6738329"/>
              <a:gd name="connsiteX289" fmla="*/ 1715236 w 12191368"/>
              <a:gd name="connsiteY289" fmla="*/ 152875 h 6738329"/>
              <a:gd name="connsiteX290" fmla="*/ 1718429 w 12191368"/>
              <a:gd name="connsiteY290" fmla="*/ 150480 h 6738329"/>
              <a:gd name="connsiteX291" fmla="*/ 1722022 w 12191368"/>
              <a:gd name="connsiteY291" fmla="*/ 148086 h 6738329"/>
              <a:gd name="connsiteX292" fmla="*/ 1725215 w 12191368"/>
              <a:gd name="connsiteY292" fmla="*/ 146089 h 6738329"/>
              <a:gd name="connsiteX293" fmla="*/ 1729207 w 12191368"/>
              <a:gd name="connsiteY293" fmla="*/ 144094 h 6738329"/>
              <a:gd name="connsiteX294" fmla="*/ 1733198 w 12191368"/>
              <a:gd name="connsiteY294" fmla="*/ 142896 h 6738329"/>
              <a:gd name="connsiteX295" fmla="*/ 1737588 w 12191368"/>
              <a:gd name="connsiteY295" fmla="*/ 141699 h 6738329"/>
              <a:gd name="connsiteX296" fmla="*/ 1741979 w 12191368"/>
              <a:gd name="connsiteY296" fmla="*/ 140502 h 6738329"/>
              <a:gd name="connsiteX297" fmla="*/ 1746369 w 12191368"/>
              <a:gd name="connsiteY297" fmla="*/ 140103 h 6738329"/>
              <a:gd name="connsiteX298" fmla="*/ 1751160 w 12191368"/>
              <a:gd name="connsiteY298" fmla="*/ 139703 h 6738329"/>
              <a:gd name="connsiteX299" fmla="*/ 1756349 w 12191368"/>
              <a:gd name="connsiteY299" fmla="*/ 139703 h 6738329"/>
              <a:gd name="connsiteX300" fmla="*/ 1761537 w 12191368"/>
              <a:gd name="connsiteY300" fmla="*/ 140103 h 6738329"/>
              <a:gd name="connsiteX301" fmla="*/ 1767126 w 12191368"/>
              <a:gd name="connsiteY301" fmla="*/ 140502 h 6738329"/>
              <a:gd name="connsiteX302" fmla="*/ 1773113 w 12191368"/>
              <a:gd name="connsiteY302" fmla="*/ 141699 h 6738329"/>
              <a:gd name="connsiteX303" fmla="*/ 1779100 w 12191368"/>
              <a:gd name="connsiteY303" fmla="*/ 142896 h 6738329"/>
              <a:gd name="connsiteX304" fmla="*/ 1785487 w 12191368"/>
              <a:gd name="connsiteY304" fmla="*/ 144493 h 6738329"/>
              <a:gd name="connsiteX305" fmla="*/ 1791874 w 12191368"/>
              <a:gd name="connsiteY305" fmla="*/ 146489 h 6738329"/>
              <a:gd name="connsiteX306" fmla="*/ 1797062 w 12191368"/>
              <a:gd name="connsiteY306" fmla="*/ 147687 h 6738329"/>
              <a:gd name="connsiteX307" fmla="*/ 1801852 w 12191368"/>
              <a:gd name="connsiteY307" fmla="*/ 149283 h 6738329"/>
              <a:gd name="connsiteX308" fmla="*/ 1807440 w 12191368"/>
              <a:gd name="connsiteY308" fmla="*/ 150081 h 6738329"/>
              <a:gd name="connsiteX309" fmla="*/ 1812629 w 12191368"/>
              <a:gd name="connsiteY309" fmla="*/ 150480 h 6738329"/>
              <a:gd name="connsiteX310" fmla="*/ 1823406 w 12191368"/>
              <a:gd name="connsiteY310" fmla="*/ 150879 h 6738329"/>
              <a:gd name="connsiteX311" fmla="*/ 1834184 w 12191368"/>
              <a:gd name="connsiteY311" fmla="*/ 150879 h 6738329"/>
              <a:gd name="connsiteX312" fmla="*/ 1856536 w 12191368"/>
              <a:gd name="connsiteY312" fmla="*/ 149283 h 6738329"/>
              <a:gd name="connsiteX313" fmla="*/ 1868111 w 12191368"/>
              <a:gd name="connsiteY313" fmla="*/ 148884 h 6738329"/>
              <a:gd name="connsiteX314" fmla="*/ 1878489 w 12191368"/>
              <a:gd name="connsiteY314" fmla="*/ 148086 h 6738329"/>
              <a:gd name="connsiteX315" fmla="*/ 1891661 w 12191368"/>
              <a:gd name="connsiteY315" fmla="*/ 145690 h 6738329"/>
              <a:gd name="connsiteX316" fmla="*/ 1904833 w 12191368"/>
              <a:gd name="connsiteY316" fmla="*/ 144094 h 6738329"/>
              <a:gd name="connsiteX317" fmla="*/ 1917207 w 12191368"/>
              <a:gd name="connsiteY317" fmla="*/ 143695 h 6738329"/>
              <a:gd name="connsiteX318" fmla="*/ 1929181 w 12191368"/>
              <a:gd name="connsiteY318" fmla="*/ 144094 h 6738329"/>
              <a:gd name="connsiteX319" fmla="*/ 1941555 w 12191368"/>
              <a:gd name="connsiteY319" fmla="*/ 145291 h 6738329"/>
              <a:gd name="connsiteX320" fmla="*/ 1952731 w 12191368"/>
              <a:gd name="connsiteY320" fmla="*/ 147287 h 6738329"/>
              <a:gd name="connsiteX321" fmla="*/ 1963508 w 12191368"/>
              <a:gd name="connsiteY321" fmla="*/ 150879 h 6738329"/>
              <a:gd name="connsiteX322" fmla="*/ 1974684 w 12191368"/>
              <a:gd name="connsiteY322" fmla="*/ 154871 h 6738329"/>
              <a:gd name="connsiteX323" fmla="*/ 1984664 w 12191368"/>
              <a:gd name="connsiteY323" fmla="*/ 159661 h 6738329"/>
              <a:gd name="connsiteX324" fmla="*/ 1994642 w 12191368"/>
              <a:gd name="connsiteY324" fmla="*/ 165249 h 6738329"/>
              <a:gd name="connsiteX325" fmla="*/ 2004222 w 12191368"/>
              <a:gd name="connsiteY325" fmla="*/ 171635 h 6738329"/>
              <a:gd name="connsiteX326" fmla="*/ 2013402 w 12191368"/>
              <a:gd name="connsiteY326" fmla="*/ 178820 h 6738329"/>
              <a:gd name="connsiteX327" fmla="*/ 2022184 w 12191368"/>
              <a:gd name="connsiteY327" fmla="*/ 187601 h 6738329"/>
              <a:gd name="connsiteX328" fmla="*/ 2030566 w 12191368"/>
              <a:gd name="connsiteY328" fmla="*/ 196383 h 6738329"/>
              <a:gd name="connsiteX329" fmla="*/ 2039347 w 12191368"/>
              <a:gd name="connsiteY329" fmla="*/ 206361 h 6738329"/>
              <a:gd name="connsiteX330" fmla="*/ 2046931 w 12191368"/>
              <a:gd name="connsiteY330" fmla="*/ 217538 h 6738329"/>
              <a:gd name="connsiteX331" fmla="*/ 2052519 w 12191368"/>
              <a:gd name="connsiteY331" fmla="*/ 209555 h 6738329"/>
              <a:gd name="connsiteX332" fmla="*/ 2058905 w 12191368"/>
              <a:gd name="connsiteY332" fmla="*/ 201572 h 6738329"/>
              <a:gd name="connsiteX333" fmla="*/ 2066090 w 12191368"/>
              <a:gd name="connsiteY333" fmla="*/ 193988 h 6738329"/>
              <a:gd name="connsiteX334" fmla="*/ 2069283 w 12191368"/>
              <a:gd name="connsiteY334" fmla="*/ 190795 h 6738329"/>
              <a:gd name="connsiteX335" fmla="*/ 2072875 w 12191368"/>
              <a:gd name="connsiteY335" fmla="*/ 188000 h 6738329"/>
              <a:gd name="connsiteX336" fmla="*/ 2076468 w 12191368"/>
              <a:gd name="connsiteY336" fmla="*/ 185207 h 6738329"/>
              <a:gd name="connsiteX337" fmla="*/ 2080060 w 12191368"/>
              <a:gd name="connsiteY337" fmla="*/ 183610 h 6738329"/>
              <a:gd name="connsiteX338" fmla="*/ 2083653 w 12191368"/>
              <a:gd name="connsiteY338" fmla="*/ 182413 h 6738329"/>
              <a:gd name="connsiteX339" fmla="*/ 2087245 w 12191368"/>
              <a:gd name="connsiteY339" fmla="*/ 182413 h 6738329"/>
              <a:gd name="connsiteX340" fmla="*/ 2089241 w 12191368"/>
              <a:gd name="connsiteY340" fmla="*/ 182413 h 6738329"/>
              <a:gd name="connsiteX341" fmla="*/ 2090837 w 12191368"/>
              <a:gd name="connsiteY341" fmla="*/ 182812 h 6738329"/>
              <a:gd name="connsiteX342" fmla="*/ 2092434 w 12191368"/>
              <a:gd name="connsiteY342" fmla="*/ 183610 h 6738329"/>
              <a:gd name="connsiteX343" fmla="*/ 2094430 w 12191368"/>
              <a:gd name="connsiteY343" fmla="*/ 184807 h 6738329"/>
              <a:gd name="connsiteX344" fmla="*/ 2096426 w 12191368"/>
              <a:gd name="connsiteY344" fmla="*/ 186005 h 6738329"/>
              <a:gd name="connsiteX345" fmla="*/ 2098022 w 12191368"/>
              <a:gd name="connsiteY345" fmla="*/ 187601 h 6738329"/>
              <a:gd name="connsiteX346" fmla="*/ 2101216 w 12191368"/>
              <a:gd name="connsiteY346" fmla="*/ 191593 h 6738329"/>
              <a:gd name="connsiteX347" fmla="*/ 2104409 w 12191368"/>
              <a:gd name="connsiteY347" fmla="*/ 195584 h 6738329"/>
              <a:gd name="connsiteX348" fmla="*/ 2107602 w 12191368"/>
              <a:gd name="connsiteY348" fmla="*/ 199975 h 6738329"/>
              <a:gd name="connsiteX349" fmla="*/ 2114786 w 12191368"/>
              <a:gd name="connsiteY349" fmla="*/ 207958 h 6738329"/>
              <a:gd name="connsiteX350" fmla="*/ 2122770 w 12191368"/>
              <a:gd name="connsiteY350" fmla="*/ 215941 h 6738329"/>
              <a:gd name="connsiteX351" fmla="*/ 2131551 w 12191368"/>
              <a:gd name="connsiteY351" fmla="*/ 223525 h 6738329"/>
              <a:gd name="connsiteX352" fmla="*/ 2148315 w 12191368"/>
              <a:gd name="connsiteY352" fmla="*/ 239092 h 6738329"/>
              <a:gd name="connsiteX353" fmla="*/ 2156698 w 12191368"/>
              <a:gd name="connsiteY353" fmla="*/ 247474 h 6738329"/>
              <a:gd name="connsiteX354" fmla="*/ 2164282 w 12191368"/>
              <a:gd name="connsiteY354" fmla="*/ 255457 h 6738329"/>
              <a:gd name="connsiteX355" fmla="*/ 2167873 w 12191368"/>
              <a:gd name="connsiteY355" fmla="*/ 259847 h 6738329"/>
              <a:gd name="connsiteX356" fmla="*/ 2171066 w 12191368"/>
              <a:gd name="connsiteY356" fmla="*/ 264239 h 6738329"/>
              <a:gd name="connsiteX357" fmla="*/ 2173861 w 12191368"/>
              <a:gd name="connsiteY357" fmla="*/ 268629 h 6738329"/>
              <a:gd name="connsiteX358" fmla="*/ 2176256 w 12191368"/>
              <a:gd name="connsiteY358" fmla="*/ 273419 h 6738329"/>
              <a:gd name="connsiteX359" fmla="*/ 2178650 w 12191368"/>
              <a:gd name="connsiteY359" fmla="*/ 278208 h 6738329"/>
              <a:gd name="connsiteX360" fmla="*/ 2180247 w 12191368"/>
              <a:gd name="connsiteY360" fmla="*/ 283398 h 6738329"/>
              <a:gd name="connsiteX361" fmla="*/ 2181844 w 12191368"/>
              <a:gd name="connsiteY361" fmla="*/ 288587 h 6738329"/>
              <a:gd name="connsiteX362" fmla="*/ 2183042 w 12191368"/>
              <a:gd name="connsiteY362" fmla="*/ 293775 h 6738329"/>
              <a:gd name="connsiteX363" fmla="*/ 2183440 w 12191368"/>
              <a:gd name="connsiteY363" fmla="*/ 299364 h 6738329"/>
              <a:gd name="connsiteX364" fmla="*/ 2183440 w 12191368"/>
              <a:gd name="connsiteY364" fmla="*/ 304951 h 6738329"/>
              <a:gd name="connsiteX365" fmla="*/ 2183042 w 12191368"/>
              <a:gd name="connsiteY365" fmla="*/ 310939 h 6738329"/>
              <a:gd name="connsiteX366" fmla="*/ 2181844 w 12191368"/>
              <a:gd name="connsiteY366" fmla="*/ 317725 h 6738329"/>
              <a:gd name="connsiteX367" fmla="*/ 2180247 w 12191368"/>
              <a:gd name="connsiteY367" fmla="*/ 324111 h 6738329"/>
              <a:gd name="connsiteX368" fmla="*/ 2177852 w 12191368"/>
              <a:gd name="connsiteY368" fmla="*/ 330896 h 6738329"/>
              <a:gd name="connsiteX369" fmla="*/ 2175058 w 12191368"/>
              <a:gd name="connsiteY369" fmla="*/ 337682 h 6738329"/>
              <a:gd name="connsiteX370" fmla="*/ 2171466 w 12191368"/>
              <a:gd name="connsiteY370" fmla="*/ 344867 h 6738329"/>
              <a:gd name="connsiteX371" fmla="*/ 2174659 w 12191368"/>
              <a:gd name="connsiteY371" fmla="*/ 352051 h 6738329"/>
              <a:gd name="connsiteX372" fmla="*/ 2177453 w 12191368"/>
              <a:gd name="connsiteY372" fmla="*/ 358438 h 6738329"/>
              <a:gd name="connsiteX373" fmla="*/ 2180247 w 12191368"/>
              <a:gd name="connsiteY373" fmla="*/ 364824 h 6738329"/>
              <a:gd name="connsiteX374" fmla="*/ 2182642 w 12191368"/>
              <a:gd name="connsiteY374" fmla="*/ 371211 h 6738329"/>
              <a:gd name="connsiteX375" fmla="*/ 2186634 w 12191368"/>
              <a:gd name="connsiteY375" fmla="*/ 385181 h 6738329"/>
              <a:gd name="connsiteX376" fmla="*/ 2190226 w 12191368"/>
              <a:gd name="connsiteY376" fmla="*/ 398353 h 6738329"/>
              <a:gd name="connsiteX377" fmla="*/ 2192621 w 12191368"/>
              <a:gd name="connsiteY377" fmla="*/ 412323 h 6738329"/>
              <a:gd name="connsiteX378" fmla="*/ 2195415 w 12191368"/>
              <a:gd name="connsiteY378" fmla="*/ 425895 h 6738329"/>
              <a:gd name="connsiteX379" fmla="*/ 2196613 w 12191368"/>
              <a:gd name="connsiteY379" fmla="*/ 439465 h 6738329"/>
              <a:gd name="connsiteX380" fmla="*/ 2197810 w 12191368"/>
              <a:gd name="connsiteY380" fmla="*/ 453436 h 6738329"/>
              <a:gd name="connsiteX381" fmla="*/ 2199407 w 12191368"/>
              <a:gd name="connsiteY381" fmla="*/ 481376 h 6738329"/>
              <a:gd name="connsiteX382" fmla="*/ 2201003 w 12191368"/>
              <a:gd name="connsiteY382" fmla="*/ 508519 h 6738329"/>
              <a:gd name="connsiteX383" fmla="*/ 2201801 w 12191368"/>
              <a:gd name="connsiteY383" fmla="*/ 522888 h 6738329"/>
              <a:gd name="connsiteX384" fmla="*/ 2202600 w 12191368"/>
              <a:gd name="connsiteY384" fmla="*/ 536459 h 6738329"/>
              <a:gd name="connsiteX385" fmla="*/ 2203797 w 12191368"/>
              <a:gd name="connsiteY385" fmla="*/ 550430 h 6738329"/>
              <a:gd name="connsiteX386" fmla="*/ 2205793 w 12191368"/>
              <a:gd name="connsiteY386" fmla="*/ 564000 h 6738329"/>
              <a:gd name="connsiteX387" fmla="*/ 2227347 w 12191368"/>
              <a:gd name="connsiteY387" fmla="*/ 567194 h 6738329"/>
              <a:gd name="connsiteX388" fmla="*/ 2242514 w 12191368"/>
              <a:gd name="connsiteY388" fmla="*/ 564000 h 6738329"/>
              <a:gd name="connsiteX389" fmla="*/ 2257682 w 12191368"/>
              <a:gd name="connsiteY389" fmla="*/ 560808 h 6738329"/>
              <a:gd name="connsiteX390" fmla="*/ 2273250 w 12191368"/>
              <a:gd name="connsiteY390" fmla="*/ 558413 h 6738329"/>
              <a:gd name="connsiteX391" fmla="*/ 2288418 w 12191368"/>
              <a:gd name="connsiteY391" fmla="*/ 556816 h 6738329"/>
              <a:gd name="connsiteX392" fmla="*/ 2296401 w 12191368"/>
              <a:gd name="connsiteY392" fmla="*/ 556018 h 6738329"/>
              <a:gd name="connsiteX393" fmla="*/ 2303984 w 12191368"/>
              <a:gd name="connsiteY393" fmla="*/ 556018 h 6738329"/>
              <a:gd name="connsiteX394" fmla="*/ 2311568 w 12191368"/>
              <a:gd name="connsiteY394" fmla="*/ 556018 h 6738329"/>
              <a:gd name="connsiteX395" fmla="*/ 2319152 w 12191368"/>
              <a:gd name="connsiteY395" fmla="*/ 556816 h 6738329"/>
              <a:gd name="connsiteX396" fmla="*/ 2327135 w 12191368"/>
              <a:gd name="connsiteY396" fmla="*/ 557615 h 6738329"/>
              <a:gd name="connsiteX397" fmla="*/ 2334719 w 12191368"/>
              <a:gd name="connsiteY397" fmla="*/ 558812 h 6738329"/>
              <a:gd name="connsiteX398" fmla="*/ 2342303 w 12191368"/>
              <a:gd name="connsiteY398" fmla="*/ 560808 h 6738329"/>
              <a:gd name="connsiteX399" fmla="*/ 2350286 w 12191368"/>
              <a:gd name="connsiteY399" fmla="*/ 563202 h 6738329"/>
              <a:gd name="connsiteX400" fmla="*/ 2354676 w 12191368"/>
              <a:gd name="connsiteY400" fmla="*/ 560808 h 6738329"/>
              <a:gd name="connsiteX401" fmla="*/ 2359866 w 12191368"/>
              <a:gd name="connsiteY401" fmla="*/ 558812 h 6738329"/>
              <a:gd name="connsiteX402" fmla="*/ 2364256 w 12191368"/>
              <a:gd name="connsiteY402" fmla="*/ 557615 h 6738329"/>
              <a:gd name="connsiteX403" fmla="*/ 2368647 w 12191368"/>
              <a:gd name="connsiteY403" fmla="*/ 556417 h 6738329"/>
              <a:gd name="connsiteX404" fmla="*/ 2373436 w 12191368"/>
              <a:gd name="connsiteY404" fmla="*/ 556018 h 6738329"/>
              <a:gd name="connsiteX405" fmla="*/ 2377827 w 12191368"/>
              <a:gd name="connsiteY405" fmla="*/ 555618 h 6738329"/>
              <a:gd name="connsiteX406" fmla="*/ 2382218 w 12191368"/>
              <a:gd name="connsiteY406" fmla="*/ 555618 h 6738329"/>
              <a:gd name="connsiteX407" fmla="*/ 2387008 w 12191368"/>
              <a:gd name="connsiteY407" fmla="*/ 556018 h 6738329"/>
              <a:gd name="connsiteX408" fmla="*/ 2396188 w 12191368"/>
              <a:gd name="connsiteY408" fmla="*/ 557615 h 6738329"/>
              <a:gd name="connsiteX409" fmla="*/ 2405369 w 12191368"/>
              <a:gd name="connsiteY409" fmla="*/ 559610 h 6738329"/>
              <a:gd name="connsiteX410" fmla="*/ 2423729 w 12191368"/>
              <a:gd name="connsiteY410" fmla="*/ 564400 h 6738329"/>
              <a:gd name="connsiteX411" fmla="*/ 2441292 w 12191368"/>
              <a:gd name="connsiteY411" fmla="*/ 566396 h 6738329"/>
              <a:gd name="connsiteX412" fmla="*/ 2458855 w 12191368"/>
              <a:gd name="connsiteY412" fmla="*/ 569190 h 6738329"/>
              <a:gd name="connsiteX413" fmla="*/ 2467636 w 12191368"/>
              <a:gd name="connsiteY413" fmla="*/ 571185 h 6738329"/>
              <a:gd name="connsiteX414" fmla="*/ 2476019 w 12191368"/>
              <a:gd name="connsiteY414" fmla="*/ 573181 h 6738329"/>
              <a:gd name="connsiteX415" fmla="*/ 2484002 w 12191368"/>
              <a:gd name="connsiteY415" fmla="*/ 575576 h 6738329"/>
              <a:gd name="connsiteX416" fmla="*/ 2492783 w 12191368"/>
              <a:gd name="connsiteY416" fmla="*/ 578769 h 6738329"/>
              <a:gd name="connsiteX417" fmla="*/ 2500367 w 12191368"/>
              <a:gd name="connsiteY417" fmla="*/ 581563 h 6738329"/>
              <a:gd name="connsiteX418" fmla="*/ 2508349 w 12191368"/>
              <a:gd name="connsiteY418" fmla="*/ 585156 h 6738329"/>
              <a:gd name="connsiteX419" fmla="*/ 2515535 w 12191368"/>
              <a:gd name="connsiteY419" fmla="*/ 589546 h 6738329"/>
              <a:gd name="connsiteX420" fmla="*/ 2523517 w 12191368"/>
              <a:gd name="connsiteY420" fmla="*/ 594336 h 6738329"/>
              <a:gd name="connsiteX421" fmla="*/ 2530303 w 12191368"/>
              <a:gd name="connsiteY421" fmla="*/ 599525 h 6738329"/>
              <a:gd name="connsiteX422" fmla="*/ 2537089 w 12191368"/>
              <a:gd name="connsiteY422" fmla="*/ 605512 h 6738329"/>
              <a:gd name="connsiteX423" fmla="*/ 2543075 w 12191368"/>
              <a:gd name="connsiteY423" fmla="*/ 612697 h 6738329"/>
              <a:gd name="connsiteX424" fmla="*/ 2549063 w 12191368"/>
              <a:gd name="connsiteY424" fmla="*/ 619882 h 6738329"/>
              <a:gd name="connsiteX425" fmla="*/ 2550260 w 12191368"/>
              <a:gd name="connsiteY425" fmla="*/ 619483 h 6738329"/>
              <a:gd name="connsiteX426" fmla="*/ 2551459 w 12191368"/>
              <a:gd name="connsiteY426" fmla="*/ 619084 h 6738329"/>
              <a:gd name="connsiteX427" fmla="*/ 2552655 w 12191368"/>
              <a:gd name="connsiteY427" fmla="*/ 619084 h 6738329"/>
              <a:gd name="connsiteX428" fmla="*/ 2554252 w 12191368"/>
              <a:gd name="connsiteY428" fmla="*/ 619084 h 6738329"/>
              <a:gd name="connsiteX429" fmla="*/ 2556248 w 12191368"/>
              <a:gd name="connsiteY429" fmla="*/ 620281 h 6738329"/>
              <a:gd name="connsiteX430" fmla="*/ 2558643 w 12191368"/>
              <a:gd name="connsiteY430" fmla="*/ 621878 h 6738329"/>
              <a:gd name="connsiteX431" fmla="*/ 2560639 w 12191368"/>
              <a:gd name="connsiteY431" fmla="*/ 623873 h 6738329"/>
              <a:gd name="connsiteX432" fmla="*/ 2562635 w 12191368"/>
              <a:gd name="connsiteY432" fmla="*/ 626268 h 6738329"/>
              <a:gd name="connsiteX433" fmla="*/ 2566626 w 12191368"/>
              <a:gd name="connsiteY433" fmla="*/ 631058 h 6738329"/>
              <a:gd name="connsiteX434" fmla="*/ 2568621 w 12191368"/>
              <a:gd name="connsiteY434" fmla="*/ 633453 h 6738329"/>
              <a:gd name="connsiteX435" fmla="*/ 2571017 w 12191368"/>
              <a:gd name="connsiteY435" fmla="*/ 635049 h 6738329"/>
              <a:gd name="connsiteX436" fmla="*/ 2573012 w 12191368"/>
              <a:gd name="connsiteY436" fmla="*/ 635848 h 6738329"/>
              <a:gd name="connsiteX437" fmla="*/ 2574210 w 12191368"/>
              <a:gd name="connsiteY437" fmla="*/ 635848 h 6738329"/>
              <a:gd name="connsiteX438" fmla="*/ 2575008 w 12191368"/>
              <a:gd name="connsiteY438" fmla="*/ 635848 h 6738329"/>
              <a:gd name="connsiteX439" fmla="*/ 2576205 w 12191368"/>
              <a:gd name="connsiteY439" fmla="*/ 635448 h 6738329"/>
              <a:gd name="connsiteX440" fmla="*/ 2577403 w 12191368"/>
              <a:gd name="connsiteY440" fmla="*/ 635049 h 6738329"/>
              <a:gd name="connsiteX441" fmla="*/ 2579798 w 12191368"/>
              <a:gd name="connsiteY441" fmla="*/ 632655 h 6738329"/>
              <a:gd name="connsiteX442" fmla="*/ 2582193 w 12191368"/>
              <a:gd name="connsiteY442" fmla="*/ 629063 h 6738329"/>
              <a:gd name="connsiteX443" fmla="*/ 2584587 w 12191368"/>
              <a:gd name="connsiteY443" fmla="*/ 623474 h 6738329"/>
              <a:gd name="connsiteX444" fmla="*/ 2587381 w 12191368"/>
              <a:gd name="connsiteY444" fmla="*/ 619084 h 6738329"/>
              <a:gd name="connsiteX445" fmla="*/ 2589777 w 12191368"/>
              <a:gd name="connsiteY445" fmla="*/ 615092 h 6738329"/>
              <a:gd name="connsiteX446" fmla="*/ 2592970 w 12191368"/>
              <a:gd name="connsiteY446" fmla="*/ 611500 h 6738329"/>
              <a:gd name="connsiteX447" fmla="*/ 2596163 w 12191368"/>
              <a:gd name="connsiteY447" fmla="*/ 607907 h 6738329"/>
              <a:gd name="connsiteX448" fmla="*/ 2599356 w 12191368"/>
              <a:gd name="connsiteY448" fmla="*/ 605113 h 6738329"/>
              <a:gd name="connsiteX449" fmla="*/ 2602948 w 12191368"/>
              <a:gd name="connsiteY449" fmla="*/ 602719 h 6738329"/>
              <a:gd name="connsiteX450" fmla="*/ 2606541 w 12191368"/>
              <a:gd name="connsiteY450" fmla="*/ 601122 h 6738329"/>
              <a:gd name="connsiteX451" fmla="*/ 2610133 w 12191368"/>
              <a:gd name="connsiteY451" fmla="*/ 599924 h 6738329"/>
              <a:gd name="connsiteX452" fmla="*/ 2613327 w 12191368"/>
              <a:gd name="connsiteY452" fmla="*/ 599126 h 6738329"/>
              <a:gd name="connsiteX453" fmla="*/ 2616919 w 12191368"/>
              <a:gd name="connsiteY453" fmla="*/ 599126 h 6738329"/>
              <a:gd name="connsiteX454" fmla="*/ 2620112 w 12191368"/>
              <a:gd name="connsiteY454" fmla="*/ 599525 h 6738329"/>
              <a:gd name="connsiteX455" fmla="*/ 2622906 w 12191368"/>
              <a:gd name="connsiteY455" fmla="*/ 600324 h 6738329"/>
              <a:gd name="connsiteX456" fmla="*/ 2625301 w 12191368"/>
              <a:gd name="connsiteY456" fmla="*/ 601521 h 6738329"/>
              <a:gd name="connsiteX457" fmla="*/ 2627297 w 12191368"/>
              <a:gd name="connsiteY457" fmla="*/ 603517 h 6738329"/>
              <a:gd name="connsiteX458" fmla="*/ 2628494 w 12191368"/>
              <a:gd name="connsiteY458" fmla="*/ 606311 h 6738329"/>
              <a:gd name="connsiteX459" fmla="*/ 2629292 w 12191368"/>
              <a:gd name="connsiteY459" fmla="*/ 609504 h 6738329"/>
              <a:gd name="connsiteX460" fmla="*/ 2630091 w 12191368"/>
              <a:gd name="connsiteY460" fmla="*/ 614294 h 6738329"/>
              <a:gd name="connsiteX461" fmla="*/ 2630889 w 12191368"/>
              <a:gd name="connsiteY461" fmla="*/ 618685 h 6738329"/>
              <a:gd name="connsiteX462" fmla="*/ 2632486 w 12191368"/>
              <a:gd name="connsiteY462" fmla="*/ 623075 h 6738329"/>
              <a:gd name="connsiteX463" fmla="*/ 2633683 w 12191368"/>
              <a:gd name="connsiteY463" fmla="*/ 627466 h 6738329"/>
              <a:gd name="connsiteX464" fmla="*/ 2637275 w 12191368"/>
              <a:gd name="connsiteY464" fmla="*/ 635049 h 6738329"/>
              <a:gd name="connsiteX465" fmla="*/ 2641667 w 12191368"/>
              <a:gd name="connsiteY465" fmla="*/ 643032 h 6738329"/>
              <a:gd name="connsiteX466" fmla="*/ 2646456 w 12191368"/>
              <a:gd name="connsiteY466" fmla="*/ 650217 h 6738329"/>
              <a:gd name="connsiteX467" fmla="*/ 2652444 w 12191368"/>
              <a:gd name="connsiteY467" fmla="*/ 657003 h 6738329"/>
              <a:gd name="connsiteX468" fmla="*/ 2663619 w 12191368"/>
              <a:gd name="connsiteY468" fmla="*/ 670175 h 6738329"/>
              <a:gd name="connsiteX469" fmla="*/ 2668809 w 12191368"/>
              <a:gd name="connsiteY469" fmla="*/ 676960 h 6738329"/>
              <a:gd name="connsiteX470" fmla="*/ 2674396 w 12191368"/>
              <a:gd name="connsiteY470" fmla="*/ 683746 h 6738329"/>
              <a:gd name="connsiteX471" fmla="*/ 2679186 w 12191368"/>
              <a:gd name="connsiteY471" fmla="*/ 690532 h 6738329"/>
              <a:gd name="connsiteX472" fmla="*/ 2683577 w 12191368"/>
              <a:gd name="connsiteY472" fmla="*/ 697716 h 6738329"/>
              <a:gd name="connsiteX473" fmla="*/ 2687569 w 12191368"/>
              <a:gd name="connsiteY473" fmla="*/ 705300 h 6738329"/>
              <a:gd name="connsiteX474" fmla="*/ 2689165 w 12191368"/>
              <a:gd name="connsiteY474" fmla="*/ 709292 h 6738329"/>
              <a:gd name="connsiteX475" fmla="*/ 2690363 w 12191368"/>
              <a:gd name="connsiteY475" fmla="*/ 713283 h 6738329"/>
              <a:gd name="connsiteX476" fmla="*/ 2691161 w 12191368"/>
              <a:gd name="connsiteY476" fmla="*/ 717674 h 6738329"/>
              <a:gd name="connsiteX477" fmla="*/ 2691959 w 12191368"/>
              <a:gd name="connsiteY477" fmla="*/ 721665 h 6738329"/>
              <a:gd name="connsiteX478" fmla="*/ 2692358 w 12191368"/>
              <a:gd name="connsiteY478" fmla="*/ 726456 h 6738329"/>
              <a:gd name="connsiteX479" fmla="*/ 2692758 w 12191368"/>
              <a:gd name="connsiteY479" fmla="*/ 730846 h 6738329"/>
              <a:gd name="connsiteX480" fmla="*/ 2695951 w 12191368"/>
              <a:gd name="connsiteY480" fmla="*/ 763976 h 6738329"/>
              <a:gd name="connsiteX481" fmla="*/ 2697947 w 12191368"/>
              <a:gd name="connsiteY481" fmla="*/ 836222 h 6738329"/>
              <a:gd name="connsiteX482" fmla="*/ 2714312 w 12191368"/>
              <a:gd name="connsiteY482" fmla="*/ 927627 h 6738329"/>
              <a:gd name="connsiteX483" fmla="*/ 2729480 w 12191368"/>
              <a:gd name="connsiteY483" fmla="*/ 928825 h 6738329"/>
              <a:gd name="connsiteX484" fmla="*/ 2744647 w 12191368"/>
              <a:gd name="connsiteY484" fmla="*/ 929624 h 6738329"/>
              <a:gd name="connsiteX485" fmla="*/ 2760613 w 12191368"/>
              <a:gd name="connsiteY485" fmla="*/ 930023 h 6738329"/>
              <a:gd name="connsiteX486" fmla="*/ 2775781 w 12191368"/>
              <a:gd name="connsiteY486" fmla="*/ 929624 h 6738329"/>
              <a:gd name="connsiteX487" fmla="*/ 2806915 w 12191368"/>
              <a:gd name="connsiteY487" fmla="*/ 929225 h 6738329"/>
              <a:gd name="connsiteX488" fmla="*/ 2822881 w 12191368"/>
              <a:gd name="connsiteY488" fmla="*/ 929624 h 6738329"/>
              <a:gd name="connsiteX489" fmla="*/ 2838049 w 12191368"/>
              <a:gd name="connsiteY489" fmla="*/ 930023 h 6738329"/>
              <a:gd name="connsiteX490" fmla="*/ 2853216 w 12191368"/>
              <a:gd name="connsiteY490" fmla="*/ 931619 h 6738329"/>
              <a:gd name="connsiteX491" fmla="*/ 2860800 w 12191368"/>
              <a:gd name="connsiteY491" fmla="*/ 932817 h 6738329"/>
              <a:gd name="connsiteX492" fmla="*/ 2867985 w 12191368"/>
              <a:gd name="connsiteY492" fmla="*/ 934413 h 6738329"/>
              <a:gd name="connsiteX493" fmla="*/ 2875170 w 12191368"/>
              <a:gd name="connsiteY493" fmla="*/ 936009 h 6738329"/>
              <a:gd name="connsiteX494" fmla="*/ 2882754 w 12191368"/>
              <a:gd name="connsiteY494" fmla="*/ 938006 h 6738329"/>
              <a:gd name="connsiteX495" fmla="*/ 2889939 w 12191368"/>
              <a:gd name="connsiteY495" fmla="*/ 940800 h 6738329"/>
              <a:gd name="connsiteX496" fmla="*/ 2897124 w 12191368"/>
              <a:gd name="connsiteY496" fmla="*/ 943593 h 6738329"/>
              <a:gd name="connsiteX497" fmla="*/ 2903908 w 12191368"/>
              <a:gd name="connsiteY497" fmla="*/ 946787 h 6738329"/>
              <a:gd name="connsiteX498" fmla="*/ 2910694 w 12191368"/>
              <a:gd name="connsiteY498" fmla="*/ 950379 h 6738329"/>
              <a:gd name="connsiteX499" fmla="*/ 2917879 w 12191368"/>
              <a:gd name="connsiteY499" fmla="*/ 954370 h 6738329"/>
              <a:gd name="connsiteX500" fmla="*/ 2924266 w 12191368"/>
              <a:gd name="connsiteY500" fmla="*/ 959160 h 6738329"/>
              <a:gd name="connsiteX501" fmla="*/ 2930652 w 12191368"/>
              <a:gd name="connsiteY501" fmla="*/ 964350 h 6738329"/>
              <a:gd name="connsiteX502" fmla="*/ 2937038 w 12191368"/>
              <a:gd name="connsiteY502" fmla="*/ 969937 h 6738329"/>
              <a:gd name="connsiteX503" fmla="*/ 2943425 w 12191368"/>
              <a:gd name="connsiteY503" fmla="*/ 976723 h 6738329"/>
              <a:gd name="connsiteX504" fmla="*/ 2949812 w 12191368"/>
              <a:gd name="connsiteY504" fmla="*/ 983509 h 6738329"/>
              <a:gd name="connsiteX505" fmla="*/ 2958593 w 12191368"/>
              <a:gd name="connsiteY505" fmla="*/ 981513 h 6738329"/>
              <a:gd name="connsiteX506" fmla="*/ 2966575 w 12191368"/>
              <a:gd name="connsiteY506" fmla="*/ 979916 h 6738329"/>
              <a:gd name="connsiteX507" fmla="*/ 2974558 w 12191368"/>
              <a:gd name="connsiteY507" fmla="*/ 978719 h 6738329"/>
              <a:gd name="connsiteX508" fmla="*/ 2982142 w 12191368"/>
              <a:gd name="connsiteY508" fmla="*/ 978320 h 6738329"/>
              <a:gd name="connsiteX509" fmla="*/ 2989327 w 12191368"/>
              <a:gd name="connsiteY509" fmla="*/ 978320 h 6738329"/>
              <a:gd name="connsiteX510" fmla="*/ 2996113 w 12191368"/>
              <a:gd name="connsiteY510" fmla="*/ 979118 h 6738329"/>
              <a:gd name="connsiteX511" fmla="*/ 3002100 w 12191368"/>
              <a:gd name="connsiteY511" fmla="*/ 979916 h 6738329"/>
              <a:gd name="connsiteX512" fmla="*/ 3008087 w 12191368"/>
              <a:gd name="connsiteY512" fmla="*/ 981513 h 6738329"/>
              <a:gd name="connsiteX513" fmla="*/ 3014075 w 12191368"/>
              <a:gd name="connsiteY513" fmla="*/ 983509 h 6738329"/>
              <a:gd name="connsiteX514" fmla="*/ 3019263 w 12191368"/>
              <a:gd name="connsiteY514" fmla="*/ 985904 h 6738329"/>
              <a:gd name="connsiteX515" fmla="*/ 3024453 w 12191368"/>
              <a:gd name="connsiteY515" fmla="*/ 988697 h 6738329"/>
              <a:gd name="connsiteX516" fmla="*/ 3028843 w 12191368"/>
              <a:gd name="connsiteY516" fmla="*/ 991492 h 6738329"/>
              <a:gd name="connsiteX517" fmla="*/ 3033234 w 12191368"/>
              <a:gd name="connsiteY517" fmla="*/ 995084 h 6738329"/>
              <a:gd name="connsiteX518" fmla="*/ 3037624 w 12191368"/>
              <a:gd name="connsiteY518" fmla="*/ 998676 h 6738329"/>
              <a:gd name="connsiteX519" fmla="*/ 3041616 w 12191368"/>
              <a:gd name="connsiteY519" fmla="*/ 1002668 h 6738329"/>
              <a:gd name="connsiteX520" fmla="*/ 3045607 w 12191368"/>
              <a:gd name="connsiteY520" fmla="*/ 1007457 h 6738329"/>
              <a:gd name="connsiteX521" fmla="*/ 3049200 w 12191368"/>
              <a:gd name="connsiteY521" fmla="*/ 1011849 h 6738329"/>
              <a:gd name="connsiteX522" fmla="*/ 3052792 w 12191368"/>
              <a:gd name="connsiteY522" fmla="*/ 1016638 h 6738329"/>
              <a:gd name="connsiteX523" fmla="*/ 3058779 w 12191368"/>
              <a:gd name="connsiteY523" fmla="*/ 1026617 h 6738329"/>
              <a:gd name="connsiteX524" fmla="*/ 3064766 w 12191368"/>
              <a:gd name="connsiteY524" fmla="*/ 1037394 h 6738329"/>
              <a:gd name="connsiteX525" fmla="*/ 3070355 w 12191368"/>
              <a:gd name="connsiteY525" fmla="*/ 1048969 h 6738329"/>
              <a:gd name="connsiteX526" fmla="*/ 3081131 w 12191368"/>
              <a:gd name="connsiteY526" fmla="*/ 1072120 h 6738329"/>
              <a:gd name="connsiteX527" fmla="*/ 3086321 w 12191368"/>
              <a:gd name="connsiteY527" fmla="*/ 1083696 h 6738329"/>
              <a:gd name="connsiteX528" fmla="*/ 3091909 w 12191368"/>
              <a:gd name="connsiteY528" fmla="*/ 1094472 h 6738329"/>
              <a:gd name="connsiteX529" fmla="*/ 3116257 w 12191368"/>
              <a:gd name="connsiteY529" fmla="*/ 1214218 h 6738329"/>
              <a:gd name="connsiteX530" fmla="*/ 3150185 w 12191368"/>
              <a:gd name="connsiteY530" fmla="*/ 1199849 h 6738329"/>
              <a:gd name="connsiteX531" fmla="*/ 3152181 w 12191368"/>
              <a:gd name="connsiteY531" fmla="*/ 1191865 h 6738329"/>
              <a:gd name="connsiteX532" fmla="*/ 3153378 w 12191368"/>
              <a:gd name="connsiteY532" fmla="*/ 1183483 h 6738329"/>
              <a:gd name="connsiteX533" fmla="*/ 3152979 w 12191368"/>
              <a:gd name="connsiteY533" fmla="*/ 1165921 h 6738329"/>
              <a:gd name="connsiteX534" fmla="*/ 3153777 w 12191368"/>
              <a:gd name="connsiteY534" fmla="*/ 1149156 h 6738329"/>
              <a:gd name="connsiteX535" fmla="*/ 3154975 w 12191368"/>
              <a:gd name="connsiteY535" fmla="*/ 1131993 h 6738329"/>
              <a:gd name="connsiteX536" fmla="*/ 3156971 w 12191368"/>
              <a:gd name="connsiteY536" fmla="*/ 1115627 h 6738329"/>
              <a:gd name="connsiteX537" fmla="*/ 3159365 w 12191368"/>
              <a:gd name="connsiteY537" fmla="*/ 1098864 h 6738329"/>
              <a:gd name="connsiteX538" fmla="*/ 3162558 w 12191368"/>
              <a:gd name="connsiteY538" fmla="*/ 1082897 h 6738329"/>
              <a:gd name="connsiteX539" fmla="*/ 3166550 w 12191368"/>
              <a:gd name="connsiteY539" fmla="*/ 1066532 h 6738329"/>
              <a:gd name="connsiteX540" fmla="*/ 3170941 w 12191368"/>
              <a:gd name="connsiteY540" fmla="*/ 1050566 h 6738329"/>
              <a:gd name="connsiteX541" fmla="*/ 3176130 w 12191368"/>
              <a:gd name="connsiteY541" fmla="*/ 1034601 h 6738329"/>
              <a:gd name="connsiteX542" fmla="*/ 3181319 w 12191368"/>
              <a:gd name="connsiteY542" fmla="*/ 1019033 h 6738329"/>
              <a:gd name="connsiteX543" fmla="*/ 3187306 w 12191368"/>
              <a:gd name="connsiteY543" fmla="*/ 1003466 h 6738329"/>
              <a:gd name="connsiteX544" fmla="*/ 3193293 w 12191368"/>
              <a:gd name="connsiteY544" fmla="*/ 987899 h 6738329"/>
              <a:gd name="connsiteX545" fmla="*/ 3200079 w 12191368"/>
              <a:gd name="connsiteY545" fmla="*/ 972732 h 6738329"/>
              <a:gd name="connsiteX546" fmla="*/ 3207263 w 12191368"/>
              <a:gd name="connsiteY546" fmla="*/ 957165 h 6738329"/>
              <a:gd name="connsiteX547" fmla="*/ 3214448 w 12191368"/>
              <a:gd name="connsiteY547" fmla="*/ 942396 h 6738329"/>
              <a:gd name="connsiteX548" fmla="*/ 3222032 w 12191368"/>
              <a:gd name="connsiteY548" fmla="*/ 926829 h 6738329"/>
              <a:gd name="connsiteX549" fmla="*/ 3222032 w 12191368"/>
              <a:gd name="connsiteY549" fmla="*/ 926430 h 6738329"/>
              <a:gd name="connsiteX550" fmla="*/ 3225225 w 12191368"/>
              <a:gd name="connsiteY550" fmla="*/ 913657 h 6738329"/>
              <a:gd name="connsiteX551" fmla="*/ 3228818 w 12191368"/>
              <a:gd name="connsiteY551" fmla="*/ 901683 h 6738329"/>
              <a:gd name="connsiteX552" fmla="*/ 3233208 w 12191368"/>
              <a:gd name="connsiteY552" fmla="*/ 890905 h 6738329"/>
              <a:gd name="connsiteX553" fmla="*/ 3235604 w 12191368"/>
              <a:gd name="connsiteY553" fmla="*/ 885717 h 6738329"/>
              <a:gd name="connsiteX554" fmla="*/ 3237998 w 12191368"/>
              <a:gd name="connsiteY554" fmla="*/ 880927 h 6738329"/>
              <a:gd name="connsiteX555" fmla="*/ 3241191 w 12191368"/>
              <a:gd name="connsiteY555" fmla="*/ 876137 h 6738329"/>
              <a:gd name="connsiteX556" fmla="*/ 3243986 w 12191368"/>
              <a:gd name="connsiteY556" fmla="*/ 871746 h 6738329"/>
              <a:gd name="connsiteX557" fmla="*/ 3246779 w 12191368"/>
              <a:gd name="connsiteY557" fmla="*/ 867356 h 6738329"/>
              <a:gd name="connsiteX558" fmla="*/ 3249973 w 12191368"/>
              <a:gd name="connsiteY558" fmla="*/ 863364 h 6738329"/>
              <a:gd name="connsiteX559" fmla="*/ 3253565 w 12191368"/>
              <a:gd name="connsiteY559" fmla="*/ 859772 h 6738329"/>
              <a:gd name="connsiteX560" fmla="*/ 3257157 w 12191368"/>
              <a:gd name="connsiteY560" fmla="*/ 856578 h 6738329"/>
              <a:gd name="connsiteX561" fmla="*/ 3260749 w 12191368"/>
              <a:gd name="connsiteY561" fmla="*/ 853385 h 6738329"/>
              <a:gd name="connsiteX562" fmla="*/ 3264741 w 12191368"/>
              <a:gd name="connsiteY562" fmla="*/ 850193 h 6738329"/>
              <a:gd name="connsiteX563" fmla="*/ 3268733 w 12191368"/>
              <a:gd name="connsiteY563" fmla="*/ 847398 h 6738329"/>
              <a:gd name="connsiteX564" fmla="*/ 3273124 w 12191368"/>
              <a:gd name="connsiteY564" fmla="*/ 845003 h 6738329"/>
              <a:gd name="connsiteX565" fmla="*/ 3277514 w 12191368"/>
              <a:gd name="connsiteY565" fmla="*/ 842609 h 6738329"/>
              <a:gd name="connsiteX566" fmla="*/ 3282304 w 12191368"/>
              <a:gd name="connsiteY566" fmla="*/ 840214 h 6738329"/>
              <a:gd name="connsiteX567" fmla="*/ 3287093 w 12191368"/>
              <a:gd name="connsiteY567" fmla="*/ 838617 h 6738329"/>
              <a:gd name="connsiteX568" fmla="*/ 3291884 w 12191368"/>
              <a:gd name="connsiteY568" fmla="*/ 837020 h 6738329"/>
              <a:gd name="connsiteX569" fmla="*/ 3297073 w 12191368"/>
              <a:gd name="connsiteY569" fmla="*/ 835424 h 6738329"/>
              <a:gd name="connsiteX570" fmla="*/ 3302261 w 12191368"/>
              <a:gd name="connsiteY570" fmla="*/ 834226 h 6738329"/>
              <a:gd name="connsiteX571" fmla="*/ 3308249 w 12191368"/>
              <a:gd name="connsiteY571" fmla="*/ 833428 h 6738329"/>
              <a:gd name="connsiteX572" fmla="*/ 3313837 w 12191368"/>
              <a:gd name="connsiteY572" fmla="*/ 832630 h 6738329"/>
              <a:gd name="connsiteX573" fmla="*/ 3325812 w 12191368"/>
              <a:gd name="connsiteY573" fmla="*/ 832231 h 6738329"/>
              <a:gd name="connsiteX574" fmla="*/ 3338983 w 12191368"/>
              <a:gd name="connsiteY574" fmla="*/ 832231 h 6738329"/>
              <a:gd name="connsiteX575" fmla="*/ 3352156 w 12191368"/>
              <a:gd name="connsiteY575" fmla="*/ 833428 h 6738329"/>
              <a:gd name="connsiteX576" fmla="*/ 3363731 w 12191368"/>
              <a:gd name="connsiteY576" fmla="*/ 834226 h 6738329"/>
              <a:gd name="connsiteX577" fmla="*/ 3375306 w 12191368"/>
              <a:gd name="connsiteY577" fmla="*/ 835025 h 6738329"/>
              <a:gd name="connsiteX578" fmla="*/ 3386483 w 12191368"/>
              <a:gd name="connsiteY578" fmla="*/ 835025 h 6738329"/>
              <a:gd name="connsiteX579" fmla="*/ 3398058 w 12191368"/>
              <a:gd name="connsiteY579" fmla="*/ 834625 h 6738329"/>
              <a:gd name="connsiteX580" fmla="*/ 3421209 w 12191368"/>
              <a:gd name="connsiteY580" fmla="*/ 833827 h 6738329"/>
              <a:gd name="connsiteX581" fmla="*/ 3444758 w 12191368"/>
              <a:gd name="connsiteY581" fmla="*/ 833428 h 6738329"/>
              <a:gd name="connsiteX582" fmla="*/ 3455935 w 12191368"/>
              <a:gd name="connsiteY582" fmla="*/ 833428 h 6738329"/>
              <a:gd name="connsiteX583" fmla="*/ 3467510 w 12191368"/>
              <a:gd name="connsiteY583" fmla="*/ 833827 h 6738329"/>
              <a:gd name="connsiteX584" fmla="*/ 3479086 w 12191368"/>
              <a:gd name="connsiteY584" fmla="*/ 835025 h 6738329"/>
              <a:gd name="connsiteX585" fmla="*/ 3490262 w 12191368"/>
              <a:gd name="connsiteY585" fmla="*/ 836621 h 6738329"/>
              <a:gd name="connsiteX586" fmla="*/ 3501838 w 12191368"/>
              <a:gd name="connsiteY586" fmla="*/ 839016 h 6738329"/>
              <a:gd name="connsiteX587" fmla="*/ 3513014 w 12191368"/>
              <a:gd name="connsiteY587" fmla="*/ 843008 h 6738329"/>
              <a:gd name="connsiteX588" fmla="*/ 3518602 w 12191368"/>
              <a:gd name="connsiteY588" fmla="*/ 845003 h 6738329"/>
              <a:gd name="connsiteX589" fmla="*/ 3524190 w 12191368"/>
              <a:gd name="connsiteY589" fmla="*/ 846999 h 6738329"/>
              <a:gd name="connsiteX590" fmla="*/ 3529379 w 12191368"/>
              <a:gd name="connsiteY590" fmla="*/ 849793 h 6738329"/>
              <a:gd name="connsiteX591" fmla="*/ 3535365 w 12191368"/>
              <a:gd name="connsiteY591" fmla="*/ 852587 h 6738329"/>
              <a:gd name="connsiteX592" fmla="*/ 3541353 w 12191368"/>
              <a:gd name="connsiteY592" fmla="*/ 854982 h 6738329"/>
              <a:gd name="connsiteX593" fmla="*/ 3547740 w 12191368"/>
              <a:gd name="connsiteY593" fmla="*/ 857777 h 6738329"/>
              <a:gd name="connsiteX594" fmla="*/ 3553328 w 12191368"/>
              <a:gd name="connsiteY594" fmla="*/ 860570 h 6738329"/>
              <a:gd name="connsiteX595" fmla="*/ 3559315 w 12191368"/>
              <a:gd name="connsiteY595" fmla="*/ 863763 h 6738329"/>
              <a:gd name="connsiteX596" fmla="*/ 3570491 w 12191368"/>
              <a:gd name="connsiteY596" fmla="*/ 870549 h 6738329"/>
              <a:gd name="connsiteX597" fmla="*/ 3581269 w 12191368"/>
              <a:gd name="connsiteY597" fmla="*/ 878133 h 6738329"/>
              <a:gd name="connsiteX598" fmla="*/ 3591247 w 12191368"/>
              <a:gd name="connsiteY598" fmla="*/ 886116 h 6738329"/>
              <a:gd name="connsiteX599" fmla="*/ 3601226 w 12191368"/>
              <a:gd name="connsiteY599" fmla="*/ 894498 h 6738329"/>
              <a:gd name="connsiteX600" fmla="*/ 3610806 w 12191368"/>
              <a:gd name="connsiteY600" fmla="*/ 903280 h 6738329"/>
              <a:gd name="connsiteX601" fmla="*/ 3619986 w 12191368"/>
              <a:gd name="connsiteY601" fmla="*/ 912460 h 6738329"/>
              <a:gd name="connsiteX602" fmla="*/ 3638347 w 12191368"/>
              <a:gd name="connsiteY602" fmla="*/ 930821 h 6738329"/>
              <a:gd name="connsiteX603" fmla="*/ 3656309 w 12191368"/>
              <a:gd name="connsiteY603" fmla="*/ 949581 h 6738329"/>
              <a:gd name="connsiteX604" fmla="*/ 3666287 w 12191368"/>
              <a:gd name="connsiteY604" fmla="*/ 958761 h 6738329"/>
              <a:gd name="connsiteX605" fmla="*/ 3675867 w 12191368"/>
              <a:gd name="connsiteY605" fmla="*/ 967144 h 6738329"/>
              <a:gd name="connsiteX606" fmla="*/ 3685846 w 12191368"/>
              <a:gd name="connsiteY606" fmla="*/ 975925 h 6738329"/>
              <a:gd name="connsiteX607" fmla="*/ 3696623 w 12191368"/>
              <a:gd name="connsiteY607" fmla="*/ 983509 h 6738329"/>
              <a:gd name="connsiteX608" fmla="*/ 3705006 w 12191368"/>
              <a:gd name="connsiteY608" fmla="*/ 989895 h 6738329"/>
              <a:gd name="connsiteX609" fmla="*/ 3712989 w 12191368"/>
              <a:gd name="connsiteY609" fmla="*/ 997080 h 6738329"/>
              <a:gd name="connsiteX610" fmla="*/ 3719774 w 12191368"/>
              <a:gd name="connsiteY610" fmla="*/ 1004265 h 6738329"/>
              <a:gd name="connsiteX611" fmla="*/ 3725761 w 12191368"/>
              <a:gd name="connsiteY611" fmla="*/ 1012647 h 6738329"/>
              <a:gd name="connsiteX612" fmla="*/ 3731350 w 12191368"/>
              <a:gd name="connsiteY612" fmla="*/ 1021029 h 6738329"/>
              <a:gd name="connsiteX613" fmla="*/ 3736139 w 12191368"/>
              <a:gd name="connsiteY613" fmla="*/ 1029411 h 6738329"/>
              <a:gd name="connsiteX614" fmla="*/ 3739733 w 12191368"/>
              <a:gd name="connsiteY614" fmla="*/ 1038592 h 6738329"/>
              <a:gd name="connsiteX615" fmla="*/ 3742925 w 12191368"/>
              <a:gd name="connsiteY615" fmla="*/ 1047772 h 6738329"/>
              <a:gd name="connsiteX616" fmla="*/ 3745319 w 12191368"/>
              <a:gd name="connsiteY616" fmla="*/ 1056953 h 6738329"/>
              <a:gd name="connsiteX617" fmla="*/ 3746917 w 12191368"/>
              <a:gd name="connsiteY617" fmla="*/ 1066931 h 6738329"/>
              <a:gd name="connsiteX618" fmla="*/ 3748113 w 12191368"/>
              <a:gd name="connsiteY618" fmla="*/ 1076910 h 6738329"/>
              <a:gd name="connsiteX619" fmla="*/ 3748513 w 12191368"/>
              <a:gd name="connsiteY619" fmla="*/ 1086888 h 6738329"/>
              <a:gd name="connsiteX620" fmla="*/ 3748513 w 12191368"/>
              <a:gd name="connsiteY620" fmla="*/ 1097267 h 6738329"/>
              <a:gd name="connsiteX621" fmla="*/ 3748113 w 12191368"/>
              <a:gd name="connsiteY621" fmla="*/ 1108044 h 6738329"/>
              <a:gd name="connsiteX622" fmla="*/ 3747316 w 12191368"/>
              <a:gd name="connsiteY622" fmla="*/ 1118421 h 6738329"/>
              <a:gd name="connsiteX623" fmla="*/ 3745719 w 12191368"/>
              <a:gd name="connsiteY623" fmla="*/ 1129199 h 6738329"/>
              <a:gd name="connsiteX624" fmla="*/ 3747714 w 12191368"/>
              <a:gd name="connsiteY624" fmla="*/ 1181887 h 6738329"/>
              <a:gd name="connsiteX625" fmla="*/ 3748113 w 12191368"/>
              <a:gd name="connsiteY625" fmla="*/ 1199849 h 6738329"/>
              <a:gd name="connsiteX626" fmla="*/ 3751307 w 12191368"/>
              <a:gd name="connsiteY626" fmla="*/ 1228188 h 6738329"/>
              <a:gd name="connsiteX627" fmla="*/ 3754101 w 12191368"/>
              <a:gd name="connsiteY627" fmla="*/ 1256129 h 6738329"/>
              <a:gd name="connsiteX628" fmla="*/ 3756495 w 12191368"/>
              <a:gd name="connsiteY628" fmla="*/ 1284469 h 6738329"/>
              <a:gd name="connsiteX629" fmla="*/ 3758093 w 12191368"/>
              <a:gd name="connsiteY629" fmla="*/ 1312409 h 6738329"/>
              <a:gd name="connsiteX630" fmla="*/ 3759690 w 12191368"/>
              <a:gd name="connsiteY630" fmla="*/ 1340749 h 6738329"/>
              <a:gd name="connsiteX631" fmla="*/ 3760887 w 12191368"/>
              <a:gd name="connsiteY631" fmla="*/ 1368689 h 6738329"/>
              <a:gd name="connsiteX632" fmla="*/ 3762882 w 12191368"/>
              <a:gd name="connsiteY632" fmla="*/ 1424571 h 6738329"/>
              <a:gd name="connsiteX633" fmla="*/ 3762882 w 12191368"/>
              <a:gd name="connsiteY633" fmla="*/ 1428162 h 6738329"/>
              <a:gd name="connsiteX634" fmla="*/ 3762882 w 12191368"/>
              <a:gd name="connsiteY634" fmla="*/ 1431356 h 6738329"/>
              <a:gd name="connsiteX635" fmla="*/ 3763680 w 12191368"/>
              <a:gd name="connsiteY635" fmla="*/ 1482448 h 6738329"/>
              <a:gd name="connsiteX636" fmla="*/ 3764080 w 12191368"/>
              <a:gd name="connsiteY636" fmla="*/ 1533938 h 6738329"/>
              <a:gd name="connsiteX637" fmla="*/ 3764479 w 12191368"/>
              <a:gd name="connsiteY637" fmla="*/ 1584631 h 6738329"/>
              <a:gd name="connsiteX638" fmla="*/ 3765277 w 12191368"/>
              <a:gd name="connsiteY638" fmla="*/ 1636121 h 6738329"/>
              <a:gd name="connsiteX639" fmla="*/ 3770466 w 12191368"/>
              <a:gd name="connsiteY639" fmla="*/ 1999747 h 6738329"/>
              <a:gd name="connsiteX640" fmla="*/ 3770466 w 12191368"/>
              <a:gd name="connsiteY640" fmla="*/ 2036071 h 6738329"/>
              <a:gd name="connsiteX641" fmla="*/ 3783638 w 12191368"/>
              <a:gd name="connsiteY641" fmla="*/ 2216088 h 6738329"/>
              <a:gd name="connsiteX642" fmla="*/ 3785634 w 12191368"/>
              <a:gd name="connsiteY642" fmla="*/ 2221676 h 6738329"/>
              <a:gd name="connsiteX643" fmla="*/ 3787231 w 12191368"/>
              <a:gd name="connsiteY643" fmla="*/ 2227663 h 6738329"/>
              <a:gd name="connsiteX644" fmla="*/ 3788428 w 12191368"/>
              <a:gd name="connsiteY644" fmla="*/ 2233251 h 6738329"/>
              <a:gd name="connsiteX645" fmla="*/ 3789226 w 12191368"/>
              <a:gd name="connsiteY645" fmla="*/ 2238839 h 6738329"/>
              <a:gd name="connsiteX646" fmla="*/ 3790024 w 12191368"/>
              <a:gd name="connsiteY646" fmla="*/ 2244427 h 6738329"/>
              <a:gd name="connsiteX647" fmla="*/ 3790423 w 12191368"/>
              <a:gd name="connsiteY647" fmla="*/ 2250016 h 6738329"/>
              <a:gd name="connsiteX648" fmla="*/ 3790423 w 12191368"/>
              <a:gd name="connsiteY648" fmla="*/ 2261591 h 6738329"/>
              <a:gd name="connsiteX649" fmla="*/ 3790024 w 12191368"/>
              <a:gd name="connsiteY649" fmla="*/ 2272767 h 6738329"/>
              <a:gd name="connsiteX650" fmla="*/ 3789226 w 12191368"/>
              <a:gd name="connsiteY650" fmla="*/ 2284343 h 6738329"/>
              <a:gd name="connsiteX651" fmla="*/ 3786432 w 12191368"/>
              <a:gd name="connsiteY651" fmla="*/ 2307094 h 6738329"/>
              <a:gd name="connsiteX652" fmla="*/ 3791222 w 12191368"/>
              <a:gd name="connsiteY652" fmla="*/ 2299909 h 6738329"/>
              <a:gd name="connsiteX653" fmla="*/ 3796012 w 12191368"/>
              <a:gd name="connsiteY653" fmla="*/ 2292325 h 6738329"/>
              <a:gd name="connsiteX654" fmla="*/ 3800003 w 12191368"/>
              <a:gd name="connsiteY654" fmla="*/ 2284343 h 6738329"/>
              <a:gd name="connsiteX655" fmla="*/ 3803197 w 12191368"/>
              <a:gd name="connsiteY655" fmla="*/ 2276759 h 6738329"/>
              <a:gd name="connsiteX656" fmla="*/ 3806389 w 12191368"/>
              <a:gd name="connsiteY656" fmla="*/ 2268776 h 6738329"/>
              <a:gd name="connsiteX657" fmla="*/ 3809183 w 12191368"/>
              <a:gd name="connsiteY657" fmla="*/ 2261192 h 6738329"/>
              <a:gd name="connsiteX658" fmla="*/ 3811978 w 12191368"/>
              <a:gd name="connsiteY658" fmla="*/ 2252810 h 6738329"/>
              <a:gd name="connsiteX659" fmla="*/ 3813974 w 12191368"/>
              <a:gd name="connsiteY659" fmla="*/ 2244826 h 6738329"/>
              <a:gd name="connsiteX660" fmla="*/ 3815969 w 12191368"/>
              <a:gd name="connsiteY660" fmla="*/ 2236843 h 6738329"/>
              <a:gd name="connsiteX661" fmla="*/ 3817566 w 12191368"/>
              <a:gd name="connsiteY661" fmla="*/ 2228860 h 6738329"/>
              <a:gd name="connsiteX662" fmla="*/ 3819961 w 12191368"/>
              <a:gd name="connsiteY662" fmla="*/ 2212495 h 6738329"/>
              <a:gd name="connsiteX663" fmla="*/ 3821558 w 12191368"/>
              <a:gd name="connsiteY663" fmla="*/ 2196130 h 6738329"/>
              <a:gd name="connsiteX664" fmla="*/ 3822755 w 12191368"/>
              <a:gd name="connsiteY664" fmla="*/ 2179366 h 6738329"/>
              <a:gd name="connsiteX665" fmla="*/ 3823553 w 12191368"/>
              <a:gd name="connsiteY665" fmla="*/ 2162601 h 6738329"/>
              <a:gd name="connsiteX666" fmla="*/ 3823952 w 12191368"/>
              <a:gd name="connsiteY666" fmla="*/ 2145837 h 6738329"/>
              <a:gd name="connsiteX667" fmla="*/ 3824750 w 12191368"/>
              <a:gd name="connsiteY667" fmla="*/ 2112308 h 6738329"/>
              <a:gd name="connsiteX668" fmla="*/ 3825150 w 12191368"/>
              <a:gd name="connsiteY668" fmla="*/ 2095544 h 6738329"/>
              <a:gd name="connsiteX669" fmla="*/ 3826347 w 12191368"/>
              <a:gd name="connsiteY669" fmla="*/ 2078779 h 6738329"/>
              <a:gd name="connsiteX670" fmla="*/ 3828743 w 12191368"/>
              <a:gd name="connsiteY670" fmla="*/ 2062415 h 6738329"/>
              <a:gd name="connsiteX671" fmla="*/ 3831137 w 12191368"/>
              <a:gd name="connsiteY671" fmla="*/ 2046049 h 6738329"/>
              <a:gd name="connsiteX672" fmla="*/ 3836326 w 12191368"/>
              <a:gd name="connsiteY672" fmla="*/ 2016911 h 6738329"/>
              <a:gd name="connsiteX673" fmla="*/ 3840319 w 12191368"/>
              <a:gd name="connsiteY673" fmla="*/ 1988172 h 6738329"/>
              <a:gd name="connsiteX674" fmla="*/ 3844309 w 12191368"/>
              <a:gd name="connsiteY674" fmla="*/ 1959035 h 6738329"/>
              <a:gd name="connsiteX675" fmla="*/ 3847903 w 12191368"/>
              <a:gd name="connsiteY675" fmla="*/ 1930296 h 6738329"/>
              <a:gd name="connsiteX676" fmla="*/ 3850695 w 12191368"/>
              <a:gd name="connsiteY676" fmla="*/ 1901157 h 6738329"/>
              <a:gd name="connsiteX677" fmla="*/ 3853888 w 12191368"/>
              <a:gd name="connsiteY677" fmla="*/ 1872019 h 6738329"/>
              <a:gd name="connsiteX678" fmla="*/ 3859877 w 12191368"/>
              <a:gd name="connsiteY678" fmla="*/ 1813344 h 6738329"/>
              <a:gd name="connsiteX679" fmla="*/ 3862671 w 12191368"/>
              <a:gd name="connsiteY679" fmla="*/ 1784206 h 6738329"/>
              <a:gd name="connsiteX680" fmla="*/ 3865863 w 12191368"/>
              <a:gd name="connsiteY680" fmla="*/ 1755068 h 6738329"/>
              <a:gd name="connsiteX681" fmla="*/ 3869056 w 12191368"/>
              <a:gd name="connsiteY681" fmla="*/ 1725930 h 6738329"/>
              <a:gd name="connsiteX682" fmla="*/ 3873048 w 12191368"/>
              <a:gd name="connsiteY682" fmla="*/ 1696792 h 6738329"/>
              <a:gd name="connsiteX683" fmla="*/ 3877439 w 12191368"/>
              <a:gd name="connsiteY683" fmla="*/ 1668053 h 6738329"/>
              <a:gd name="connsiteX684" fmla="*/ 3882628 w 12191368"/>
              <a:gd name="connsiteY684" fmla="*/ 1639314 h 6738329"/>
              <a:gd name="connsiteX685" fmla="*/ 3888215 w 12191368"/>
              <a:gd name="connsiteY685" fmla="*/ 1610176 h 6738329"/>
              <a:gd name="connsiteX686" fmla="*/ 3895400 w 12191368"/>
              <a:gd name="connsiteY686" fmla="*/ 1581437 h 6738329"/>
              <a:gd name="connsiteX687" fmla="*/ 4008759 w 12191368"/>
              <a:gd name="connsiteY687" fmla="*/ 803092 h 6738329"/>
              <a:gd name="connsiteX688" fmla="*/ 4011154 w 12191368"/>
              <a:gd name="connsiteY688" fmla="*/ 786728 h 6738329"/>
              <a:gd name="connsiteX689" fmla="*/ 4013948 w 12191368"/>
              <a:gd name="connsiteY689" fmla="*/ 769963 h 6738329"/>
              <a:gd name="connsiteX690" fmla="*/ 4017541 w 12191368"/>
              <a:gd name="connsiteY690" fmla="*/ 753598 h 6738329"/>
              <a:gd name="connsiteX691" fmla="*/ 4021932 w 12191368"/>
              <a:gd name="connsiteY691" fmla="*/ 737232 h 6738329"/>
              <a:gd name="connsiteX692" fmla="*/ 4027120 w 12191368"/>
              <a:gd name="connsiteY692" fmla="*/ 721665 h 6738329"/>
              <a:gd name="connsiteX693" fmla="*/ 4031911 w 12191368"/>
              <a:gd name="connsiteY693" fmla="*/ 705699 h 6738329"/>
              <a:gd name="connsiteX694" fmla="*/ 4037498 w 12191368"/>
              <a:gd name="connsiteY694" fmla="*/ 690133 h 6738329"/>
              <a:gd name="connsiteX695" fmla="*/ 4043087 w 12191368"/>
              <a:gd name="connsiteY695" fmla="*/ 674167 h 6738329"/>
              <a:gd name="connsiteX696" fmla="*/ 4054662 w 12191368"/>
              <a:gd name="connsiteY696" fmla="*/ 643032 h 6738329"/>
              <a:gd name="connsiteX697" fmla="*/ 4066636 w 12191368"/>
              <a:gd name="connsiteY697" fmla="*/ 611899 h 6738329"/>
              <a:gd name="connsiteX698" fmla="*/ 4071825 w 12191368"/>
              <a:gd name="connsiteY698" fmla="*/ 595933 h 6738329"/>
              <a:gd name="connsiteX699" fmla="*/ 4077015 w 12191368"/>
              <a:gd name="connsiteY699" fmla="*/ 580366 h 6738329"/>
              <a:gd name="connsiteX700" fmla="*/ 4081804 w 12191368"/>
              <a:gd name="connsiteY700" fmla="*/ 564000 h 6738329"/>
              <a:gd name="connsiteX701" fmla="*/ 4086195 w 12191368"/>
              <a:gd name="connsiteY701" fmla="*/ 548035 h 6738329"/>
              <a:gd name="connsiteX702" fmla="*/ 4088590 w 12191368"/>
              <a:gd name="connsiteY702" fmla="*/ 541249 h 6738329"/>
              <a:gd name="connsiteX703" fmla="*/ 4090984 w 12191368"/>
              <a:gd name="connsiteY703" fmla="*/ 534863 h 6738329"/>
              <a:gd name="connsiteX704" fmla="*/ 4094577 w 12191368"/>
              <a:gd name="connsiteY704" fmla="*/ 528875 h 6738329"/>
              <a:gd name="connsiteX705" fmla="*/ 4096573 w 12191368"/>
              <a:gd name="connsiteY705" fmla="*/ 526081 h 6738329"/>
              <a:gd name="connsiteX706" fmla="*/ 4098568 w 12191368"/>
              <a:gd name="connsiteY706" fmla="*/ 523687 h 6738329"/>
              <a:gd name="connsiteX707" fmla="*/ 4100963 w 12191368"/>
              <a:gd name="connsiteY707" fmla="*/ 521292 h 6738329"/>
              <a:gd name="connsiteX708" fmla="*/ 4103359 w 12191368"/>
              <a:gd name="connsiteY708" fmla="*/ 519296 h 6738329"/>
              <a:gd name="connsiteX709" fmla="*/ 4106152 w 12191368"/>
              <a:gd name="connsiteY709" fmla="*/ 517699 h 6738329"/>
              <a:gd name="connsiteX710" fmla="*/ 4108946 w 12191368"/>
              <a:gd name="connsiteY710" fmla="*/ 516103 h 6738329"/>
              <a:gd name="connsiteX711" fmla="*/ 4112141 w 12191368"/>
              <a:gd name="connsiteY711" fmla="*/ 514905 h 6738329"/>
              <a:gd name="connsiteX712" fmla="*/ 4115333 w 12191368"/>
              <a:gd name="connsiteY712" fmla="*/ 514107 h 6738329"/>
              <a:gd name="connsiteX713" fmla="*/ 4118925 w 12191368"/>
              <a:gd name="connsiteY713" fmla="*/ 513708 h 6738329"/>
              <a:gd name="connsiteX714" fmla="*/ 4123316 w 12191368"/>
              <a:gd name="connsiteY714" fmla="*/ 513708 h 6738329"/>
              <a:gd name="connsiteX715" fmla="*/ 4141278 w 12191368"/>
              <a:gd name="connsiteY715" fmla="*/ 514107 h 6738329"/>
              <a:gd name="connsiteX716" fmla="*/ 4159639 w 12191368"/>
              <a:gd name="connsiteY716" fmla="*/ 514107 h 6738329"/>
              <a:gd name="connsiteX717" fmla="*/ 4177999 w 12191368"/>
              <a:gd name="connsiteY717" fmla="*/ 513708 h 6738329"/>
              <a:gd name="connsiteX718" fmla="*/ 4196759 w 12191368"/>
              <a:gd name="connsiteY718" fmla="*/ 512910 h 6738329"/>
              <a:gd name="connsiteX719" fmla="*/ 4215121 w 12191368"/>
              <a:gd name="connsiteY719" fmla="*/ 512112 h 6738329"/>
              <a:gd name="connsiteX720" fmla="*/ 4233880 w 12191368"/>
              <a:gd name="connsiteY720" fmla="*/ 511312 h 6738329"/>
              <a:gd name="connsiteX721" fmla="*/ 4252242 w 12191368"/>
              <a:gd name="connsiteY721" fmla="*/ 511312 h 6738329"/>
              <a:gd name="connsiteX722" fmla="*/ 4270602 w 12191368"/>
              <a:gd name="connsiteY722" fmla="*/ 511712 h 6738329"/>
              <a:gd name="connsiteX723" fmla="*/ 4288965 w 12191368"/>
              <a:gd name="connsiteY723" fmla="*/ 512910 h 6738329"/>
              <a:gd name="connsiteX724" fmla="*/ 4297745 w 12191368"/>
              <a:gd name="connsiteY724" fmla="*/ 513708 h 6738329"/>
              <a:gd name="connsiteX725" fmla="*/ 4306526 w 12191368"/>
              <a:gd name="connsiteY725" fmla="*/ 514905 h 6738329"/>
              <a:gd name="connsiteX726" fmla="*/ 4315309 w 12191368"/>
              <a:gd name="connsiteY726" fmla="*/ 516502 h 6738329"/>
              <a:gd name="connsiteX727" fmla="*/ 4324488 w 12191368"/>
              <a:gd name="connsiteY727" fmla="*/ 518497 h 6738329"/>
              <a:gd name="connsiteX728" fmla="*/ 4333269 w 12191368"/>
              <a:gd name="connsiteY728" fmla="*/ 520493 h 6738329"/>
              <a:gd name="connsiteX729" fmla="*/ 4342051 w 12191368"/>
              <a:gd name="connsiteY729" fmla="*/ 523288 h 6738329"/>
              <a:gd name="connsiteX730" fmla="*/ 4350833 w 12191368"/>
              <a:gd name="connsiteY730" fmla="*/ 526081 h 6738329"/>
              <a:gd name="connsiteX731" fmla="*/ 4359614 w 12191368"/>
              <a:gd name="connsiteY731" fmla="*/ 529674 h 6738329"/>
              <a:gd name="connsiteX732" fmla="*/ 4367996 w 12191368"/>
              <a:gd name="connsiteY732" fmla="*/ 533266 h 6738329"/>
              <a:gd name="connsiteX733" fmla="*/ 4376378 w 12191368"/>
              <a:gd name="connsiteY733" fmla="*/ 537656 h 6738329"/>
              <a:gd name="connsiteX734" fmla="*/ 4385159 w 12191368"/>
              <a:gd name="connsiteY734" fmla="*/ 542447 h 6738329"/>
              <a:gd name="connsiteX735" fmla="*/ 4393141 w 12191368"/>
              <a:gd name="connsiteY735" fmla="*/ 548035 h 6738329"/>
              <a:gd name="connsiteX736" fmla="*/ 4401125 w 12191368"/>
              <a:gd name="connsiteY736" fmla="*/ 554022 h 6738329"/>
              <a:gd name="connsiteX737" fmla="*/ 4409109 w 12191368"/>
              <a:gd name="connsiteY737" fmla="*/ 560408 h 6738329"/>
              <a:gd name="connsiteX738" fmla="*/ 4424276 w 12191368"/>
              <a:gd name="connsiteY738" fmla="*/ 574778 h 6738329"/>
              <a:gd name="connsiteX739" fmla="*/ 4430663 w 12191368"/>
              <a:gd name="connsiteY739" fmla="*/ 580765 h 6738329"/>
              <a:gd name="connsiteX740" fmla="*/ 4433457 w 12191368"/>
              <a:gd name="connsiteY740" fmla="*/ 582761 h 6738329"/>
              <a:gd name="connsiteX741" fmla="*/ 4444233 w 12191368"/>
              <a:gd name="connsiteY741" fmla="*/ 572383 h 6738329"/>
              <a:gd name="connsiteX742" fmla="*/ 4449422 w 12191368"/>
              <a:gd name="connsiteY742" fmla="*/ 568392 h 6738329"/>
              <a:gd name="connsiteX743" fmla="*/ 4454212 w 12191368"/>
              <a:gd name="connsiteY743" fmla="*/ 565199 h 6738329"/>
              <a:gd name="connsiteX744" fmla="*/ 4458204 w 12191368"/>
              <a:gd name="connsiteY744" fmla="*/ 562005 h 6738329"/>
              <a:gd name="connsiteX745" fmla="*/ 4462195 w 12191368"/>
              <a:gd name="connsiteY745" fmla="*/ 560009 h 6738329"/>
              <a:gd name="connsiteX746" fmla="*/ 4465787 w 12191368"/>
              <a:gd name="connsiteY746" fmla="*/ 558014 h 6738329"/>
              <a:gd name="connsiteX747" fmla="*/ 4469380 w 12191368"/>
              <a:gd name="connsiteY747" fmla="*/ 556816 h 6738329"/>
              <a:gd name="connsiteX748" fmla="*/ 4472174 w 12191368"/>
              <a:gd name="connsiteY748" fmla="*/ 556018 h 6738329"/>
              <a:gd name="connsiteX749" fmla="*/ 4474969 w 12191368"/>
              <a:gd name="connsiteY749" fmla="*/ 555618 h 6738329"/>
              <a:gd name="connsiteX750" fmla="*/ 4477762 w 12191368"/>
              <a:gd name="connsiteY750" fmla="*/ 555618 h 6738329"/>
              <a:gd name="connsiteX751" fmla="*/ 4479758 w 12191368"/>
              <a:gd name="connsiteY751" fmla="*/ 556018 h 6738329"/>
              <a:gd name="connsiteX752" fmla="*/ 4482153 w 12191368"/>
              <a:gd name="connsiteY752" fmla="*/ 557216 h 6738329"/>
              <a:gd name="connsiteX753" fmla="*/ 4484149 w 12191368"/>
              <a:gd name="connsiteY753" fmla="*/ 558413 h 6738329"/>
              <a:gd name="connsiteX754" fmla="*/ 4485745 w 12191368"/>
              <a:gd name="connsiteY754" fmla="*/ 560009 h 6738329"/>
              <a:gd name="connsiteX755" fmla="*/ 4487342 w 12191368"/>
              <a:gd name="connsiteY755" fmla="*/ 562005 h 6738329"/>
              <a:gd name="connsiteX756" fmla="*/ 4488539 w 12191368"/>
              <a:gd name="connsiteY756" fmla="*/ 564000 h 6738329"/>
              <a:gd name="connsiteX757" fmla="*/ 4489737 w 12191368"/>
              <a:gd name="connsiteY757" fmla="*/ 566795 h 6738329"/>
              <a:gd name="connsiteX758" fmla="*/ 4491333 w 12191368"/>
              <a:gd name="connsiteY758" fmla="*/ 572383 h 6738329"/>
              <a:gd name="connsiteX759" fmla="*/ 4492930 w 12191368"/>
              <a:gd name="connsiteY759" fmla="*/ 579168 h 6738329"/>
              <a:gd name="connsiteX760" fmla="*/ 4493729 w 12191368"/>
              <a:gd name="connsiteY760" fmla="*/ 586353 h 6738329"/>
              <a:gd name="connsiteX761" fmla="*/ 4494925 w 12191368"/>
              <a:gd name="connsiteY761" fmla="*/ 602320 h 6738329"/>
              <a:gd name="connsiteX762" fmla="*/ 4495724 w 12191368"/>
              <a:gd name="connsiteY762" fmla="*/ 618685 h 6738329"/>
              <a:gd name="connsiteX763" fmla="*/ 4511692 w 12191368"/>
              <a:gd name="connsiteY763" fmla="*/ 630659 h 6738329"/>
              <a:gd name="connsiteX764" fmla="*/ 4519674 w 12191368"/>
              <a:gd name="connsiteY764" fmla="*/ 636647 h 6738329"/>
              <a:gd name="connsiteX765" fmla="*/ 4527256 w 12191368"/>
              <a:gd name="connsiteY765" fmla="*/ 643032 h 6738329"/>
              <a:gd name="connsiteX766" fmla="*/ 4534840 w 12191368"/>
              <a:gd name="connsiteY766" fmla="*/ 649419 h 6738329"/>
              <a:gd name="connsiteX767" fmla="*/ 4541626 w 12191368"/>
              <a:gd name="connsiteY767" fmla="*/ 656205 h 6738329"/>
              <a:gd name="connsiteX768" fmla="*/ 4548413 w 12191368"/>
              <a:gd name="connsiteY768" fmla="*/ 662991 h 6738329"/>
              <a:gd name="connsiteX769" fmla="*/ 4553999 w 12191368"/>
              <a:gd name="connsiteY769" fmla="*/ 670175 h 6738329"/>
              <a:gd name="connsiteX770" fmla="*/ 4558789 w 12191368"/>
              <a:gd name="connsiteY770" fmla="*/ 678158 h 6738329"/>
              <a:gd name="connsiteX771" fmla="*/ 4561185 w 12191368"/>
              <a:gd name="connsiteY771" fmla="*/ 682150 h 6738329"/>
              <a:gd name="connsiteX772" fmla="*/ 4563181 w 12191368"/>
              <a:gd name="connsiteY772" fmla="*/ 686141 h 6738329"/>
              <a:gd name="connsiteX773" fmla="*/ 4564778 w 12191368"/>
              <a:gd name="connsiteY773" fmla="*/ 690133 h 6738329"/>
              <a:gd name="connsiteX774" fmla="*/ 4566373 w 12191368"/>
              <a:gd name="connsiteY774" fmla="*/ 694523 h 6738329"/>
              <a:gd name="connsiteX775" fmla="*/ 4567571 w 12191368"/>
              <a:gd name="connsiteY775" fmla="*/ 698914 h 6738329"/>
              <a:gd name="connsiteX776" fmla="*/ 4568768 w 12191368"/>
              <a:gd name="connsiteY776" fmla="*/ 703704 h 6738329"/>
              <a:gd name="connsiteX777" fmla="*/ 4569167 w 12191368"/>
              <a:gd name="connsiteY777" fmla="*/ 708494 h 6738329"/>
              <a:gd name="connsiteX778" fmla="*/ 4569566 w 12191368"/>
              <a:gd name="connsiteY778" fmla="*/ 713682 h 6738329"/>
              <a:gd name="connsiteX779" fmla="*/ 4569966 w 12191368"/>
              <a:gd name="connsiteY779" fmla="*/ 718872 h 6738329"/>
              <a:gd name="connsiteX780" fmla="*/ 4569566 w 12191368"/>
              <a:gd name="connsiteY780" fmla="*/ 724060 h 6738329"/>
              <a:gd name="connsiteX781" fmla="*/ 4569167 w 12191368"/>
              <a:gd name="connsiteY781" fmla="*/ 729249 h 6738329"/>
              <a:gd name="connsiteX782" fmla="*/ 4568370 w 12191368"/>
              <a:gd name="connsiteY782" fmla="*/ 734838 h 6738329"/>
              <a:gd name="connsiteX783" fmla="*/ 4567172 w 12191368"/>
              <a:gd name="connsiteY783" fmla="*/ 740825 h 6738329"/>
              <a:gd name="connsiteX784" fmla="*/ 4565576 w 12191368"/>
              <a:gd name="connsiteY784" fmla="*/ 747211 h 6738329"/>
              <a:gd name="connsiteX785" fmla="*/ 4570765 w 12191368"/>
              <a:gd name="connsiteY785" fmla="*/ 812273 h 6738329"/>
              <a:gd name="connsiteX786" fmla="*/ 4576751 w 12191368"/>
              <a:gd name="connsiteY786" fmla="*/ 862965 h 6738329"/>
              <a:gd name="connsiteX787" fmla="*/ 4579945 w 12191368"/>
              <a:gd name="connsiteY787" fmla="*/ 888511 h 6738329"/>
              <a:gd name="connsiteX788" fmla="*/ 4582340 w 12191368"/>
              <a:gd name="connsiteY788" fmla="*/ 914057 h 6738329"/>
              <a:gd name="connsiteX789" fmla="*/ 4584734 w 12191368"/>
              <a:gd name="connsiteY789" fmla="*/ 939203 h 6738329"/>
              <a:gd name="connsiteX790" fmla="*/ 4586331 w 12191368"/>
              <a:gd name="connsiteY790" fmla="*/ 964749 h 6738329"/>
              <a:gd name="connsiteX791" fmla="*/ 4587928 w 12191368"/>
              <a:gd name="connsiteY791" fmla="*/ 990295 h 6738329"/>
              <a:gd name="connsiteX792" fmla="*/ 4589125 w 12191368"/>
              <a:gd name="connsiteY792" fmla="*/ 1015839 h 6738329"/>
              <a:gd name="connsiteX793" fmla="*/ 4589524 w 12191368"/>
              <a:gd name="connsiteY793" fmla="*/ 1041385 h 6738329"/>
              <a:gd name="connsiteX794" fmla="*/ 4589923 w 12191368"/>
              <a:gd name="connsiteY794" fmla="*/ 1066532 h 6738329"/>
              <a:gd name="connsiteX795" fmla="*/ 4589524 w 12191368"/>
              <a:gd name="connsiteY795" fmla="*/ 1092078 h 6738329"/>
              <a:gd name="connsiteX796" fmla="*/ 4588326 w 12191368"/>
              <a:gd name="connsiteY796" fmla="*/ 1117623 h 6738329"/>
              <a:gd name="connsiteX797" fmla="*/ 4586730 w 12191368"/>
              <a:gd name="connsiteY797" fmla="*/ 1143169 h 6738329"/>
              <a:gd name="connsiteX798" fmla="*/ 4584335 w 12191368"/>
              <a:gd name="connsiteY798" fmla="*/ 1168315 h 6738329"/>
              <a:gd name="connsiteX799" fmla="*/ 4581142 w 12191368"/>
              <a:gd name="connsiteY799" fmla="*/ 1193861 h 6738329"/>
              <a:gd name="connsiteX800" fmla="*/ 4576751 w 12191368"/>
              <a:gd name="connsiteY800" fmla="*/ 1219407 h 6738329"/>
              <a:gd name="connsiteX801" fmla="*/ 4576352 w 12191368"/>
              <a:gd name="connsiteY801" fmla="*/ 1222600 h 6738329"/>
              <a:gd name="connsiteX802" fmla="*/ 4576352 w 12191368"/>
              <a:gd name="connsiteY802" fmla="*/ 1225394 h 6738329"/>
              <a:gd name="connsiteX803" fmla="*/ 4576352 w 12191368"/>
              <a:gd name="connsiteY803" fmla="*/ 1228587 h 6738329"/>
              <a:gd name="connsiteX804" fmla="*/ 4576751 w 12191368"/>
              <a:gd name="connsiteY804" fmla="*/ 1231382 h 6738329"/>
              <a:gd name="connsiteX805" fmla="*/ 4578747 w 12191368"/>
              <a:gd name="connsiteY805" fmla="*/ 1237369 h 6738329"/>
              <a:gd name="connsiteX806" fmla="*/ 4580743 w 12191368"/>
              <a:gd name="connsiteY806" fmla="*/ 1242957 h 6738329"/>
              <a:gd name="connsiteX807" fmla="*/ 4583138 w 12191368"/>
              <a:gd name="connsiteY807" fmla="*/ 1248146 h 6738329"/>
              <a:gd name="connsiteX808" fmla="*/ 4585932 w 12191368"/>
              <a:gd name="connsiteY808" fmla="*/ 1253335 h 6738329"/>
              <a:gd name="connsiteX809" fmla="*/ 4591520 w 12191368"/>
              <a:gd name="connsiteY809" fmla="*/ 1263713 h 6738329"/>
              <a:gd name="connsiteX810" fmla="*/ 4593916 w 12191368"/>
              <a:gd name="connsiteY810" fmla="*/ 1268902 h 6738329"/>
              <a:gd name="connsiteX811" fmla="*/ 4595911 w 12191368"/>
              <a:gd name="connsiteY811" fmla="*/ 1274489 h 6738329"/>
              <a:gd name="connsiteX812" fmla="*/ 4597508 w 12191368"/>
              <a:gd name="connsiteY812" fmla="*/ 1279679 h 6738329"/>
              <a:gd name="connsiteX813" fmla="*/ 4597907 w 12191368"/>
              <a:gd name="connsiteY813" fmla="*/ 1284867 h 6738329"/>
              <a:gd name="connsiteX814" fmla="*/ 4597907 w 12191368"/>
              <a:gd name="connsiteY814" fmla="*/ 1287662 h 6738329"/>
              <a:gd name="connsiteX815" fmla="*/ 4597508 w 12191368"/>
              <a:gd name="connsiteY815" fmla="*/ 1290455 h 6738329"/>
              <a:gd name="connsiteX816" fmla="*/ 4596709 w 12191368"/>
              <a:gd name="connsiteY816" fmla="*/ 1293250 h 6738329"/>
              <a:gd name="connsiteX817" fmla="*/ 4595911 w 12191368"/>
              <a:gd name="connsiteY817" fmla="*/ 1296044 h 6738329"/>
              <a:gd name="connsiteX818" fmla="*/ 4594713 w 12191368"/>
              <a:gd name="connsiteY818" fmla="*/ 1298838 h 6738329"/>
              <a:gd name="connsiteX819" fmla="*/ 4593117 w 12191368"/>
              <a:gd name="connsiteY819" fmla="*/ 1301633 h 6738329"/>
              <a:gd name="connsiteX820" fmla="*/ 4590722 w 12191368"/>
              <a:gd name="connsiteY820" fmla="*/ 1305225 h 6738329"/>
              <a:gd name="connsiteX821" fmla="*/ 4588326 w 12191368"/>
              <a:gd name="connsiteY821" fmla="*/ 1308018 h 6738329"/>
              <a:gd name="connsiteX822" fmla="*/ 4589923 w 12191368"/>
              <a:gd name="connsiteY822" fmla="*/ 1311211 h 6738329"/>
              <a:gd name="connsiteX823" fmla="*/ 4591121 w 12191368"/>
              <a:gd name="connsiteY823" fmla="*/ 1314405 h 6738329"/>
              <a:gd name="connsiteX824" fmla="*/ 4591920 w 12191368"/>
              <a:gd name="connsiteY824" fmla="*/ 1317598 h 6738329"/>
              <a:gd name="connsiteX825" fmla="*/ 4592319 w 12191368"/>
              <a:gd name="connsiteY825" fmla="*/ 1320791 h 6738329"/>
              <a:gd name="connsiteX826" fmla="*/ 4592718 w 12191368"/>
              <a:gd name="connsiteY826" fmla="*/ 1326778 h 6738329"/>
              <a:gd name="connsiteX827" fmla="*/ 4592319 w 12191368"/>
              <a:gd name="connsiteY827" fmla="*/ 1332766 h 6738329"/>
              <a:gd name="connsiteX828" fmla="*/ 4594713 w 12191368"/>
              <a:gd name="connsiteY828" fmla="*/ 1349530 h 6738329"/>
              <a:gd name="connsiteX829" fmla="*/ 4596310 w 12191368"/>
              <a:gd name="connsiteY829" fmla="*/ 1365895 h 6738329"/>
              <a:gd name="connsiteX830" fmla="*/ 4597907 w 12191368"/>
              <a:gd name="connsiteY830" fmla="*/ 1382660 h 6738329"/>
              <a:gd name="connsiteX831" fmla="*/ 4598704 w 12191368"/>
              <a:gd name="connsiteY831" fmla="*/ 1399425 h 6738329"/>
              <a:gd name="connsiteX832" fmla="*/ 4599504 w 12191368"/>
              <a:gd name="connsiteY832" fmla="*/ 1416188 h 6738329"/>
              <a:gd name="connsiteX833" fmla="*/ 4599903 w 12191368"/>
              <a:gd name="connsiteY833" fmla="*/ 1432553 h 6738329"/>
              <a:gd name="connsiteX834" fmla="*/ 4599903 w 12191368"/>
              <a:gd name="connsiteY834" fmla="*/ 1466082 h 6738329"/>
              <a:gd name="connsiteX835" fmla="*/ 4599504 w 12191368"/>
              <a:gd name="connsiteY835" fmla="*/ 1533140 h 6738329"/>
              <a:gd name="connsiteX836" fmla="*/ 4599903 w 12191368"/>
              <a:gd name="connsiteY836" fmla="*/ 1566669 h 6738329"/>
              <a:gd name="connsiteX837" fmla="*/ 4600302 w 12191368"/>
              <a:gd name="connsiteY837" fmla="*/ 1583034 h 6738329"/>
              <a:gd name="connsiteX838" fmla="*/ 4600701 w 12191368"/>
              <a:gd name="connsiteY838" fmla="*/ 1599798 h 6738329"/>
              <a:gd name="connsiteX839" fmla="*/ 4600701 w 12191368"/>
              <a:gd name="connsiteY839" fmla="*/ 1618159 h 6738329"/>
              <a:gd name="connsiteX840" fmla="*/ 4601898 w 12191368"/>
              <a:gd name="connsiteY840" fmla="*/ 1699986 h 6738329"/>
              <a:gd name="connsiteX841" fmla="*/ 4603095 w 12191368"/>
              <a:gd name="connsiteY841" fmla="*/ 1740698 h 6738329"/>
              <a:gd name="connsiteX842" fmla="*/ 4603895 w 12191368"/>
              <a:gd name="connsiteY842" fmla="*/ 1760656 h 6738329"/>
              <a:gd name="connsiteX843" fmla="*/ 4604693 w 12191368"/>
              <a:gd name="connsiteY843" fmla="*/ 1781013 h 6738329"/>
              <a:gd name="connsiteX844" fmla="*/ 4605092 w 12191368"/>
              <a:gd name="connsiteY844" fmla="*/ 1788198 h 6738329"/>
              <a:gd name="connsiteX845" fmla="*/ 4605092 w 12191368"/>
              <a:gd name="connsiteY845" fmla="*/ 1794983 h 6738329"/>
              <a:gd name="connsiteX846" fmla="*/ 4604693 w 12191368"/>
              <a:gd name="connsiteY846" fmla="*/ 1802168 h 6738329"/>
              <a:gd name="connsiteX847" fmla="*/ 4603895 w 12191368"/>
              <a:gd name="connsiteY847" fmla="*/ 1808155 h 6738329"/>
              <a:gd name="connsiteX848" fmla="*/ 4602697 w 12191368"/>
              <a:gd name="connsiteY848" fmla="*/ 1813743 h 6738329"/>
              <a:gd name="connsiteX849" fmla="*/ 4601100 w 12191368"/>
              <a:gd name="connsiteY849" fmla="*/ 1818932 h 6738329"/>
              <a:gd name="connsiteX850" fmla="*/ 4598704 w 12191368"/>
              <a:gd name="connsiteY850" fmla="*/ 1823723 h 6738329"/>
              <a:gd name="connsiteX851" fmla="*/ 4596310 w 12191368"/>
              <a:gd name="connsiteY851" fmla="*/ 1827713 h 6738329"/>
              <a:gd name="connsiteX852" fmla="*/ 4592718 w 12191368"/>
              <a:gd name="connsiteY852" fmla="*/ 1832105 h 6738329"/>
              <a:gd name="connsiteX853" fmla="*/ 4589125 w 12191368"/>
              <a:gd name="connsiteY853" fmla="*/ 1835298 h 6738329"/>
              <a:gd name="connsiteX854" fmla="*/ 4584734 w 12191368"/>
              <a:gd name="connsiteY854" fmla="*/ 1838091 h 6738329"/>
              <a:gd name="connsiteX855" fmla="*/ 4579545 w 12191368"/>
              <a:gd name="connsiteY855" fmla="*/ 1840087 h 6738329"/>
              <a:gd name="connsiteX856" fmla="*/ 4573559 w 12191368"/>
              <a:gd name="connsiteY856" fmla="*/ 1841684 h 6738329"/>
              <a:gd name="connsiteX857" fmla="*/ 4566773 w 12191368"/>
              <a:gd name="connsiteY857" fmla="*/ 1842882 h 6738329"/>
              <a:gd name="connsiteX858" fmla="*/ 4559588 w 12191368"/>
              <a:gd name="connsiteY858" fmla="*/ 1843281 h 6738329"/>
              <a:gd name="connsiteX859" fmla="*/ 4551605 w 12191368"/>
              <a:gd name="connsiteY859" fmla="*/ 1842882 h 6738329"/>
              <a:gd name="connsiteX860" fmla="*/ 4567571 w 12191368"/>
              <a:gd name="connsiteY860" fmla="*/ 1852860 h 6738329"/>
              <a:gd name="connsiteX861" fmla="*/ 4573160 w 12191368"/>
              <a:gd name="connsiteY861" fmla="*/ 1853259 h 6738329"/>
              <a:gd name="connsiteX862" fmla="*/ 4578348 w 12191368"/>
              <a:gd name="connsiteY862" fmla="*/ 1853659 h 6738329"/>
              <a:gd name="connsiteX863" fmla="*/ 4582740 w 12191368"/>
              <a:gd name="connsiteY863" fmla="*/ 1854457 h 6738329"/>
              <a:gd name="connsiteX864" fmla="*/ 4586730 w 12191368"/>
              <a:gd name="connsiteY864" fmla="*/ 1855255 h 6738329"/>
              <a:gd name="connsiteX865" fmla="*/ 4590325 w 12191368"/>
              <a:gd name="connsiteY865" fmla="*/ 1856452 h 6738329"/>
              <a:gd name="connsiteX866" fmla="*/ 4593516 w 12191368"/>
              <a:gd name="connsiteY866" fmla="*/ 1857650 h 6738329"/>
              <a:gd name="connsiteX867" fmla="*/ 4595911 w 12191368"/>
              <a:gd name="connsiteY867" fmla="*/ 1859247 h 6738329"/>
              <a:gd name="connsiteX868" fmla="*/ 4598305 w 12191368"/>
              <a:gd name="connsiteY868" fmla="*/ 1861243 h 6738329"/>
              <a:gd name="connsiteX869" fmla="*/ 4599903 w 12191368"/>
              <a:gd name="connsiteY869" fmla="*/ 1863238 h 6738329"/>
              <a:gd name="connsiteX870" fmla="*/ 4601499 w 12191368"/>
              <a:gd name="connsiteY870" fmla="*/ 1865633 h 6738329"/>
              <a:gd name="connsiteX871" fmla="*/ 4602697 w 12191368"/>
              <a:gd name="connsiteY871" fmla="*/ 1867629 h 6738329"/>
              <a:gd name="connsiteX872" fmla="*/ 4603895 w 12191368"/>
              <a:gd name="connsiteY872" fmla="*/ 1870024 h 6738329"/>
              <a:gd name="connsiteX873" fmla="*/ 4604293 w 12191368"/>
              <a:gd name="connsiteY873" fmla="*/ 1872419 h 6738329"/>
              <a:gd name="connsiteX874" fmla="*/ 4604693 w 12191368"/>
              <a:gd name="connsiteY874" fmla="*/ 1875212 h 6738329"/>
              <a:gd name="connsiteX875" fmla="*/ 4605092 w 12191368"/>
              <a:gd name="connsiteY875" fmla="*/ 1880402 h 6738329"/>
              <a:gd name="connsiteX876" fmla="*/ 4604693 w 12191368"/>
              <a:gd name="connsiteY876" fmla="*/ 1886389 h 6738329"/>
              <a:gd name="connsiteX877" fmla="*/ 4603895 w 12191368"/>
              <a:gd name="connsiteY877" fmla="*/ 1891977 h 6738329"/>
              <a:gd name="connsiteX878" fmla="*/ 4601898 w 12191368"/>
              <a:gd name="connsiteY878" fmla="*/ 1904750 h 6738329"/>
              <a:gd name="connsiteX879" fmla="*/ 4601100 w 12191368"/>
              <a:gd name="connsiteY879" fmla="*/ 1910338 h 6738329"/>
              <a:gd name="connsiteX880" fmla="*/ 4600701 w 12191368"/>
              <a:gd name="connsiteY880" fmla="*/ 1916325 h 6738329"/>
              <a:gd name="connsiteX881" fmla="*/ 4601100 w 12191368"/>
              <a:gd name="connsiteY881" fmla="*/ 1921515 h 6738329"/>
              <a:gd name="connsiteX882" fmla="*/ 4601499 w 12191368"/>
              <a:gd name="connsiteY882" fmla="*/ 1924308 h 6738329"/>
              <a:gd name="connsiteX883" fmla="*/ 4601898 w 12191368"/>
              <a:gd name="connsiteY883" fmla="*/ 1926703 h 6738329"/>
              <a:gd name="connsiteX884" fmla="*/ 4605092 w 12191368"/>
              <a:gd name="connsiteY884" fmla="*/ 1963026 h 6738329"/>
              <a:gd name="connsiteX885" fmla="*/ 4609882 w 12191368"/>
              <a:gd name="connsiteY885" fmla="*/ 1957438 h 6738329"/>
              <a:gd name="connsiteX886" fmla="*/ 4615071 w 12191368"/>
              <a:gd name="connsiteY886" fmla="*/ 1952249 h 6738329"/>
              <a:gd name="connsiteX887" fmla="*/ 4619062 w 12191368"/>
              <a:gd name="connsiteY887" fmla="*/ 1946660 h 6738329"/>
              <a:gd name="connsiteX888" fmla="*/ 4622654 w 12191368"/>
              <a:gd name="connsiteY888" fmla="*/ 1941073 h 6738329"/>
              <a:gd name="connsiteX889" fmla="*/ 4626246 w 12191368"/>
              <a:gd name="connsiteY889" fmla="*/ 1935484 h 6738329"/>
              <a:gd name="connsiteX890" fmla="*/ 4629440 w 12191368"/>
              <a:gd name="connsiteY890" fmla="*/ 1929498 h 6738329"/>
              <a:gd name="connsiteX891" fmla="*/ 4632234 w 12191368"/>
              <a:gd name="connsiteY891" fmla="*/ 1923111 h 6738329"/>
              <a:gd name="connsiteX892" fmla="*/ 4634629 w 12191368"/>
              <a:gd name="connsiteY892" fmla="*/ 1917123 h 6738329"/>
              <a:gd name="connsiteX893" fmla="*/ 4637024 w 12191368"/>
              <a:gd name="connsiteY893" fmla="*/ 1911136 h 6738329"/>
              <a:gd name="connsiteX894" fmla="*/ 4639020 w 12191368"/>
              <a:gd name="connsiteY894" fmla="*/ 1904750 h 6738329"/>
              <a:gd name="connsiteX895" fmla="*/ 4642611 w 12191368"/>
              <a:gd name="connsiteY895" fmla="*/ 1891977 h 6738329"/>
              <a:gd name="connsiteX896" fmla="*/ 4645805 w 12191368"/>
              <a:gd name="connsiteY896" fmla="*/ 1878805 h 6738329"/>
              <a:gd name="connsiteX897" fmla="*/ 4648599 w 12191368"/>
              <a:gd name="connsiteY897" fmla="*/ 1866032 h 6738329"/>
              <a:gd name="connsiteX898" fmla="*/ 4652990 w 12191368"/>
              <a:gd name="connsiteY898" fmla="*/ 1839289 h 6738329"/>
              <a:gd name="connsiteX899" fmla="*/ 4655384 w 12191368"/>
              <a:gd name="connsiteY899" fmla="*/ 1826117 h 6738329"/>
              <a:gd name="connsiteX900" fmla="*/ 4658178 w 12191368"/>
              <a:gd name="connsiteY900" fmla="*/ 1812945 h 6738329"/>
              <a:gd name="connsiteX901" fmla="*/ 4661373 w 12191368"/>
              <a:gd name="connsiteY901" fmla="*/ 1800172 h 6738329"/>
              <a:gd name="connsiteX902" fmla="*/ 4665363 w 12191368"/>
              <a:gd name="connsiteY902" fmla="*/ 1787399 h 6738329"/>
              <a:gd name="connsiteX903" fmla="*/ 4667758 w 12191368"/>
              <a:gd name="connsiteY903" fmla="*/ 1781412 h 6738329"/>
              <a:gd name="connsiteX904" fmla="*/ 4670552 w 12191368"/>
              <a:gd name="connsiteY904" fmla="*/ 1775425 h 6738329"/>
              <a:gd name="connsiteX905" fmla="*/ 4673347 w 12191368"/>
              <a:gd name="connsiteY905" fmla="*/ 1769437 h 6738329"/>
              <a:gd name="connsiteX906" fmla="*/ 4676938 w 12191368"/>
              <a:gd name="connsiteY906" fmla="*/ 1763051 h 6738329"/>
              <a:gd name="connsiteX907" fmla="*/ 4678135 w 12191368"/>
              <a:gd name="connsiteY907" fmla="*/ 1755467 h 6738329"/>
              <a:gd name="connsiteX908" fmla="*/ 4679733 w 12191368"/>
              <a:gd name="connsiteY908" fmla="*/ 1747883 h 6738329"/>
              <a:gd name="connsiteX909" fmla="*/ 4681729 w 12191368"/>
              <a:gd name="connsiteY909" fmla="*/ 1740299 h 6738329"/>
              <a:gd name="connsiteX910" fmla="*/ 4684123 w 12191368"/>
              <a:gd name="connsiteY910" fmla="*/ 1733114 h 6738329"/>
              <a:gd name="connsiteX911" fmla="*/ 4686518 w 12191368"/>
              <a:gd name="connsiteY911" fmla="*/ 1725530 h 6738329"/>
              <a:gd name="connsiteX912" fmla="*/ 4689312 w 12191368"/>
              <a:gd name="connsiteY912" fmla="*/ 1718746 h 6738329"/>
              <a:gd name="connsiteX913" fmla="*/ 4692505 w 12191368"/>
              <a:gd name="connsiteY913" fmla="*/ 1711960 h 6738329"/>
              <a:gd name="connsiteX914" fmla="*/ 4695699 w 12191368"/>
              <a:gd name="connsiteY914" fmla="*/ 1705174 h 6738329"/>
              <a:gd name="connsiteX915" fmla="*/ 4699291 w 12191368"/>
              <a:gd name="connsiteY915" fmla="*/ 1698388 h 6738329"/>
              <a:gd name="connsiteX916" fmla="*/ 4702884 w 12191368"/>
              <a:gd name="connsiteY916" fmla="*/ 1691603 h 6738329"/>
              <a:gd name="connsiteX917" fmla="*/ 4711664 w 12191368"/>
              <a:gd name="connsiteY917" fmla="*/ 1678830 h 6738329"/>
              <a:gd name="connsiteX918" fmla="*/ 4720447 w 12191368"/>
              <a:gd name="connsiteY918" fmla="*/ 1666457 h 6738329"/>
              <a:gd name="connsiteX919" fmla="*/ 4730026 w 12191368"/>
              <a:gd name="connsiteY919" fmla="*/ 1654082 h 6738329"/>
              <a:gd name="connsiteX920" fmla="*/ 4735214 w 12191368"/>
              <a:gd name="connsiteY920" fmla="*/ 1651288 h 6738329"/>
              <a:gd name="connsiteX921" fmla="*/ 4740005 w 12191368"/>
              <a:gd name="connsiteY921" fmla="*/ 1648894 h 6738329"/>
              <a:gd name="connsiteX922" fmla="*/ 4745592 w 12191368"/>
              <a:gd name="connsiteY922" fmla="*/ 1646898 h 6738329"/>
              <a:gd name="connsiteX923" fmla="*/ 4750782 w 12191368"/>
              <a:gd name="connsiteY923" fmla="*/ 1645301 h 6738329"/>
              <a:gd name="connsiteX924" fmla="*/ 4755970 w 12191368"/>
              <a:gd name="connsiteY924" fmla="*/ 1644104 h 6738329"/>
              <a:gd name="connsiteX925" fmla="*/ 4760760 w 12191368"/>
              <a:gd name="connsiteY925" fmla="*/ 1642906 h 6738329"/>
              <a:gd name="connsiteX926" fmla="*/ 4765949 w 12191368"/>
              <a:gd name="connsiteY926" fmla="*/ 1642108 h 6738329"/>
              <a:gd name="connsiteX927" fmla="*/ 4771138 w 12191368"/>
              <a:gd name="connsiteY927" fmla="*/ 1641709 h 6738329"/>
              <a:gd name="connsiteX928" fmla="*/ 4781517 w 12191368"/>
              <a:gd name="connsiteY928" fmla="*/ 1641310 h 6738329"/>
              <a:gd name="connsiteX929" fmla="*/ 4791495 w 12191368"/>
              <a:gd name="connsiteY929" fmla="*/ 1641709 h 6738329"/>
              <a:gd name="connsiteX930" fmla="*/ 4801473 w 12191368"/>
              <a:gd name="connsiteY930" fmla="*/ 1642906 h 6738329"/>
              <a:gd name="connsiteX931" fmla="*/ 4811852 w 12191368"/>
              <a:gd name="connsiteY931" fmla="*/ 1644104 h 6738329"/>
              <a:gd name="connsiteX932" fmla="*/ 4821830 w 12191368"/>
              <a:gd name="connsiteY932" fmla="*/ 1646100 h 6738329"/>
              <a:gd name="connsiteX933" fmla="*/ 4832208 w 12191368"/>
              <a:gd name="connsiteY933" fmla="*/ 1648495 h 6738329"/>
              <a:gd name="connsiteX934" fmla="*/ 4852566 w 12191368"/>
              <a:gd name="connsiteY934" fmla="*/ 1652885 h 6738329"/>
              <a:gd name="connsiteX935" fmla="*/ 4862544 w 12191368"/>
              <a:gd name="connsiteY935" fmla="*/ 1654881 h 6738329"/>
              <a:gd name="connsiteX936" fmla="*/ 4872922 w 12191368"/>
              <a:gd name="connsiteY936" fmla="*/ 1656478 h 6738329"/>
              <a:gd name="connsiteX937" fmla="*/ 4882901 w 12191368"/>
              <a:gd name="connsiteY937" fmla="*/ 1657675 h 6738329"/>
              <a:gd name="connsiteX938" fmla="*/ 4893279 w 12191368"/>
              <a:gd name="connsiteY938" fmla="*/ 1658074 h 6738329"/>
              <a:gd name="connsiteX939" fmla="*/ 4903657 w 12191368"/>
              <a:gd name="connsiteY939" fmla="*/ 1656877 h 6738329"/>
              <a:gd name="connsiteX940" fmla="*/ 4914433 w 12191368"/>
              <a:gd name="connsiteY940" fmla="*/ 1656079 h 6738329"/>
              <a:gd name="connsiteX941" fmla="*/ 4925210 w 12191368"/>
              <a:gd name="connsiteY941" fmla="*/ 1656079 h 6738329"/>
              <a:gd name="connsiteX942" fmla="*/ 4935989 w 12191368"/>
              <a:gd name="connsiteY942" fmla="*/ 1656478 h 6738329"/>
              <a:gd name="connsiteX943" fmla="*/ 4947563 w 12191368"/>
              <a:gd name="connsiteY943" fmla="*/ 1657675 h 6738329"/>
              <a:gd name="connsiteX944" fmla="*/ 4958739 w 12191368"/>
              <a:gd name="connsiteY944" fmla="*/ 1659272 h 6738329"/>
              <a:gd name="connsiteX945" fmla="*/ 4969516 w 12191368"/>
              <a:gd name="connsiteY945" fmla="*/ 1661267 h 6738329"/>
              <a:gd name="connsiteX946" fmla="*/ 4981092 w 12191368"/>
              <a:gd name="connsiteY946" fmla="*/ 1664062 h 6738329"/>
              <a:gd name="connsiteX947" fmla="*/ 4992269 w 12191368"/>
              <a:gd name="connsiteY947" fmla="*/ 1667654 h 6738329"/>
              <a:gd name="connsiteX948" fmla="*/ 5003843 w 12191368"/>
              <a:gd name="connsiteY948" fmla="*/ 1671246 h 6738329"/>
              <a:gd name="connsiteX949" fmla="*/ 5014622 w 12191368"/>
              <a:gd name="connsiteY949" fmla="*/ 1675238 h 6738329"/>
              <a:gd name="connsiteX950" fmla="*/ 5025398 w 12191368"/>
              <a:gd name="connsiteY950" fmla="*/ 1679628 h 6738329"/>
              <a:gd name="connsiteX951" fmla="*/ 5036574 w 12191368"/>
              <a:gd name="connsiteY951" fmla="*/ 1684418 h 6738329"/>
              <a:gd name="connsiteX952" fmla="*/ 5047351 w 12191368"/>
              <a:gd name="connsiteY952" fmla="*/ 1689607 h 6738329"/>
              <a:gd name="connsiteX953" fmla="*/ 5057729 w 12191368"/>
              <a:gd name="connsiteY953" fmla="*/ 1695195 h 6738329"/>
              <a:gd name="connsiteX954" fmla="*/ 5067708 w 12191368"/>
              <a:gd name="connsiteY954" fmla="*/ 1701981 h 6738329"/>
              <a:gd name="connsiteX955" fmla="*/ 5078088 w 12191368"/>
              <a:gd name="connsiteY955" fmla="*/ 1708368 h 6738329"/>
              <a:gd name="connsiteX956" fmla="*/ 5088064 w 12191368"/>
              <a:gd name="connsiteY956" fmla="*/ 1714754 h 6738329"/>
              <a:gd name="connsiteX957" fmla="*/ 5097645 w 12191368"/>
              <a:gd name="connsiteY957" fmla="*/ 1721938 h 6738329"/>
              <a:gd name="connsiteX958" fmla="*/ 5106824 w 12191368"/>
              <a:gd name="connsiteY958" fmla="*/ 1729123 h 6738329"/>
              <a:gd name="connsiteX959" fmla="*/ 5116005 w 12191368"/>
              <a:gd name="connsiteY959" fmla="*/ 1737106 h 6738329"/>
              <a:gd name="connsiteX960" fmla="*/ 5124389 w 12191368"/>
              <a:gd name="connsiteY960" fmla="*/ 1745090 h 6738329"/>
              <a:gd name="connsiteX961" fmla="*/ 5132370 w 12191368"/>
              <a:gd name="connsiteY961" fmla="*/ 1753073 h 6738329"/>
              <a:gd name="connsiteX962" fmla="*/ 5140353 w 12191368"/>
              <a:gd name="connsiteY962" fmla="*/ 1761455 h 6738329"/>
              <a:gd name="connsiteX963" fmla="*/ 5147537 w 12191368"/>
              <a:gd name="connsiteY963" fmla="*/ 1770635 h 6738329"/>
              <a:gd name="connsiteX964" fmla="*/ 5154323 w 12191368"/>
              <a:gd name="connsiteY964" fmla="*/ 1779417 h 6738329"/>
              <a:gd name="connsiteX965" fmla="*/ 5160710 w 12191368"/>
              <a:gd name="connsiteY965" fmla="*/ 1788198 h 6738329"/>
              <a:gd name="connsiteX966" fmla="*/ 5166697 w 12191368"/>
              <a:gd name="connsiteY966" fmla="*/ 1797778 h 6738329"/>
              <a:gd name="connsiteX967" fmla="*/ 5171886 w 12191368"/>
              <a:gd name="connsiteY967" fmla="*/ 1806958 h 6738329"/>
              <a:gd name="connsiteX968" fmla="*/ 5176277 w 12191368"/>
              <a:gd name="connsiteY968" fmla="*/ 1816538 h 6738329"/>
              <a:gd name="connsiteX969" fmla="*/ 5180268 w 12191368"/>
              <a:gd name="connsiteY969" fmla="*/ 1826117 h 6738329"/>
              <a:gd name="connsiteX970" fmla="*/ 5183861 w 12191368"/>
              <a:gd name="connsiteY970" fmla="*/ 1836096 h 6738329"/>
              <a:gd name="connsiteX971" fmla="*/ 5186255 w 12191368"/>
              <a:gd name="connsiteY971" fmla="*/ 1839289 h 6738329"/>
              <a:gd name="connsiteX972" fmla="*/ 5187853 w 12191368"/>
              <a:gd name="connsiteY972" fmla="*/ 1842882 h 6738329"/>
              <a:gd name="connsiteX973" fmla="*/ 5188252 w 12191368"/>
              <a:gd name="connsiteY973" fmla="*/ 1846474 h 6738329"/>
              <a:gd name="connsiteX974" fmla="*/ 5187853 w 12191368"/>
              <a:gd name="connsiteY974" fmla="*/ 1850466 h 6738329"/>
              <a:gd name="connsiteX975" fmla="*/ 5191444 w 12191368"/>
              <a:gd name="connsiteY975" fmla="*/ 1855654 h 6738329"/>
              <a:gd name="connsiteX976" fmla="*/ 5194638 w 12191368"/>
              <a:gd name="connsiteY976" fmla="*/ 1861642 h 6738329"/>
              <a:gd name="connsiteX977" fmla="*/ 5197032 w 12191368"/>
              <a:gd name="connsiteY977" fmla="*/ 1867629 h 6738329"/>
              <a:gd name="connsiteX978" fmla="*/ 5199028 w 12191368"/>
              <a:gd name="connsiteY978" fmla="*/ 1874015 h 6738329"/>
              <a:gd name="connsiteX979" fmla="*/ 5200625 w 12191368"/>
              <a:gd name="connsiteY979" fmla="*/ 1880402 h 6738329"/>
              <a:gd name="connsiteX980" fmla="*/ 5201423 w 12191368"/>
              <a:gd name="connsiteY980" fmla="*/ 1886788 h 6738329"/>
              <a:gd name="connsiteX981" fmla="*/ 5203022 w 12191368"/>
              <a:gd name="connsiteY981" fmla="*/ 1901157 h 6738329"/>
              <a:gd name="connsiteX982" fmla="*/ 5204617 w 12191368"/>
              <a:gd name="connsiteY982" fmla="*/ 1915527 h 6738329"/>
              <a:gd name="connsiteX983" fmla="*/ 5205415 w 12191368"/>
              <a:gd name="connsiteY983" fmla="*/ 1923510 h 6738329"/>
              <a:gd name="connsiteX984" fmla="*/ 5206612 w 12191368"/>
              <a:gd name="connsiteY984" fmla="*/ 1931892 h 6738329"/>
              <a:gd name="connsiteX985" fmla="*/ 5208208 w 12191368"/>
              <a:gd name="connsiteY985" fmla="*/ 1939875 h 6738329"/>
              <a:gd name="connsiteX986" fmla="*/ 5210205 w 12191368"/>
              <a:gd name="connsiteY986" fmla="*/ 1948258 h 6738329"/>
              <a:gd name="connsiteX987" fmla="*/ 5212999 w 12191368"/>
              <a:gd name="connsiteY987" fmla="*/ 1956640 h 6738329"/>
              <a:gd name="connsiteX988" fmla="*/ 5216191 w 12191368"/>
              <a:gd name="connsiteY988" fmla="*/ 1966219 h 6738329"/>
              <a:gd name="connsiteX989" fmla="*/ 5220982 w 12191368"/>
              <a:gd name="connsiteY989" fmla="*/ 1945463 h 6738329"/>
              <a:gd name="connsiteX990" fmla="*/ 5225373 w 12191368"/>
              <a:gd name="connsiteY990" fmla="*/ 1925107 h 6738329"/>
              <a:gd name="connsiteX991" fmla="*/ 5234153 w 12191368"/>
              <a:gd name="connsiteY991" fmla="*/ 1885591 h 6738329"/>
              <a:gd name="connsiteX992" fmla="*/ 5242137 w 12191368"/>
              <a:gd name="connsiteY992" fmla="*/ 1847272 h 6738329"/>
              <a:gd name="connsiteX993" fmla="*/ 5249721 w 12191368"/>
              <a:gd name="connsiteY993" fmla="*/ 1810151 h 6738329"/>
              <a:gd name="connsiteX994" fmla="*/ 5253712 w 12191368"/>
              <a:gd name="connsiteY994" fmla="*/ 1791790 h 6738329"/>
              <a:gd name="connsiteX995" fmla="*/ 5258103 w 12191368"/>
              <a:gd name="connsiteY995" fmla="*/ 1773828 h 6738329"/>
              <a:gd name="connsiteX996" fmla="*/ 5262893 w 12191368"/>
              <a:gd name="connsiteY996" fmla="*/ 1755866 h 6738329"/>
              <a:gd name="connsiteX997" fmla="*/ 5268081 w 12191368"/>
              <a:gd name="connsiteY997" fmla="*/ 1738304 h 6738329"/>
              <a:gd name="connsiteX998" fmla="*/ 5273271 w 12191368"/>
              <a:gd name="connsiteY998" fmla="*/ 1721140 h 6738329"/>
              <a:gd name="connsiteX999" fmla="*/ 5278859 w 12191368"/>
              <a:gd name="connsiteY999" fmla="*/ 1703977 h 6738329"/>
              <a:gd name="connsiteX1000" fmla="*/ 5285246 w 12191368"/>
              <a:gd name="connsiteY1000" fmla="*/ 1686813 h 6738329"/>
              <a:gd name="connsiteX1001" fmla="*/ 5292031 w 12191368"/>
              <a:gd name="connsiteY1001" fmla="*/ 1670448 h 6738329"/>
              <a:gd name="connsiteX1002" fmla="*/ 5383037 w 12191368"/>
              <a:gd name="connsiteY1002" fmla="*/ 1307619 h 6738329"/>
              <a:gd name="connsiteX1003" fmla="*/ 5382639 w 12191368"/>
              <a:gd name="connsiteY1003" fmla="*/ 1307619 h 6738329"/>
              <a:gd name="connsiteX1004" fmla="*/ 5384236 w 12191368"/>
              <a:gd name="connsiteY1004" fmla="*/ 1294447 h 6738329"/>
              <a:gd name="connsiteX1005" fmla="*/ 5385831 w 12191368"/>
              <a:gd name="connsiteY1005" fmla="*/ 1281275 h 6738329"/>
              <a:gd name="connsiteX1006" fmla="*/ 5390222 w 12191368"/>
              <a:gd name="connsiteY1006" fmla="*/ 1255330 h 6738329"/>
              <a:gd name="connsiteX1007" fmla="*/ 5395410 w 12191368"/>
              <a:gd name="connsiteY1007" fmla="*/ 1229385 h 6738329"/>
              <a:gd name="connsiteX1008" fmla="*/ 5401399 w 12191368"/>
              <a:gd name="connsiteY1008" fmla="*/ 1204239 h 6738329"/>
              <a:gd name="connsiteX1009" fmla="*/ 5407784 w 12191368"/>
              <a:gd name="connsiteY1009" fmla="*/ 1179092 h 6738329"/>
              <a:gd name="connsiteX1010" fmla="*/ 5414969 w 12191368"/>
              <a:gd name="connsiteY1010" fmla="*/ 1153945 h 6738329"/>
              <a:gd name="connsiteX1011" fmla="*/ 5422952 w 12191368"/>
              <a:gd name="connsiteY1011" fmla="*/ 1129199 h 6738329"/>
              <a:gd name="connsiteX1012" fmla="*/ 5431733 w 12191368"/>
              <a:gd name="connsiteY1012" fmla="*/ 1104850 h 6738329"/>
              <a:gd name="connsiteX1013" fmla="*/ 5440515 w 12191368"/>
              <a:gd name="connsiteY1013" fmla="*/ 1080503 h 6738329"/>
              <a:gd name="connsiteX1014" fmla="*/ 5449696 w 12191368"/>
              <a:gd name="connsiteY1014" fmla="*/ 1056154 h 6738329"/>
              <a:gd name="connsiteX1015" fmla="*/ 5459675 w 12191368"/>
              <a:gd name="connsiteY1015" fmla="*/ 1031806 h 6738329"/>
              <a:gd name="connsiteX1016" fmla="*/ 5469654 w 12191368"/>
              <a:gd name="connsiteY1016" fmla="*/ 1007857 h 6738329"/>
              <a:gd name="connsiteX1017" fmla="*/ 5490408 w 12191368"/>
              <a:gd name="connsiteY1017" fmla="*/ 959560 h 6738329"/>
              <a:gd name="connsiteX1018" fmla="*/ 5511963 w 12191368"/>
              <a:gd name="connsiteY1018" fmla="*/ 912061 h 6738329"/>
              <a:gd name="connsiteX1019" fmla="*/ 5513960 w 12191368"/>
              <a:gd name="connsiteY1019" fmla="*/ 907670 h 6738329"/>
              <a:gd name="connsiteX1020" fmla="*/ 5516354 w 12191368"/>
              <a:gd name="connsiteY1020" fmla="*/ 903280 h 6738329"/>
              <a:gd name="connsiteX1021" fmla="*/ 5518748 w 12191368"/>
              <a:gd name="connsiteY1021" fmla="*/ 900485 h 6738329"/>
              <a:gd name="connsiteX1022" fmla="*/ 5520744 w 12191368"/>
              <a:gd name="connsiteY1022" fmla="*/ 898090 h 6738329"/>
              <a:gd name="connsiteX1023" fmla="*/ 5523140 w 12191368"/>
              <a:gd name="connsiteY1023" fmla="*/ 896095 h 6738329"/>
              <a:gd name="connsiteX1024" fmla="*/ 5526333 w 12191368"/>
              <a:gd name="connsiteY1024" fmla="*/ 894897 h 6738329"/>
              <a:gd name="connsiteX1025" fmla="*/ 5528728 w 12191368"/>
              <a:gd name="connsiteY1025" fmla="*/ 894099 h 6738329"/>
              <a:gd name="connsiteX1026" fmla="*/ 5531123 w 12191368"/>
              <a:gd name="connsiteY1026" fmla="*/ 893700 h 6738329"/>
              <a:gd name="connsiteX1027" fmla="*/ 5533518 w 12191368"/>
              <a:gd name="connsiteY1027" fmla="*/ 893301 h 6738329"/>
              <a:gd name="connsiteX1028" fmla="*/ 5536312 w 12191368"/>
              <a:gd name="connsiteY1028" fmla="*/ 893301 h 6738329"/>
              <a:gd name="connsiteX1029" fmla="*/ 5541500 w 12191368"/>
              <a:gd name="connsiteY1029" fmla="*/ 894099 h 6738329"/>
              <a:gd name="connsiteX1030" fmla="*/ 5547488 w 12191368"/>
              <a:gd name="connsiteY1030" fmla="*/ 894897 h 6738329"/>
              <a:gd name="connsiteX1031" fmla="*/ 5553076 w 12191368"/>
              <a:gd name="connsiteY1031" fmla="*/ 895297 h 6738329"/>
              <a:gd name="connsiteX1032" fmla="*/ 5579421 w 12191368"/>
              <a:gd name="connsiteY1032" fmla="*/ 894897 h 6738329"/>
              <a:gd name="connsiteX1033" fmla="*/ 5605365 w 12191368"/>
              <a:gd name="connsiteY1033" fmla="*/ 894099 h 6738329"/>
              <a:gd name="connsiteX1034" fmla="*/ 5657254 w 12191368"/>
              <a:gd name="connsiteY1034" fmla="*/ 892502 h 6738329"/>
              <a:gd name="connsiteX1035" fmla="*/ 5680407 w 12191368"/>
              <a:gd name="connsiteY1035" fmla="*/ 890506 h 6738329"/>
              <a:gd name="connsiteX1036" fmla="*/ 5692380 w 12191368"/>
              <a:gd name="connsiteY1036" fmla="*/ 889309 h 6738329"/>
              <a:gd name="connsiteX1037" fmla="*/ 5703954 w 12191368"/>
              <a:gd name="connsiteY1037" fmla="*/ 888112 h 6738329"/>
              <a:gd name="connsiteX1038" fmla="*/ 5715530 w 12191368"/>
              <a:gd name="connsiteY1038" fmla="*/ 887713 h 6738329"/>
              <a:gd name="connsiteX1039" fmla="*/ 5727106 w 12191368"/>
              <a:gd name="connsiteY1039" fmla="*/ 887713 h 6738329"/>
              <a:gd name="connsiteX1040" fmla="*/ 5737882 w 12191368"/>
              <a:gd name="connsiteY1040" fmla="*/ 888112 h 6738329"/>
              <a:gd name="connsiteX1041" fmla="*/ 5748660 w 12191368"/>
              <a:gd name="connsiteY1041" fmla="*/ 889708 h 6738329"/>
              <a:gd name="connsiteX1042" fmla="*/ 5754249 w 12191368"/>
              <a:gd name="connsiteY1042" fmla="*/ 890506 h 6738329"/>
              <a:gd name="connsiteX1043" fmla="*/ 5759437 w 12191368"/>
              <a:gd name="connsiteY1043" fmla="*/ 892103 h 6738329"/>
              <a:gd name="connsiteX1044" fmla="*/ 5764625 w 12191368"/>
              <a:gd name="connsiteY1044" fmla="*/ 893700 h 6738329"/>
              <a:gd name="connsiteX1045" fmla="*/ 5769416 w 12191368"/>
              <a:gd name="connsiteY1045" fmla="*/ 895297 h 6738329"/>
              <a:gd name="connsiteX1046" fmla="*/ 5774604 w 12191368"/>
              <a:gd name="connsiteY1046" fmla="*/ 897691 h 6738329"/>
              <a:gd name="connsiteX1047" fmla="*/ 5779395 w 12191368"/>
              <a:gd name="connsiteY1047" fmla="*/ 900086 h 6738329"/>
              <a:gd name="connsiteX1048" fmla="*/ 5783786 w 12191368"/>
              <a:gd name="connsiteY1048" fmla="*/ 902881 h 6738329"/>
              <a:gd name="connsiteX1049" fmla="*/ 5788576 w 12191368"/>
              <a:gd name="connsiteY1049" fmla="*/ 906073 h 6738329"/>
              <a:gd name="connsiteX1050" fmla="*/ 5792965 w 12191368"/>
              <a:gd name="connsiteY1050" fmla="*/ 910065 h 6738329"/>
              <a:gd name="connsiteX1051" fmla="*/ 5797356 w 12191368"/>
              <a:gd name="connsiteY1051" fmla="*/ 914057 h 6738329"/>
              <a:gd name="connsiteX1052" fmla="*/ 5801347 w 12191368"/>
              <a:gd name="connsiteY1052" fmla="*/ 918447 h 6738329"/>
              <a:gd name="connsiteX1053" fmla="*/ 5805341 w 12191368"/>
              <a:gd name="connsiteY1053" fmla="*/ 923237 h 6738329"/>
              <a:gd name="connsiteX1054" fmla="*/ 5809330 w 12191368"/>
              <a:gd name="connsiteY1054" fmla="*/ 928426 h 6738329"/>
              <a:gd name="connsiteX1055" fmla="*/ 5812924 w 12191368"/>
              <a:gd name="connsiteY1055" fmla="*/ 934413 h 6738329"/>
              <a:gd name="connsiteX1056" fmla="*/ 5816515 w 12191368"/>
              <a:gd name="connsiteY1056" fmla="*/ 941198 h 6738329"/>
              <a:gd name="connsiteX1057" fmla="*/ 5820107 w 12191368"/>
              <a:gd name="connsiteY1057" fmla="*/ 947585 h 6738329"/>
              <a:gd name="connsiteX1058" fmla="*/ 5823301 w 12191368"/>
              <a:gd name="connsiteY1058" fmla="*/ 947585 h 6738329"/>
              <a:gd name="connsiteX1059" fmla="*/ 5826893 w 12191368"/>
              <a:gd name="connsiteY1059" fmla="*/ 946787 h 6738329"/>
              <a:gd name="connsiteX1060" fmla="*/ 5830087 w 12191368"/>
              <a:gd name="connsiteY1060" fmla="*/ 945989 h 6738329"/>
              <a:gd name="connsiteX1061" fmla="*/ 5833679 w 12191368"/>
              <a:gd name="connsiteY1061" fmla="*/ 944790 h 6738329"/>
              <a:gd name="connsiteX1062" fmla="*/ 5840066 w 12191368"/>
              <a:gd name="connsiteY1062" fmla="*/ 941997 h 6738329"/>
              <a:gd name="connsiteX1063" fmla="*/ 5846452 w 12191368"/>
              <a:gd name="connsiteY1063" fmla="*/ 938405 h 6738329"/>
              <a:gd name="connsiteX1064" fmla="*/ 5853239 w 12191368"/>
              <a:gd name="connsiteY1064" fmla="*/ 934413 h 6738329"/>
              <a:gd name="connsiteX1065" fmla="*/ 5859225 w 12191368"/>
              <a:gd name="connsiteY1065" fmla="*/ 930421 h 6738329"/>
              <a:gd name="connsiteX1066" fmla="*/ 5865610 w 12191368"/>
              <a:gd name="connsiteY1066" fmla="*/ 926430 h 6738329"/>
              <a:gd name="connsiteX1067" fmla="*/ 5871999 w 12191368"/>
              <a:gd name="connsiteY1067" fmla="*/ 922838 h 6738329"/>
              <a:gd name="connsiteX1068" fmla="*/ 5878384 w 12191368"/>
              <a:gd name="connsiteY1068" fmla="*/ 919645 h 6738329"/>
              <a:gd name="connsiteX1069" fmla="*/ 5885169 w 12191368"/>
              <a:gd name="connsiteY1069" fmla="*/ 916850 h 6738329"/>
              <a:gd name="connsiteX1070" fmla="*/ 5888762 w 12191368"/>
              <a:gd name="connsiteY1070" fmla="*/ 916052 h 6738329"/>
              <a:gd name="connsiteX1071" fmla="*/ 5891955 w 12191368"/>
              <a:gd name="connsiteY1071" fmla="*/ 915254 h 6738329"/>
              <a:gd name="connsiteX1072" fmla="*/ 5895547 w 12191368"/>
              <a:gd name="connsiteY1072" fmla="*/ 914855 h 6738329"/>
              <a:gd name="connsiteX1073" fmla="*/ 5898741 w 12191368"/>
              <a:gd name="connsiteY1073" fmla="*/ 914456 h 6738329"/>
              <a:gd name="connsiteX1074" fmla="*/ 5902333 w 12191368"/>
              <a:gd name="connsiteY1074" fmla="*/ 914855 h 6738329"/>
              <a:gd name="connsiteX1075" fmla="*/ 5905926 w 12191368"/>
              <a:gd name="connsiteY1075" fmla="*/ 915254 h 6738329"/>
              <a:gd name="connsiteX1076" fmla="*/ 5909519 w 12191368"/>
              <a:gd name="connsiteY1076" fmla="*/ 916052 h 6738329"/>
              <a:gd name="connsiteX1077" fmla="*/ 5913510 w 12191368"/>
              <a:gd name="connsiteY1077" fmla="*/ 917249 h 6738329"/>
              <a:gd name="connsiteX1078" fmla="*/ 5917500 w 12191368"/>
              <a:gd name="connsiteY1078" fmla="*/ 918846 h 6738329"/>
              <a:gd name="connsiteX1079" fmla="*/ 5921492 w 12191368"/>
              <a:gd name="connsiteY1079" fmla="*/ 921241 h 6738329"/>
              <a:gd name="connsiteX1080" fmla="*/ 5925483 w 12191368"/>
              <a:gd name="connsiteY1080" fmla="*/ 923636 h 6738329"/>
              <a:gd name="connsiteX1081" fmla="*/ 5929475 w 12191368"/>
              <a:gd name="connsiteY1081" fmla="*/ 926829 h 6738329"/>
              <a:gd name="connsiteX1082" fmla="*/ 5935064 w 12191368"/>
              <a:gd name="connsiteY1082" fmla="*/ 922838 h 6738329"/>
              <a:gd name="connsiteX1083" fmla="*/ 5941050 w 12191368"/>
              <a:gd name="connsiteY1083" fmla="*/ 918846 h 6738329"/>
              <a:gd name="connsiteX1084" fmla="*/ 5943845 w 12191368"/>
              <a:gd name="connsiteY1084" fmla="*/ 916850 h 6738329"/>
              <a:gd name="connsiteX1085" fmla="*/ 5946240 w 12191368"/>
              <a:gd name="connsiteY1085" fmla="*/ 914456 h 6738329"/>
              <a:gd name="connsiteX1086" fmla="*/ 5948235 w 12191368"/>
              <a:gd name="connsiteY1086" fmla="*/ 912061 h 6738329"/>
              <a:gd name="connsiteX1087" fmla="*/ 5949433 w 12191368"/>
              <a:gd name="connsiteY1087" fmla="*/ 909665 h 6738329"/>
              <a:gd name="connsiteX1088" fmla="*/ 5960609 w 12191368"/>
              <a:gd name="connsiteY1088" fmla="*/ 882922 h 6738329"/>
              <a:gd name="connsiteX1089" fmla="*/ 5970587 w 12191368"/>
              <a:gd name="connsiteY1089" fmla="*/ 859772 h 6738329"/>
              <a:gd name="connsiteX1090" fmla="*/ 5979369 w 12191368"/>
              <a:gd name="connsiteY1090" fmla="*/ 839415 h 6738329"/>
              <a:gd name="connsiteX1091" fmla="*/ 5988150 w 12191368"/>
              <a:gd name="connsiteY1091" fmla="*/ 822651 h 6738329"/>
              <a:gd name="connsiteX1092" fmla="*/ 5992143 w 12191368"/>
              <a:gd name="connsiteY1092" fmla="*/ 815067 h 6738329"/>
              <a:gd name="connsiteX1093" fmla="*/ 5996133 w 12191368"/>
              <a:gd name="connsiteY1093" fmla="*/ 808281 h 6738329"/>
              <a:gd name="connsiteX1094" fmla="*/ 6000125 w 12191368"/>
              <a:gd name="connsiteY1094" fmla="*/ 801496 h 6738329"/>
              <a:gd name="connsiteX1095" fmla="*/ 6004516 w 12191368"/>
              <a:gd name="connsiteY1095" fmla="*/ 795908 h 6738329"/>
              <a:gd name="connsiteX1096" fmla="*/ 6008908 w 12191368"/>
              <a:gd name="connsiteY1096" fmla="*/ 790719 h 6738329"/>
              <a:gd name="connsiteX1097" fmla="*/ 6013297 w 12191368"/>
              <a:gd name="connsiteY1097" fmla="*/ 786328 h 6738329"/>
              <a:gd name="connsiteX1098" fmla="*/ 6018486 w 12191368"/>
              <a:gd name="connsiteY1098" fmla="*/ 782337 h 6738329"/>
              <a:gd name="connsiteX1099" fmla="*/ 6023275 w 12191368"/>
              <a:gd name="connsiteY1099" fmla="*/ 778745 h 6738329"/>
              <a:gd name="connsiteX1100" fmla="*/ 6028466 w 12191368"/>
              <a:gd name="connsiteY1100" fmla="*/ 775551 h 6738329"/>
              <a:gd name="connsiteX1101" fmla="*/ 6033654 w 12191368"/>
              <a:gd name="connsiteY1101" fmla="*/ 772358 h 6738329"/>
              <a:gd name="connsiteX1102" fmla="*/ 6039641 w 12191368"/>
              <a:gd name="connsiteY1102" fmla="*/ 769963 h 6738329"/>
              <a:gd name="connsiteX1103" fmla="*/ 6045629 w 12191368"/>
              <a:gd name="connsiteY1103" fmla="*/ 768366 h 6738329"/>
              <a:gd name="connsiteX1104" fmla="*/ 6052813 w 12191368"/>
              <a:gd name="connsiteY1104" fmla="*/ 766769 h 6738329"/>
              <a:gd name="connsiteX1105" fmla="*/ 6059998 w 12191368"/>
              <a:gd name="connsiteY1105" fmla="*/ 765572 h 6738329"/>
              <a:gd name="connsiteX1106" fmla="*/ 6067581 w 12191368"/>
              <a:gd name="connsiteY1106" fmla="*/ 764375 h 6738329"/>
              <a:gd name="connsiteX1107" fmla="*/ 6075566 w 12191368"/>
              <a:gd name="connsiteY1107" fmla="*/ 763976 h 6738329"/>
              <a:gd name="connsiteX1108" fmla="*/ 6084745 w 12191368"/>
              <a:gd name="connsiteY1108" fmla="*/ 763577 h 6738329"/>
              <a:gd name="connsiteX1109" fmla="*/ 6093925 w 12191368"/>
              <a:gd name="connsiteY1109" fmla="*/ 763177 h 6738329"/>
              <a:gd name="connsiteX1110" fmla="*/ 6095368 w 12191368"/>
              <a:gd name="connsiteY1110" fmla="*/ 763204 h 6738329"/>
              <a:gd name="connsiteX1111" fmla="*/ 6095368 w 12191368"/>
              <a:gd name="connsiteY1111" fmla="*/ 113086 h 6738329"/>
              <a:gd name="connsiteX1112" fmla="*/ 6096083 w 12191368"/>
              <a:gd name="connsiteY1112" fmla="*/ 111364 h 6738329"/>
              <a:gd name="connsiteX1113" fmla="*/ 6102869 w 12191368"/>
              <a:gd name="connsiteY1113" fmla="*/ 96196 h 6738329"/>
              <a:gd name="connsiteX1114" fmla="*/ 6108458 w 12191368"/>
              <a:gd name="connsiteY1114" fmla="*/ 80629 h 6738329"/>
              <a:gd name="connsiteX1115" fmla="*/ 6113646 w 12191368"/>
              <a:gd name="connsiteY1115" fmla="*/ 65062 h 6738329"/>
              <a:gd name="connsiteX1116" fmla="*/ 6116042 w 12191368"/>
              <a:gd name="connsiteY1116" fmla="*/ 57478 h 6738329"/>
              <a:gd name="connsiteX1117" fmla="*/ 6118037 w 12191368"/>
              <a:gd name="connsiteY1117" fmla="*/ 49096 h 6738329"/>
              <a:gd name="connsiteX1118" fmla="*/ 6119634 w 12191368"/>
              <a:gd name="connsiteY1118" fmla="*/ 41512 h 6738329"/>
              <a:gd name="connsiteX1119" fmla="*/ 6120831 w 12191368"/>
              <a:gd name="connsiteY1119" fmla="*/ 33529 h 6738329"/>
              <a:gd name="connsiteX1120" fmla="*/ 6122028 w 12191368"/>
              <a:gd name="connsiteY1120" fmla="*/ 25147 h 6738329"/>
              <a:gd name="connsiteX1121" fmla="*/ 6122826 w 12191368"/>
              <a:gd name="connsiteY1121" fmla="*/ 17164 h 6738329"/>
              <a:gd name="connsiteX1122" fmla="*/ 6122826 w 12191368"/>
              <a:gd name="connsiteY1122" fmla="*/ 15168 h 6738329"/>
              <a:gd name="connsiteX1123" fmla="*/ 6123626 w 12191368"/>
              <a:gd name="connsiteY1123" fmla="*/ 13172 h 6738329"/>
              <a:gd name="connsiteX1124" fmla="*/ 6124823 w 12191368"/>
              <a:gd name="connsiteY1124" fmla="*/ 11575 h 6738329"/>
              <a:gd name="connsiteX1125" fmla="*/ 6126020 w 12191368"/>
              <a:gd name="connsiteY1125" fmla="*/ 9580 h 6738329"/>
              <a:gd name="connsiteX1126" fmla="*/ 6129213 w 12191368"/>
              <a:gd name="connsiteY1126" fmla="*/ 6387 h 6738329"/>
              <a:gd name="connsiteX1127" fmla="*/ 6132805 w 12191368"/>
              <a:gd name="connsiteY1127" fmla="*/ 3991 h 6738329"/>
              <a:gd name="connsiteX1128" fmla="*/ 6135600 w 12191368"/>
              <a:gd name="connsiteY1128" fmla="*/ 2794 h 6738329"/>
              <a:gd name="connsiteX1129" fmla="*/ 6139591 w 12191368"/>
              <a:gd name="connsiteY1129" fmla="*/ 1597 h 6738329"/>
              <a:gd name="connsiteX1130" fmla="*/ 6144780 w 12191368"/>
              <a:gd name="connsiteY1130" fmla="*/ 798 h 6738329"/>
              <a:gd name="connsiteX1131" fmla="*/ 6150369 w 12191368"/>
              <a:gd name="connsiteY1131" fmla="*/ 399 h 6738329"/>
              <a:gd name="connsiteX1132" fmla="*/ 6165137 w 12191368"/>
              <a:gd name="connsiteY1132" fmla="*/ 0 h 6738329"/>
              <a:gd name="connsiteX1133" fmla="*/ 6183098 w 12191368"/>
              <a:gd name="connsiteY1133" fmla="*/ 399 h 6738329"/>
              <a:gd name="connsiteX1134" fmla="*/ 6203455 w 12191368"/>
              <a:gd name="connsiteY1134" fmla="*/ 1198 h 6738329"/>
              <a:gd name="connsiteX1135" fmla="*/ 6225409 w 12191368"/>
              <a:gd name="connsiteY1135" fmla="*/ 2794 h 6738329"/>
              <a:gd name="connsiteX1136" fmla="*/ 6248959 w 12191368"/>
              <a:gd name="connsiteY1136" fmla="*/ 5190 h 6738329"/>
              <a:gd name="connsiteX1137" fmla="*/ 6272907 w 12191368"/>
              <a:gd name="connsiteY1137" fmla="*/ 7584 h 6738329"/>
              <a:gd name="connsiteX1138" fmla="*/ 6296458 w 12191368"/>
              <a:gd name="connsiteY1138" fmla="*/ 10777 h 6738329"/>
              <a:gd name="connsiteX1139" fmla="*/ 6319609 w 12191368"/>
              <a:gd name="connsiteY1139" fmla="*/ 14370 h 6738329"/>
              <a:gd name="connsiteX1140" fmla="*/ 6341961 w 12191368"/>
              <a:gd name="connsiteY1140" fmla="*/ 18361 h 6738329"/>
              <a:gd name="connsiteX1141" fmla="*/ 6361519 w 12191368"/>
              <a:gd name="connsiteY1141" fmla="*/ 21953 h 6738329"/>
              <a:gd name="connsiteX1142" fmla="*/ 6379082 w 12191368"/>
              <a:gd name="connsiteY1142" fmla="*/ 25945 h 6738329"/>
              <a:gd name="connsiteX1143" fmla="*/ 6386267 w 12191368"/>
              <a:gd name="connsiteY1143" fmla="*/ 27941 h 6738329"/>
              <a:gd name="connsiteX1144" fmla="*/ 6393052 w 12191368"/>
              <a:gd name="connsiteY1144" fmla="*/ 29936 h 6738329"/>
              <a:gd name="connsiteX1145" fmla="*/ 6399040 w 12191368"/>
              <a:gd name="connsiteY1145" fmla="*/ 31933 h 6738329"/>
              <a:gd name="connsiteX1146" fmla="*/ 6403430 w 12191368"/>
              <a:gd name="connsiteY1146" fmla="*/ 33928 h 6738329"/>
              <a:gd name="connsiteX1147" fmla="*/ 6407022 w 12191368"/>
              <a:gd name="connsiteY1147" fmla="*/ 35924 h 6738329"/>
              <a:gd name="connsiteX1148" fmla="*/ 6409418 w 12191368"/>
              <a:gd name="connsiteY1148" fmla="*/ 37520 h 6738329"/>
              <a:gd name="connsiteX1149" fmla="*/ 6412611 w 12191368"/>
              <a:gd name="connsiteY1149" fmla="*/ 41911 h 6738329"/>
              <a:gd name="connsiteX1150" fmla="*/ 6415005 w 12191368"/>
              <a:gd name="connsiteY1150" fmla="*/ 46302 h 6738329"/>
              <a:gd name="connsiteX1151" fmla="*/ 6417800 w 12191368"/>
              <a:gd name="connsiteY1151" fmla="*/ 51491 h 6738329"/>
              <a:gd name="connsiteX1152" fmla="*/ 6419795 w 12191368"/>
              <a:gd name="connsiteY1152" fmla="*/ 56679 h 6738329"/>
              <a:gd name="connsiteX1153" fmla="*/ 6423787 w 12191368"/>
              <a:gd name="connsiteY1153" fmla="*/ 66659 h 6738329"/>
              <a:gd name="connsiteX1154" fmla="*/ 6428178 w 12191368"/>
              <a:gd name="connsiteY1154" fmla="*/ 77037 h 6738329"/>
              <a:gd name="connsiteX1155" fmla="*/ 6431770 w 12191368"/>
              <a:gd name="connsiteY1155" fmla="*/ 81427 h 6738329"/>
              <a:gd name="connsiteX1156" fmla="*/ 6434963 w 12191368"/>
              <a:gd name="connsiteY1156" fmla="*/ 85818 h 6738329"/>
              <a:gd name="connsiteX1157" fmla="*/ 6438156 w 12191368"/>
              <a:gd name="connsiteY1157" fmla="*/ 88612 h 6738329"/>
              <a:gd name="connsiteX1158" fmla="*/ 6440950 w 12191368"/>
              <a:gd name="connsiteY1158" fmla="*/ 91406 h 6738329"/>
              <a:gd name="connsiteX1159" fmla="*/ 6443745 w 12191368"/>
              <a:gd name="connsiteY1159" fmla="*/ 93002 h 6738329"/>
              <a:gd name="connsiteX1160" fmla="*/ 6446539 w 12191368"/>
              <a:gd name="connsiteY1160" fmla="*/ 94599 h 6738329"/>
              <a:gd name="connsiteX1161" fmla="*/ 6448933 w 12191368"/>
              <a:gd name="connsiteY1161" fmla="*/ 95398 h 6738329"/>
              <a:gd name="connsiteX1162" fmla="*/ 6451728 w 12191368"/>
              <a:gd name="connsiteY1162" fmla="*/ 95797 h 6738329"/>
              <a:gd name="connsiteX1163" fmla="*/ 6454123 w 12191368"/>
              <a:gd name="connsiteY1163" fmla="*/ 95398 h 6738329"/>
              <a:gd name="connsiteX1164" fmla="*/ 6456118 w 12191368"/>
              <a:gd name="connsiteY1164" fmla="*/ 94999 h 6738329"/>
              <a:gd name="connsiteX1165" fmla="*/ 6458513 w 12191368"/>
              <a:gd name="connsiteY1165" fmla="*/ 94200 h 6738329"/>
              <a:gd name="connsiteX1166" fmla="*/ 6460509 w 12191368"/>
              <a:gd name="connsiteY1166" fmla="*/ 93002 h 6738329"/>
              <a:gd name="connsiteX1167" fmla="*/ 6465299 w 12191368"/>
              <a:gd name="connsiteY1167" fmla="*/ 89809 h 6738329"/>
              <a:gd name="connsiteX1168" fmla="*/ 6469290 w 12191368"/>
              <a:gd name="connsiteY1168" fmla="*/ 85818 h 6738329"/>
              <a:gd name="connsiteX1169" fmla="*/ 6477672 w 12191368"/>
              <a:gd name="connsiteY1169" fmla="*/ 76238 h 6738329"/>
              <a:gd name="connsiteX1170" fmla="*/ 6482063 w 12191368"/>
              <a:gd name="connsiteY1170" fmla="*/ 71847 h 6738329"/>
              <a:gd name="connsiteX1171" fmla="*/ 6486453 w 12191368"/>
              <a:gd name="connsiteY1171" fmla="*/ 67856 h 6738329"/>
              <a:gd name="connsiteX1172" fmla="*/ 6488849 w 12191368"/>
              <a:gd name="connsiteY1172" fmla="*/ 66259 h 6738329"/>
              <a:gd name="connsiteX1173" fmla="*/ 6491243 w 12191368"/>
              <a:gd name="connsiteY1173" fmla="*/ 64662 h 6738329"/>
              <a:gd name="connsiteX1174" fmla="*/ 6493638 w 12191368"/>
              <a:gd name="connsiteY1174" fmla="*/ 63465 h 6738329"/>
              <a:gd name="connsiteX1175" fmla="*/ 6496832 w 12191368"/>
              <a:gd name="connsiteY1175" fmla="*/ 62667 h 6738329"/>
              <a:gd name="connsiteX1176" fmla="*/ 6499626 w 12191368"/>
              <a:gd name="connsiteY1176" fmla="*/ 62268 h 6738329"/>
              <a:gd name="connsiteX1177" fmla="*/ 6502419 w 12191368"/>
              <a:gd name="connsiteY1177" fmla="*/ 62268 h 6738329"/>
              <a:gd name="connsiteX1178" fmla="*/ 6505613 w 12191368"/>
              <a:gd name="connsiteY1178" fmla="*/ 62667 h 6738329"/>
              <a:gd name="connsiteX1179" fmla="*/ 6508806 w 12191368"/>
              <a:gd name="connsiteY1179" fmla="*/ 63465 h 6738329"/>
              <a:gd name="connsiteX1180" fmla="*/ 6505613 w 12191368"/>
              <a:gd name="connsiteY1180" fmla="*/ 69852 h 6738329"/>
              <a:gd name="connsiteX1181" fmla="*/ 6503617 w 12191368"/>
              <a:gd name="connsiteY1181" fmla="*/ 76238 h 6738329"/>
              <a:gd name="connsiteX1182" fmla="*/ 6502419 w 12191368"/>
              <a:gd name="connsiteY1182" fmla="*/ 81826 h 6738329"/>
              <a:gd name="connsiteX1183" fmla="*/ 6502020 w 12191368"/>
              <a:gd name="connsiteY1183" fmla="*/ 87415 h 6738329"/>
              <a:gd name="connsiteX1184" fmla="*/ 6502419 w 12191368"/>
              <a:gd name="connsiteY1184" fmla="*/ 92204 h 6738329"/>
              <a:gd name="connsiteX1185" fmla="*/ 6503617 w 12191368"/>
              <a:gd name="connsiteY1185" fmla="*/ 96994 h 6738329"/>
              <a:gd name="connsiteX1186" fmla="*/ 6505213 w 12191368"/>
              <a:gd name="connsiteY1186" fmla="*/ 100985 h 6738329"/>
              <a:gd name="connsiteX1187" fmla="*/ 6507609 w 12191368"/>
              <a:gd name="connsiteY1187" fmla="*/ 104977 h 6738329"/>
              <a:gd name="connsiteX1188" fmla="*/ 6510403 w 12191368"/>
              <a:gd name="connsiteY1188" fmla="*/ 108968 h 6738329"/>
              <a:gd name="connsiteX1189" fmla="*/ 6513595 w 12191368"/>
              <a:gd name="connsiteY1189" fmla="*/ 112561 h 6738329"/>
              <a:gd name="connsiteX1190" fmla="*/ 6517188 w 12191368"/>
              <a:gd name="connsiteY1190" fmla="*/ 116153 h 6738329"/>
              <a:gd name="connsiteX1191" fmla="*/ 6521179 w 12191368"/>
              <a:gd name="connsiteY1191" fmla="*/ 119346 h 6738329"/>
              <a:gd name="connsiteX1192" fmla="*/ 6529961 w 12191368"/>
              <a:gd name="connsiteY1192" fmla="*/ 125334 h 6738329"/>
              <a:gd name="connsiteX1193" fmla="*/ 6539141 w 12191368"/>
              <a:gd name="connsiteY1193" fmla="*/ 131321 h 6738329"/>
              <a:gd name="connsiteX1194" fmla="*/ 6548722 w 12191368"/>
              <a:gd name="connsiteY1194" fmla="*/ 137308 h 6738329"/>
              <a:gd name="connsiteX1195" fmla="*/ 6557503 w 12191368"/>
              <a:gd name="connsiteY1195" fmla="*/ 143295 h 6738329"/>
              <a:gd name="connsiteX1196" fmla="*/ 6561893 w 12191368"/>
              <a:gd name="connsiteY1196" fmla="*/ 146489 h 6738329"/>
              <a:gd name="connsiteX1197" fmla="*/ 6565884 w 12191368"/>
              <a:gd name="connsiteY1197" fmla="*/ 150480 h 6738329"/>
              <a:gd name="connsiteX1198" fmla="*/ 6569477 w 12191368"/>
              <a:gd name="connsiteY1198" fmla="*/ 154072 h 6738329"/>
              <a:gd name="connsiteX1199" fmla="*/ 6572670 w 12191368"/>
              <a:gd name="connsiteY1199" fmla="*/ 157665 h 6738329"/>
              <a:gd name="connsiteX1200" fmla="*/ 6575065 w 12191368"/>
              <a:gd name="connsiteY1200" fmla="*/ 162055 h 6738329"/>
              <a:gd name="connsiteX1201" fmla="*/ 6577460 w 12191368"/>
              <a:gd name="connsiteY1201" fmla="*/ 166447 h 6738329"/>
              <a:gd name="connsiteX1202" fmla="*/ 6579057 w 12191368"/>
              <a:gd name="connsiteY1202" fmla="*/ 170837 h 6738329"/>
              <a:gd name="connsiteX1203" fmla="*/ 6579855 w 12191368"/>
              <a:gd name="connsiteY1203" fmla="*/ 176026 h 6738329"/>
              <a:gd name="connsiteX1204" fmla="*/ 6580254 w 12191368"/>
              <a:gd name="connsiteY1204" fmla="*/ 181614 h 6738329"/>
              <a:gd name="connsiteX1205" fmla="*/ 6579855 w 12191368"/>
              <a:gd name="connsiteY1205" fmla="*/ 187601 h 6738329"/>
              <a:gd name="connsiteX1206" fmla="*/ 6578658 w 12191368"/>
              <a:gd name="connsiteY1206" fmla="*/ 193988 h 6738329"/>
              <a:gd name="connsiteX1207" fmla="*/ 6576263 w 12191368"/>
              <a:gd name="connsiteY1207" fmla="*/ 200375 h 6738329"/>
              <a:gd name="connsiteX1208" fmla="*/ 6581451 w 12191368"/>
              <a:gd name="connsiteY1208" fmla="*/ 225520 h 6738329"/>
              <a:gd name="connsiteX1209" fmla="*/ 6585443 w 12191368"/>
              <a:gd name="connsiteY1209" fmla="*/ 250268 h 6738329"/>
              <a:gd name="connsiteX1210" fmla="*/ 6589435 w 12191368"/>
              <a:gd name="connsiteY1210" fmla="*/ 274616 h 6738329"/>
              <a:gd name="connsiteX1211" fmla="*/ 6592627 w 12191368"/>
              <a:gd name="connsiteY1211" fmla="*/ 299763 h 6738329"/>
              <a:gd name="connsiteX1212" fmla="*/ 6595023 w 12191368"/>
              <a:gd name="connsiteY1212" fmla="*/ 324510 h 6738329"/>
              <a:gd name="connsiteX1213" fmla="*/ 6595821 w 12191368"/>
              <a:gd name="connsiteY1213" fmla="*/ 336884 h 6738329"/>
              <a:gd name="connsiteX1214" fmla="*/ 6596220 w 12191368"/>
              <a:gd name="connsiteY1214" fmla="*/ 349656 h 6738329"/>
              <a:gd name="connsiteX1215" fmla="*/ 6596619 w 12191368"/>
              <a:gd name="connsiteY1215" fmla="*/ 362031 h 6738329"/>
              <a:gd name="connsiteX1216" fmla="*/ 6596619 w 12191368"/>
              <a:gd name="connsiteY1216" fmla="*/ 374803 h 6738329"/>
              <a:gd name="connsiteX1217" fmla="*/ 6596220 w 12191368"/>
              <a:gd name="connsiteY1217" fmla="*/ 387575 h 6738329"/>
              <a:gd name="connsiteX1218" fmla="*/ 6595821 w 12191368"/>
              <a:gd name="connsiteY1218" fmla="*/ 399950 h 6738329"/>
              <a:gd name="connsiteX1219" fmla="*/ 6599014 w 12191368"/>
              <a:gd name="connsiteY1219" fmla="*/ 425895 h 6738329"/>
              <a:gd name="connsiteX1220" fmla="*/ 6601809 w 12191368"/>
              <a:gd name="connsiteY1220" fmla="*/ 451840 h 6738329"/>
              <a:gd name="connsiteX1221" fmla="*/ 6604203 w 12191368"/>
              <a:gd name="connsiteY1221" fmla="*/ 477385 h 6738329"/>
              <a:gd name="connsiteX1222" fmla="*/ 6605800 w 12191368"/>
              <a:gd name="connsiteY1222" fmla="*/ 503330 h 6738329"/>
              <a:gd name="connsiteX1223" fmla="*/ 6607396 w 12191368"/>
              <a:gd name="connsiteY1223" fmla="*/ 529274 h 6738329"/>
              <a:gd name="connsiteX1224" fmla="*/ 6608594 w 12191368"/>
              <a:gd name="connsiteY1224" fmla="*/ 555219 h 6738329"/>
              <a:gd name="connsiteX1225" fmla="*/ 6608993 w 12191368"/>
              <a:gd name="connsiteY1225" fmla="*/ 581164 h 6738329"/>
              <a:gd name="connsiteX1226" fmla="*/ 6609791 w 12191368"/>
              <a:gd name="connsiteY1226" fmla="*/ 606710 h 6738329"/>
              <a:gd name="connsiteX1227" fmla="*/ 6610589 w 12191368"/>
              <a:gd name="connsiteY1227" fmla="*/ 658600 h 6738329"/>
              <a:gd name="connsiteX1228" fmla="*/ 6610989 w 12191368"/>
              <a:gd name="connsiteY1228" fmla="*/ 710888 h 6738329"/>
              <a:gd name="connsiteX1229" fmla="*/ 6611787 w 12191368"/>
              <a:gd name="connsiteY1229" fmla="*/ 762379 h 6738329"/>
              <a:gd name="connsiteX1230" fmla="*/ 6612586 w 12191368"/>
              <a:gd name="connsiteY1230" fmla="*/ 788324 h 6738329"/>
              <a:gd name="connsiteX1231" fmla="*/ 6613783 w 12191368"/>
              <a:gd name="connsiteY1231" fmla="*/ 814668 h 6738329"/>
              <a:gd name="connsiteX1232" fmla="*/ 6630547 w 12191368"/>
              <a:gd name="connsiteY1232" fmla="*/ 1345538 h 6738329"/>
              <a:gd name="connsiteX1233" fmla="*/ 6648509 w 12191368"/>
              <a:gd name="connsiteY1233" fmla="*/ 1345937 h 6738329"/>
              <a:gd name="connsiteX1234" fmla="*/ 6656492 w 12191368"/>
              <a:gd name="connsiteY1234" fmla="*/ 1310813 h 6738329"/>
              <a:gd name="connsiteX1235" fmla="*/ 6664475 w 12191368"/>
              <a:gd name="connsiteY1235" fmla="*/ 1275289 h 6738329"/>
              <a:gd name="connsiteX1236" fmla="*/ 6671659 w 12191368"/>
              <a:gd name="connsiteY1236" fmla="*/ 1240162 h 6738329"/>
              <a:gd name="connsiteX1237" fmla="*/ 6678844 w 12191368"/>
              <a:gd name="connsiteY1237" fmla="*/ 1204639 h 6738329"/>
              <a:gd name="connsiteX1238" fmla="*/ 6707184 w 12191368"/>
              <a:gd name="connsiteY1238" fmla="*/ 1062940 h 6738329"/>
              <a:gd name="connsiteX1239" fmla="*/ 6714369 w 12191368"/>
              <a:gd name="connsiteY1239" fmla="*/ 1027416 h 6738329"/>
              <a:gd name="connsiteX1240" fmla="*/ 6721554 w 12191368"/>
              <a:gd name="connsiteY1240" fmla="*/ 992290 h 6738329"/>
              <a:gd name="connsiteX1241" fmla="*/ 6729936 w 12191368"/>
              <a:gd name="connsiteY1241" fmla="*/ 956766 h 6738329"/>
              <a:gd name="connsiteX1242" fmla="*/ 6737919 w 12191368"/>
              <a:gd name="connsiteY1242" fmla="*/ 921641 h 6738329"/>
              <a:gd name="connsiteX1243" fmla="*/ 6746301 w 12191368"/>
              <a:gd name="connsiteY1243" fmla="*/ 886914 h 6738329"/>
              <a:gd name="connsiteX1244" fmla="*/ 6755881 w 12191368"/>
              <a:gd name="connsiteY1244" fmla="*/ 851789 h 6738329"/>
              <a:gd name="connsiteX1245" fmla="*/ 6765860 w 12191368"/>
              <a:gd name="connsiteY1245" fmla="*/ 817063 h 6738329"/>
              <a:gd name="connsiteX1246" fmla="*/ 6776237 w 12191368"/>
              <a:gd name="connsiteY1246" fmla="*/ 782337 h 6738329"/>
              <a:gd name="connsiteX1247" fmla="*/ 6775040 w 12191368"/>
              <a:gd name="connsiteY1247" fmla="*/ 767568 h 6738329"/>
              <a:gd name="connsiteX1248" fmla="*/ 6774641 w 12191368"/>
              <a:gd name="connsiteY1248" fmla="*/ 753598 h 6738329"/>
              <a:gd name="connsiteX1249" fmla="*/ 6775040 w 12191368"/>
              <a:gd name="connsiteY1249" fmla="*/ 738829 h 6738329"/>
              <a:gd name="connsiteX1250" fmla="*/ 6776636 w 12191368"/>
              <a:gd name="connsiteY1250" fmla="*/ 724859 h 6738329"/>
              <a:gd name="connsiteX1251" fmla="*/ 6778632 w 12191368"/>
              <a:gd name="connsiteY1251" fmla="*/ 710888 h 6738329"/>
              <a:gd name="connsiteX1252" fmla="*/ 6781427 w 12191368"/>
              <a:gd name="connsiteY1252" fmla="*/ 696519 h 6738329"/>
              <a:gd name="connsiteX1253" fmla="*/ 6785418 w 12191368"/>
              <a:gd name="connsiteY1253" fmla="*/ 682549 h 6738329"/>
              <a:gd name="connsiteX1254" fmla="*/ 6791006 w 12191368"/>
              <a:gd name="connsiteY1254" fmla="*/ 668578 h 6738329"/>
              <a:gd name="connsiteX1255" fmla="*/ 6790607 w 12191368"/>
              <a:gd name="connsiteY1255" fmla="*/ 663390 h 6738329"/>
              <a:gd name="connsiteX1256" fmla="*/ 6790607 w 12191368"/>
              <a:gd name="connsiteY1256" fmla="*/ 658200 h 6738329"/>
              <a:gd name="connsiteX1257" fmla="*/ 6791006 w 12191368"/>
              <a:gd name="connsiteY1257" fmla="*/ 653410 h 6738329"/>
              <a:gd name="connsiteX1258" fmla="*/ 6791405 w 12191368"/>
              <a:gd name="connsiteY1258" fmla="*/ 648222 h 6738329"/>
              <a:gd name="connsiteX1259" fmla="*/ 6792603 w 12191368"/>
              <a:gd name="connsiteY1259" fmla="*/ 643432 h 6738329"/>
              <a:gd name="connsiteX1260" fmla="*/ 6793800 w 12191368"/>
              <a:gd name="connsiteY1260" fmla="*/ 638642 h 6738329"/>
              <a:gd name="connsiteX1261" fmla="*/ 6795396 w 12191368"/>
              <a:gd name="connsiteY1261" fmla="*/ 633852 h 6738329"/>
              <a:gd name="connsiteX1262" fmla="*/ 6796994 w 12191368"/>
              <a:gd name="connsiteY1262" fmla="*/ 629462 h 6738329"/>
              <a:gd name="connsiteX1263" fmla="*/ 6800985 w 12191368"/>
              <a:gd name="connsiteY1263" fmla="*/ 620680 h 6738329"/>
              <a:gd name="connsiteX1264" fmla="*/ 6805774 w 12191368"/>
              <a:gd name="connsiteY1264" fmla="*/ 612298 h 6738329"/>
              <a:gd name="connsiteX1265" fmla="*/ 6810964 w 12191368"/>
              <a:gd name="connsiteY1265" fmla="*/ 603517 h 6738329"/>
              <a:gd name="connsiteX1266" fmla="*/ 6816153 w 12191368"/>
              <a:gd name="connsiteY1266" fmla="*/ 595135 h 6738329"/>
              <a:gd name="connsiteX1267" fmla="*/ 6822140 w 12191368"/>
              <a:gd name="connsiteY1267" fmla="*/ 586752 h 6738329"/>
              <a:gd name="connsiteX1268" fmla="*/ 6827329 w 12191368"/>
              <a:gd name="connsiteY1268" fmla="*/ 577971 h 6738329"/>
              <a:gd name="connsiteX1269" fmla="*/ 6832118 w 12191368"/>
              <a:gd name="connsiteY1269" fmla="*/ 569190 h 6738329"/>
              <a:gd name="connsiteX1270" fmla="*/ 6836509 w 12191368"/>
              <a:gd name="connsiteY1270" fmla="*/ 560009 h 6738329"/>
              <a:gd name="connsiteX1271" fmla="*/ 6839702 w 12191368"/>
              <a:gd name="connsiteY1271" fmla="*/ 550829 h 6738329"/>
              <a:gd name="connsiteX1272" fmla="*/ 6841300 w 12191368"/>
              <a:gd name="connsiteY1272" fmla="*/ 546039 h 6738329"/>
              <a:gd name="connsiteX1273" fmla="*/ 6842497 w 12191368"/>
              <a:gd name="connsiteY1273" fmla="*/ 540850 h 6738329"/>
              <a:gd name="connsiteX1274" fmla="*/ 6843295 w 12191368"/>
              <a:gd name="connsiteY1274" fmla="*/ 535661 h 6738329"/>
              <a:gd name="connsiteX1275" fmla="*/ 6844093 w 12191368"/>
              <a:gd name="connsiteY1275" fmla="*/ 530872 h 6738329"/>
              <a:gd name="connsiteX1276" fmla="*/ 6844093 w 12191368"/>
              <a:gd name="connsiteY1276" fmla="*/ 525283 h 6738329"/>
              <a:gd name="connsiteX1277" fmla="*/ 6844093 w 12191368"/>
              <a:gd name="connsiteY1277" fmla="*/ 520094 h 6738329"/>
              <a:gd name="connsiteX1278" fmla="*/ 6844093 w 12191368"/>
              <a:gd name="connsiteY1278" fmla="*/ 515304 h 6738329"/>
              <a:gd name="connsiteX1279" fmla="*/ 6844892 w 12191368"/>
              <a:gd name="connsiteY1279" fmla="*/ 511312 h 6738329"/>
              <a:gd name="connsiteX1280" fmla="*/ 6846488 w 12191368"/>
              <a:gd name="connsiteY1280" fmla="*/ 507720 h 6738329"/>
              <a:gd name="connsiteX1281" fmla="*/ 6848484 w 12191368"/>
              <a:gd name="connsiteY1281" fmla="*/ 505326 h 6738329"/>
              <a:gd name="connsiteX1282" fmla="*/ 6851278 w 12191368"/>
              <a:gd name="connsiteY1282" fmla="*/ 503330 h 6738329"/>
              <a:gd name="connsiteX1283" fmla="*/ 6854471 w 12191368"/>
              <a:gd name="connsiteY1283" fmla="*/ 502531 h 6738329"/>
              <a:gd name="connsiteX1284" fmla="*/ 6857664 w 12191368"/>
              <a:gd name="connsiteY1284" fmla="*/ 501733 h 6738329"/>
              <a:gd name="connsiteX1285" fmla="*/ 6861656 w 12191368"/>
              <a:gd name="connsiteY1285" fmla="*/ 501334 h 6738329"/>
              <a:gd name="connsiteX1286" fmla="*/ 6865647 w 12191368"/>
              <a:gd name="connsiteY1286" fmla="*/ 501733 h 6738329"/>
              <a:gd name="connsiteX1287" fmla="*/ 6869639 w 12191368"/>
              <a:gd name="connsiteY1287" fmla="*/ 501733 h 6738329"/>
              <a:gd name="connsiteX1288" fmla="*/ 6878021 w 12191368"/>
              <a:gd name="connsiteY1288" fmla="*/ 502931 h 6738329"/>
              <a:gd name="connsiteX1289" fmla="*/ 6886803 w 12191368"/>
              <a:gd name="connsiteY1289" fmla="*/ 504128 h 6738329"/>
              <a:gd name="connsiteX1290" fmla="*/ 6894386 w 12191368"/>
              <a:gd name="connsiteY1290" fmla="*/ 504927 h 6738329"/>
              <a:gd name="connsiteX1291" fmla="*/ 6945078 w 12191368"/>
              <a:gd name="connsiteY1291" fmla="*/ 505326 h 6738329"/>
              <a:gd name="connsiteX1292" fmla="*/ 6996170 w 12191368"/>
              <a:gd name="connsiteY1292" fmla="*/ 505725 h 6738329"/>
              <a:gd name="connsiteX1293" fmla="*/ 7098353 w 12191368"/>
              <a:gd name="connsiteY1293" fmla="*/ 506124 h 6738329"/>
              <a:gd name="connsiteX1294" fmla="*/ 7095957 w 12191368"/>
              <a:gd name="connsiteY1294" fmla="*/ 494948 h 6738329"/>
              <a:gd name="connsiteX1295" fmla="*/ 7095558 w 12191368"/>
              <a:gd name="connsiteY1295" fmla="*/ 490158 h 6738329"/>
              <a:gd name="connsiteX1296" fmla="*/ 7095159 w 12191368"/>
              <a:gd name="connsiteY1296" fmla="*/ 485768 h 6738329"/>
              <a:gd name="connsiteX1297" fmla="*/ 7095159 w 12191368"/>
              <a:gd name="connsiteY1297" fmla="*/ 482175 h 6738329"/>
              <a:gd name="connsiteX1298" fmla="*/ 7095159 w 12191368"/>
              <a:gd name="connsiteY1298" fmla="*/ 478583 h 6738329"/>
              <a:gd name="connsiteX1299" fmla="*/ 7095957 w 12191368"/>
              <a:gd name="connsiteY1299" fmla="*/ 475389 h 6738329"/>
              <a:gd name="connsiteX1300" fmla="*/ 7096756 w 12191368"/>
              <a:gd name="connsiteY1300" fmla="*/ 472595 h 6738329"/>
              <a:gd name="connsiteX1301" fmla="*/ 7097554 w 12191368"/>
              <a:gd name="connsiteY1301" fmla="*/ 470600 h 6738329"/>
              <a:gd name="connsiteX1302" fmla="*/ 7099151 w 12191368"/>
              <a:gd name="connsiteY1302" fmla="*/ 468604 h 6738329"/>
              <a:gd name="connsiteX1303" fmla="*/ 7100349 w 12191368"/>
              <a:gd name="connsiteY1303" fmla="*/ 467007 h 6738329"/>
              <a:gd name="connsiteX1304" fmla="*/ 7101945 w 12191368"/>
              <a:gd name="connsiteY1304" fmla="*/ 465809 h 6738329"/>
              <a:gd name="connsiteX1305" fmla="*/ 7103941 w 12191368"/>
              <a:gd name="connsiteY1305" fmla="*/ 465011 h 6738329"/>
              <a:gd name="connsiteX1306" fmla="*/ 7105936 w 12191368"/>
              <a:gd name="connsiteY1306" fmla="*/ 464213 h 6738329"/>
              <a:gd name="connsiteX1307" fmla="*/ 7107933 w 12191368"/>
              <a:gd name="connsiteY1307" fmla="*/ 463814 h 6738329"/>
              <a:gd name="connsiteX1308" fmla="*/ 7110327 w 12191368"/>
              <a:gd name="connsiteY1308" fmla="*/ 463415 h 6738329"/>
              <a:gd name="connsiteX1309" fmla="*/ 7115516 w 12191368"/>
              <a:gd name="connsiteY1309" fmla="*/ 463415 h 6738329"/>
              <a:gd name="connsiteX1310" fmla="*/ 7121104 w 12191368"/>
              <a:gd name="connsiteY1310" fmla="*/ 464213 h 6738329"/>
              <a:gd name="connsiteX1311" fmla="*/ 7126693 w 12191368"/>
              <a:gd name="connsiteY1311" fmla="*/ 465410 h 6738329"/>
              <a:gd name="connsiteX1312" fmla="*/ 7132280 w 12191368"/>
              <a:gd name="connsiteY1312" fmla="*/ 466608 h 6738329"/>
              <a:gd name="connsiteX1313" fmla="*/ 7143856 w 12191368"/>
              <a:gd name="connsiteY1313" fmla="*/ 469003 h 6738329"/>
              <a:gd name="connsiteX1314" fmla="*/ 7149444 w 12191368"/>
              <a:gd name="connsiteY1314" fmla="*/ 469801 h 6738329"/>
              <a:gd name="connsiteX1315" fmla="*/ 7154633 w 12191368"/>
              <a:gd name="connsiteY1315" fmla="*/ 470200 h 6738329"/>
              <a:gd name="connsiteX1316" fmla="*/ 7168604 w 12191368"/>
              <a:gd name="connsiteY1316" fmla="*/ 469402 h 6738329"/>
              <a:gd name="connsiteX1317" fmla="*/ 7182973 w 12191368"/>
              <a:gd name="connsiteY1317" fmla="*/ 467806 h 6738329"/>
              <a:gd name="connsiteX1318" fmla="*/ 7197342 w 12191368"/>
              <a:gd name="connsiteY1318" fmla="*/ 465410 h 6738329"/>
              <a:gd name="connsiteX1319" fmla="*/ 7211312 w 12191368"/>
              <a:gd name="connsiteY1319" fmla="*/ 462616 h 6738329"/>
              <a:gd name="connsiteX1320" fmla="*/ 7240051 w 12191368"/>
              <a:gd name="connsiteY1320" fmla="*/ 457427 h 6738329"/>
              <a:gd name="connsiteX1321" fmla="*/ 7254421 w 12191368"/>
              <a:gd name="connsiteY1321" fmla="*/ 455432 h 6738329"/>
              <a:gd name="connsiteX1322" fmla="*/ 7268790 w 12191368"/>
              <a:gd name="connsiteY1322" fmla="*/ 453835 h 6738329"/>
              <a:gd name="connsiteX1323" fmla="*/ 7275575 w 12191368"/>
              <a:gd name="connsiteY1323" fmla="*/ 453436 h 6738329"/>
              <a:gd name="connsiteX1324" fmla="*/ 7283159 w 12191368"/>
              <a:gd name="connsiteY1324" fmla="*/ 453037 h 6738329"/>
              <a:gd name="connsiteX1325" fmla="*/ 7289945 w 12191368"/>
              <a:gd name="connsiteY1325" fmla="*/ 453037 h 6738329"/>
              <a:gd name="connsiteX1326" fmla="*/ 7296731 w 12191368"/>
              <a:gd name="connsiteY1326" fmla="*/ 453436 h 6738329"/>
              <a:gd name="connsiteX1327" fmla="*/ 7303916 w 12191368"/>
              <a:gd name="connsiteY1327" fmla="*/ 454234 h 6738329"/>
              <a:gd name="connsiteX1328" fmla="*/ 7311101 w 12191368"/>
              <a:gd name="connsiteY1328" fmla="*/ 455032 h 6738329"/>
              <a:gd name="connsiteX1329" fmla="*/ 7317885 w 12191368"/>
              <a:gd name="connsiteY1329" fmla="*/ 456629 h 6738329"/>
              <a:gd name="connsiteX1330" fmla="*/ 7324671 w 12191368"/>
              <a:gd name="connsiteY1330" fmla="*/ 458225 h 6738329"/>
              <a:gd name="connsiteX1331" fmla="*/ 7331457 w 12191368"/>
              <a:gd name="connsiteY1331" fmla="*/ 460621 h 6738329"/>
              <a:gd name="connsiteX1332" fmla="*/ 7338243 w 12191368"/>
              <a:gd name="connsiteY1332" fmla="*/ 463016 h 6738329"/>
              <a:gd name="connsiteX1333" fmla="*/ 7345028 w 12191368"/>
              <a:gd name="connsiteY1333" fmla="*/ 466208 h 6738329"/>
              <a:gd name="connsiteX1334" fmla="*/ 7351813 w 12191368"/>
              <a:gd name="connsiteY1334" fmla="*/ 469801 h 6738329"/>
              <a:gd name="connsiteX1335" fmla="*/ 7358599 w 12191368"/>
              <a:gd name="connsiteY1335" fmla="*/ 474192 h 6738329"/>
              <a:gd name="connsiteX1336" fmla="*/ 7364986 w 12191368"/>
              <a:gd name="connsiteY1336" fmla="*/ 479381 h 6738329"/>
              <a:gd name="connsiteX1337" fmla="*/ 7371372 w 12191368"/>
              <a:gd name="connsiteY1337" fmla="*/ 484569 h 6738329"/>
              <a:gd name="connsiteX1338" fmla="*/ 7378157 w 12191368"/>
              <a:gd name="connsiteY1338" fmla="*/ 490557 h 6738329"/>
              <a:gd name="connsiteX1339" fmla="*/ 7406896 w 12191368"/>
              <a:gd name="connsiteY1339" fmla="*/ 513708 h 6738329"/>
              <a:gd name="connsiteX1340" fmla="*/ 7414879 w 12191368"/>
              <a:gd name="connsiteY1340" fmla="*/ 510115 h 6738329"/>
              <a:gd name="connsiteX1341" fmla="*/ 7422862 w 12191368"/>
              <a:gd name="connsiteY1341" fmla="*/ 507321 h 6738329"/>
              <a:gd name="connsiteX1342" fmla="*/ 7430047 w 12191368"/>
              <a:gd name="connsiteY1342" fmla="*/ 505326 h 6738329"/>
              <a:gd name="connsiteX1343" fmla="*/ 7437631 w 12191368"/>
              <a:gd name="connsiteY1343" fmla="*/ 503729 h 6738329"/>
              <a:gd name="connsiteX1344" fmla="*/ 7445215 w 12191368"/>
              <a:gd name="connsiteY1344" fmla="*/ 502931 h 6738329"/>
              <a:gd name="connsiteX1345" fmla="*/ 7452000 w 12191368"/>
              <a:gd name="connsiteY1345" fmla="*/ 502132 h 6738329"/>
              <a:gd name="connsiteX1346" fmla="*/ 7458786 w 12191368"/>
              <a:gd name="connsiteY1346" fmla="*/ 502132 h 6738329"/>
              <a:gd name="connsiteX1347" fmla="*/ 7465572 w 12191368"/>
              <a:gd name="connsiteY1347" fmla="*/ 502531 h 6738329"/>
              <a:gd name="connsiteX1348" fmla="*/ 7471958 w 12191368"/>
              <a:gd name="connsiteY1348" fmla="*/ 503330 h 6738329"/>
              <a:gd name="connsiteX1349" fmla="*/ 7478744 w 12191368"/>
              <a:gd name="connsiteY1349" fmla="*/ 504528 h 6738329"/>
              <a:gd name="connsiteX1350" fmla="*/ 7484731 w 12191368"/>
              <a:gd name="connsiteY1350" fmla="*/ 506124 h 6738329"/>
              <a:gd name="connsiteX1351" fmla="*/ 7490718 w 12191368"/>
              <a:gd name="connsiteY1351" fmla="*/ 508519 h 6738329"/>
              <a:gd name="connsiteX1352" fmla="*/ 7496306 w 12191368"/>
              <a:gd name="connsiteY1352" fmla="*/ 511712 h 6738329"/>
              <a:gd name="connsiteX1353" fmla="*/ 7501495 w 12191368"/>
              <a:gd name="connsiteY1353" fmla="*/ 514905 h 6738329"/>
              <a:gd name="connsiteX1354" fmla="*/ 7507084 w 12191368"/>
              <a:gd name="connsiteY1354" fmla="*/ 518098 h 6738329"/>
              <a:gd name="connsiteX1355" fmla="*/ 7512272 w 12191368"/>
              <a:gd name="connsiteY1355" fmla="*/ 522090 h 6738329"/>
              <a:gd name="connsiteX1356" fmla="*/ 7516663 w 12191368"/>
              <a:gd name="connsiteY1356" fmla="*/ 526480 h 6738329"/>
              <a:gd name="connsiteX1357" fmla="*/ 7521054 w 12191368"/>
              <a:gd name="connsiteY1357" fmla="*/ 531271 h 6738329"/>
              <a:gd name="connsiteX1358" fmla="*/ 7525445 w 12191368"/>
              <a:gd name="connsiteY1358" fmla="*/ 536459 h 6738329"/>
              <a:gd name="connsiteX1359" fmla="*/ 7529037 w 12191368"/>
              <a:gd name="connsiteY1359" fmla="*/ 542447 h 6738329"/>
              <a:gd name="connsiteX1360" fmla="*/ 7532630 w 12191368"/>
              <a:gd name="connsiteY1360" fmla="*/ 548833 h 6738329"/>
              <a:gd name="connsiteX1361" fmla="*/ 7536222 w 12191368"/>
              <a:gd name="connsiteY1361" fmla="*/ 555219 h 6738329"/>
              <a:gd name="connsiteX1362" fmla="*/ 7539414 w 12191368"/>
              <a:gd name="connsiteY1362" fmla="*/ 562005 h 6738329"/>
              <a:gd name="connsiteX1363" fmla="*/ 7542209 w 12191368"/>
              <a:gd name="connsiteY1363" fmla="*/ 569190 h 6738329"/>
              <a:gd name="connsiteX1364" fmla="*/ 7544604 w 12191368"/>
              <a:gd name="connsiteY1364" fmla="*/ 577173 h 6738329"/>
              <a:gd name="connsiteX1365" fmla="*/ 7546599 w 12191368"/>
              <a:gd name="connsiteY1365" fmla="*/ 585156 h 6738329"/>
              <a:gd name="connsiteX1366" fmla="*/ 7548595 w 12191368"/>
              <a:gd name="connsiteY1366" fmla="*/ 593139 h 6738329"/>
              <a:gd name="connsiteX1367" fmla="*/ 7550191 w 12191368"/>
              <a:gd name="connsiteY1367" fmla="*/ 601920 h 6738329"/>
              <a:gd name="connsiteX1368" fmla="*/ 7550990 w 12191368"/>
              <a:gd name="connsiteY1368" fmla="*/ 611101 h 6738329"/>
              <a:gd name="connsiteX1369" fmla="*/ 7551789 w 12191368"/>
              <a:gd name="connsiteY1369" fmla="*/ 620680 h 6738329"/>
              <a:gd name="connsiteX1370" fmla="*/ 7552188 w 12191368"/>
              <a:gd name="connsiteY1370" fmla="*/ 630260 h 6738329"/>
              <a:gd name="connsiteX1371" fmla="*/ 7552188 w 12191368"/>
              <a:gd name="connsiteY1371" fmla="*/ 640239 h 6738329"/>
              <a:gd name="connsiteX1372" fmla="*/ 7554582 w 12191368"/>
              <a:gd name="connsiteY1372" fmla="*/ 649020 h 6738329"/>
              <a:gd name="connsiteX1373" fmla="*/ 7556977 w 12191368"/>
              <a:gd name="connsiteY1373" fmla="*/ 657402 h 6738329"/>
              <a:gd name="connsiteX1374" fmla="*/ 7558574 w 12191368"/>
              <a:gd name="connsiteY1374" fmla="*/ 666184 h 6738329"/>
              <a:gd name="connsiteX1375" fmla="*/ 7559772 w 12191368"/>
              <a:gd name="connsiteY1375" fmla="*/ 674566 h 6738329"/>
              <a:gd name="connsiteX1376" fmla="*/ 7560171 w 12191368"/>
              <a:gd name="connsiteY1376" fmla="*/ 683746 h 6738329"/>
              <a:gd name="connsiteX1377" fmla="*/ 7559772 w 12191368"/>
              <a:gd name="connsiteY1377" fmla="*/ 692128 h 6738329"/>
              <a:gd name="connsiteX1378" fmla="*/ 7559373 w 12191368"/>
              <a:gd name="connsiteY1378" fmla="*/ 696519 h 6738329"/>
              <a:gd name="connsiteX1379" fmla="*/ 7558574 w 12191368"/>
              <a:gd name="connsiteY1379" fmla="*/ 700910 h 6738329"/>
              <a:gd name="connsiteX1380" fmla="*/ 7557376 w 12191368"/>
              <a:gd name="connsiteY1380" fmla="*/ 705300 h 6738329"/>
              <a:gd name="connsiteX1381" fmla="*/ 7556179 w 12191368"/>
              <a:gd name="connsiteY1381" fmla="*/ 710090 h 6738329"/>
              <a:gd name="connsiteX1382" fmla="*/ 7559373 w 12191368"/>
              <a:gd name="connsiteY1382" fmla="*/ 718872 h 6738329"/>
              <a:gd name="connsiteX1383" fmla="*/ 7562166 w 12191368"/>
              <a:gd name="connsiteY1383" fmla="*/ 727653 h 6738329"/>
              <a:gd name="connsiteX1384" fmla="*/ 7563763 w 12191368"/>
              <a:gd name="connsiteY1384" fmla="*/ 736833 h 6738329"/>
              <a:gd name="connsiteX1385" fmla="*/ 7564561 w 12191368"/>
              <a:gd name="connsiteY1385" fmla="*/ 741224 h 6738329"/>
              <a:gd name="connsiteX1386" fmla="*/ 7564960 w 12191368"/>
              <a:gd name="connsiteY1386" fmla="*/ 746014 h 6738329"/>
              <a:gd name="connsiteX1387" fmla="*/ 7565359 w 12191368"/>
              <a:gd name="connsiteY1387" fmla="*/ 750404 h 6738329"/>
              <a:gd name="connsiteX1388" fmla="*/ 7564960 w 12191368"/>
              <a:gd name="connsiteY1388" fmla="*/ 755194 h 6738329"/>
              <a:gd name="connsiteX1389" fmla="*/ 7564561 w 12191368"/>
              <a:gd name="connsiteY1389" fmla="*/ 759585 h 6738329"/>
              <a:gd name="connsiteX1390" fmla="*/ 7564162 w 12191368"/>
              <a:gd name="connsiteY1390" fmla="*/ 763976 h 6738329"/>
              <a:gd name="connsiteX1391" fmla="*/ 7562965 w 12191368"/>
              <a:gd name="connsiteY1391" fmla="*/ 768366 h 6738329"/>
              <a:gd name="connsiteX1392" fmla="*/ 7561368 w 12191368"/>
              <a:gd name="connsiteY1392" fmla="*/ 773156 h 6738329"/>
              <a:gd name="connsiteX1393" fmla="*/ 7559373 w 12191368"/>
              <a:gd name="connsiteY1393" fmla="*/ 777946 h 6738329"/>
              <a:gd name="connsiteX1394" fmla="*/ 7556977 w 12191368"/>
              <a:gd name="connsiteY1394" fmla="*/ 782337 h 6738329"/>
              <a:gd name="connsiteX1395" fmla="*/ 7575738 w 12191368"/>
              <a:gd name="connsiteY1395" fmla="*/ 890905 h 6738329"/>
              <a:gd name="connsiteX1396" fmla="*/ 7584518 w 12191368"/>
              <a:gd name="connsiteY1396" fmla="*/ 890905 h 6738329"/>
              <a:gd name="connsiteX1397" fmla="*/ 7593700 w 12191368"/>
              <a:gd name="connsiteY1397" fmla="*/ 891704 h 6738329"/>
              <a:gd name="connsiteX1398" fmla="*/ 7665946 w 12191368"/>
              <a:gd name="connsiteY1398" fmla="*/ 600723 h 6738329"/>
              <a:gd name="connsiteX1399" fmla="*/ 7672731 w 12191368"/>
              <a:gd name="connsiteY1399" fmla="*/ 577173 h 6738329"/>
              <a:gd name="connsiteX1400" fmla="*/ 7678718 w 12191368"/>
              <a:gd name="connsiteY1400" fmla="*/ 552824 h 6738329"/>
              <a:gd name="connsiteX1401" fmla="*/ 7690294 w 12191368"/>
              <a:gd name="connsiteY1401" fmla="*/ 504528 h 6738329"/>
              <a:gd name="connsiteX1402" fmla="*/ 7701470 w 12191368"/>
              <a:gd name="connsiteY1402" fmla="*/ 456629 h 6738329"/>
              <a:gd name="connsiteX1403" fmla="*/ 7713844 w 12191368"/>
              <a:gd name="connsiteY1403" fmla="*/ 408332 h 6738329"/>
              <a:gd name="connsiteX1404" fmla="*/ 7719831 w 12191368"/>
              <a:gd name="connsiteY1404" fmla="*/ 384782 h 6738329"/>
              <a:gd name="connsiteX1405" fmla="*/ 7726617 w 12191368"/>
              <a:gd name="connsiteY1405" fmla="*/ 360832 h 6738329"/>
              <a:gd name="connsiteX1406" fmla="*/ 7733801 w 12191368"/>
              <a:gd name="connsiteY1406" fmla="*/ 336884 h 6738329"/>
              <a:gd name="connsiteX1407" fmla="*/ 7741784 w 12191368"/>
              <a:gd name="connsiteY1407" fmla="*/ 313733 h 6738329"/>
              <a:gd name="connsiteX1408" fmla="*/ 7749767 w 12191368"/>
              <a:gd name="connsiteY1408" fmla="*/ 290183 h 6738329"/>
              <a:gd name="connsiteX1409" fmla="*/ 7758948 w 12191368"/>
              <a:gd name="connsiteY1409" fmla="*/ 267032 h 6738329"/>
              <a:gd name="connsiteX1410" fmla="*/ 7768926 w 12191368"/>
              <a:gd name="connsiteY1410" fmla="*/ 243882 h 6738329"/>
              <a:gd name="connsiteX1411" fmla="*/ 7779305 w 12191368"/>
              <a:gd name="connsiteY1411" fmla="*/ 221529 h 6738329"/>
              <a:gd name="connsiteX1412" fmla="*/ 7781700 w 12191368"/>
              <a:gd name="connsiteY1412" fmla="*/ 210353 h 6738329"/>
              <a:gd name="connsiteX1413" fmla="*/ 7784494 w 12191368"/>
              <a:gd name="connsiteY1413" fmla="*/ 199975 h 6738329"/>
              <a:gd name="connsiteX1414" fmla="*/ 7787686 w 12191368"/>
              <a:gd name="connsiteY1414" fmla="*/ 190395 h 6738329"/>
              <a:gd name="connsiteX1415" fmla="*/ 7791279 w 12191368"/>
              <a:gd name="connsiteY1415" fmla="*/ 180815 h 6738329"/>
              <a:gd name="connsiteX1416" fmla="*/ 7795270 w 12191368"/>
              <a:gd name="connsiteY1416" fmla="*/ 172833 h 6738329"/>
              <a:gd name="connsiteX1417" fmla="*/ 7799662 w 12191368"/>
              <a:gd name="connsiteY1417" fmla="*/ 165249 h 6738329"/>
              <a:gd name="connsiteX1418" fmla="*/ 7802855 w 12191368"/>
              <a:gd name="connsiteY1418" fmla="*/ 162055 h 6738329"/>
              <a:gd name="connsiteX1419" fmla="*/ 7805649 w 12191368"/>
              <a:gd name="connsiteY1419" fmla="*/ 158863 h 6738329"/>
              <a:gd name="connsiteX1420" fmla="*/ 7808443 w 12191368"/>
              <a:gd name="connsiteY1420" fmla="*/ 155670 h 6738329"/>
              <a:gd name="connsiteX1421" fmla="*/ 7811237 w 12191368"/>
              <a:gd name="connsiteY1421" fmla="*/ 152875 h 6738329"/>
              <a:gd name="connsiteX1422" fmla="*/ 7814430 w 12191368"/>
              <a:gd name="connsiteY1422" fmla="*/ 150480 h 6738329"/>
              <a:gd name="connsiteX1423" fmla="*/ 7818023 w 12191368"/>
              <a:gd name="connsiteY1423" fmla="*/ 148086 h 6738329"/>
              <a:gd name="connsiteX1424" fmla="*/ 7821215 w 12191368"/>
              <a:gd name="connsiteY1424" fmla="*/ 146089 h 6738329"/>
              <a:gd name="connsiteX1425" fmla="*/ 7825207 w 12191368"/>
              <a:gd name="connsiteY1425" fmla="*/ 144094 h 6738329"/>
              <a:gd name="connsiteX1426" fmla="*/ 7829199 w 12191368"/>
              <a:gd name="connsiteY1426" fmla="*/ 142896 h 6738329"/>
              <a:gd name="connsiteX1427" fmla="*/ 7833589 w 12191368"/>
              <a:gd name="connsiteY1427" fmla="*/ 141699 h 6738329"/>
              <a:gd name="connsiteX1428" fmla="*/ 7837980 w 12191368"/>
              <a:gd name="connsiteY1428" fmla="*/ 140502 h 6738329"/>
              <a:gd name="connsiteX1429" fmla="*/ 7842370 w 12191368"/>
              <a:gd name="connsiteY1429" fmla="*/ 140103 h 6738329"/>
              <a:gd name="connsiteX1430" fmla="*/ 7847160 w 12191368"/>
              <a:gd name="connsiteY1430" fmla="*/ 139703 h 6738329"/>
              <a:gd name="connsiteX1431" fmla="*/ 7852350 w 12191368"/>
              <a:gd name="connsiteY1431" fmla="*/ 139703 h 6738329"/>
              <a:gd name="connsiteX1432" fmla="*/ 7857538 w 12191368"/>
              <a:gd name="connsiteY1432" fmla="*/ 140103 h 6738329"/>
              <a:gd name="connsiteX1433" fmla="*/ 7863127 w 12191368"/>
              <a:gd name="connsiteY1433" fmla="*/ 140502 h 6738329"/>
              <a:gd name="connsiteX1434" fmla="*/ 7869113 w 12191368"/>
              <a:gd name="connsiteY1434" fmla="*/ 141699 h 6738329"/>
              <a:gd name="connsiteX1435" fmla="*/ 7875101 w 12191368"/>
              <a:gd name="connsiteY1435" fmla="*/ 142896 h 6738329"/>
              <a:gd name="connsiteX1436" fmla="*/ 7881487 w 12191368"/>
              <a:gd name="connsiteY1436" fmla="*/ 144493 h 6738329"/>
              <a:gd name="connsiteX1437" fmla="*/ 7887874 w 12191368"/>
              <a:gd name="connsiteY1437" fmla="*/ 146489 h 6738329"/>
              <a:gd name="connsiteX1438" fmla="*/ 7893063 w 12191368"/>
              <a:gd name="connsiteY1438" fmla="*/ 147687 h 6738329"/>
              <a:gd name="connsiteX1439" fmla="*/ 7897853 w 12191368"/>
              <a:gd name="connsiteY1439" fmla="*/ 149283 h 6738329"/>
              <a:gd name="connsiteX1440" fmla="*/ 7903440 w 12191368"/>
              <a:gd name="connsiteY1440" fmla="*/ 150081 h 6738329"/>
              <a:gd name="connsiteX1441" fmla="*/ 7908630 w 12191368"/>
              <a:gd name="connsiteY1441" fmla="*/ 150480 h 6738329"/>
              <a:gd name="connsiteX1442" fmla="*/ 7919407 w 12191368"/>
              <a:gd name="connsiteY1442" fmla="*/ 150879 h 6738329"/>
              <a:gd name="connsiteX1443" fmla="*/ 7930184 w 12191368"/>
              <a:gd name="connsiteY1443" fmla="*/ 150879 h 6738329"/>
              <a:gd name="connsiteX1444" fmla="*/ 7952536 w 12191368"/>
              <a:gd name="connsiteY1444" fmla="*/ 149283 h 6738329"/>
              <a:gd name="connsiteX1445" fmla="*/ 7964111 w 12191368"/>
              <a:gd name="connsiteY1445" fmla="*/ 148884 h 6738329"/>
              <a:gd name="connsiteX1446" fmla="*/ 7974490 w 12191368"/>
              <a:gd name="connsiteY1446" fmla="*/ 148086 h 6738329"/>
              <a:gd name="connsiteX1447" fmla="*/ 7987662 w 12191368"/>
              <a:gd name="connsiteY1447" fmla="*/ 145690 h 6738329"/>
              <a:gd name="connsiteX1448" fmla="*/ 8000834 w 12191368"/>
              <a:gd name="connsiteY1448" fmla="*/ 144094 h 6738329"/>
              <a:gd name="connsiteX1449" fmla="*/ 8013207 w 12191368"/>
              <a:gd name="connsiteY1449" fmla="*/ 143695 h 6738329"/>
              <a:gd name="connsiteX1450" fmla="*/ 8025182 w 12191368"/>
              <a:gd name="connsiteY1450" fmla="*/ 144094 h 6738329"/>
              <a:gd name="connsiteX1451" fmla="*/ 8037556 w 12191368"/>
              <a:gd name="connsiteY1451" fmla="*/ 145291 h 6738329"/>
              <a:gd name="connsiteX1452" fmla="*/ 8048732 w 12191368"/>
              <a:gd name="connsiteY1452" fmla="*/ 147287 h 6738329"/>
              <a:gd name="connsiteX1453" fmla="*/ 8059509 w 12191368"/>
              <a:gd name="connsiteY1453" fmla="*/ 150879 h 6738329"/>
              <a:gd name="connsiteX1454" fmla="*/ 8070685 w 12191368"/>
              <a:gd name="connsiteY1454" fmla="*/ 154871 h 6738329"/>
              <a:gd name="connsiteX1455" fmla="*/ 8080664 w 12191368"/>
              <a:gd name="connsiteY1455" fmla="*/ 159661 h 6738329"/>
              <a:gd name="connsiteX1456" fmla="*/ 8090642 w 12191368"/>
              <a:gd name="connsiteY1456" fmla="*/ 165249 h 6738329"/>
              <a:gd name="connsiteX1457" fmla="*/ 8100223 w 12191368"/>
              <a:gd name="connsiteY1457" fmla="*/ 171635 h 6738329"/>
              <a:gd name="connsiteX1458" fmla="*/ 8109403 w 12191368"/>
              <a:gd name="connsiteY1458" fmla="*/ 178820 h 6738329"/>
              <a:gd name="connsiteX1459" fmla="*/ 8118184 w 12191368"/>
              <a:gd name="connsiteY1459" fmla="*/ 187601 h 6738329"/>
              <a:gd name="connsiteX1460" fmla="*/ 8126567 w 12191368"/>
              <a:gd name="connsiteY1460" fmla="*/ 196383 h 6738329"/>
              <a:gd name="connsiteX1461" fmla="*/ 8135348 w 12191368"/>
              <a:gd name="connsiteY1461" fmla="*/ 206361 h 6738329"/>
              <a:gd name="connsiteX1462" fmla="*/ 8142932 w 12191368"/>
              <a:gd name="connsiteY1462" fmla="*/ 217538 h 6738329"/>
              <a:gd name="connsiteX1463" fmla="*/ 8148519 w 12191368"/>
              <a:gd name="connsiteY1463" fmla="*/ 209555 h 6738329"/>
              <a:gd name="connsiteX1464" fmla="*/ 8154906 w 12191368"/>
              <a:gd name="connsiteY1464" fmla="*/ 201572 h 6738329"/>
              <a:gd name="connsiteX1465" fmla="*/ 8162091 w 12191368"/>
              <a:gd name="connsiteY1465" fmla="*/ 193988 h 6738329"/>
              <a:gd name="connsiteX1466" fmla="*/ 8165284 w 12191368"/>
              <a:gd name="connsiteY1466" fmla="*/ 190795 h 6738329"/>
              <a:gd name="connsiteX1467" fmla="*/ 8168876 w 12191368"/>
              <a:gd name="connsiteY1467" fmla="*/ 188000 h 6738329"/>
              <a:gd name="connsiteX1468" fmla="*/ 8172469 w 12191368"/>
              <a:gd name="connsiteY1468" fmla="*/ 185207 h 6738329"/>
              <a:gd name="connsiteX1469" fmla="*/ 8176061 w 12191368"/>
              <a:gd name="connsiteY1469" fmla="*/ 183610 h 6738329"/>
              <a:gd name="connsiteX1470" fmla="*/ 8179654 w 12191368"/>
              <a:gd name="connsiteY1470" fmla="*/ 182413 h 6738329"/>
              <a:gd name="connsiteX1471" fmla="*/ 8183246 w 12191368"/>
              <a:gd name="connsiteY1471" fmla="*/ 182413 h 6738329"/>
              <a:gd name="connsiteX1472" fmla="*/ 8185241 w 12191368"/>
              <a:gd name="connsiteY1472" fmla="*/ 182413 h 6738329"/>
              <a:gd name="connsiteX1473" fmla="*/ 8186838 w 12191368"/>
              <a:gd name="connsiteY1473" fmla="*/ 182812 h 6738329"/>
              <a:gd name="connsiteX1474" fmla="*/ 8188435 w 12191368"/>
              <a:gd name="connsiteY1474" fmla="*/ 183610 h 6738329"/>
              <a:gd name="connsiteX1475" fmla="*/ 8190431 w 12191368"/>
              <a:gd name="connsiteY1475" fmla="*/ 184807 h 6738329"/>
              <a:gd name="connsiteX1476" fmla="*/ 8192426 w 12191368"/>
              <a:gd name="connsiteY1476" fmla="*/ 186005 h 6738329"/>
              <a:gd name="connsiteX1477" fmla="*/ 8194023 w 12191368"/>
              <a:gd name="connsiteY1477" fmla="*/ 187601 h 6738329"/>
              <a:gd name="connsiteX1478" fmla="*/ 8197216 w 12191368"/>
              <a:gd name="connsiteY1478" fmla="*/ 191593 h 6738329"/>
              <a:gd name="connsiteX1479" fmla="*/ 8200409 w 12191368"/>
              <a:gd name="connsiteY1479" fmla="*/ 195584 h 6738329"/>
              <a:gd name="connsiteX1480" fmla="*/ 8203602 w 12191368"/>
              <a:gd name="connsiteY1480" fmla="*/ 199975 h 6738329"/>
              <a:gd name="connsiteX1481" fmla="*/ 8210787 w 12191368"/>
              <a:gd name="connsiteY1481" fmla="*/ 207958 h 6738329"/>
              <a:gd name="connsiteX1482" fmla="*/ 8218770 w 12191368"/>
              <a:gd name="connsiteY1482" fmla="*/ 215941 h 6738329"/>
              <a:gd name="connsiteX1483" fmla="*/ 8227552 w 12191368"/>
              <a:gd name="connsiteY1483" fmla="*/ 223525 h 6738329"/>
              <a:gd name="connsiteX1484" fmla="*/ 8244316 w 12191368"/>
              <a:gd name="connsiteY1484" fmla="*/ 239092 h 6738329"/>
              <a:gd name="connsiteX1485" fmla="*/ 8252698 w 12191368"/>
              <a:gd name="connsiteY1485" fmla="*/ 247474 h 6738329"/>
              <a:gd name="connsiteX1486" fmla="*/ 8260282 w 12191368"/>
              <a:gd name="connsiteY1486" fmla="*/ 255457 h 6738329"/>
              <a:gd name="connsiteX1487" fmla="*/ 8263874 w 12191368"/>
              <a:gd name="connsiteY1487" fmla="*/ 259847 h 6738329"/>
              <a:gd name="connsiteX1488" fmla="*/ 8267067 w 12191368"/>
              <a:gd name="connsiteY1488" fmla="*/ 264239 h 6738329"/>
              <a:gd name="connsiteX1489" fmla="*/ 8269862 w 12191368"/>
              <a:gd name="connsiteY1489" fmla="*/ 268629 h 6738329"/>
              <a:gd name="connsiteX1490" fmla="*/ 8272256 w 12191368"/>
              <a:gd name="connsiteY1490" fmla="*/ 273419 h 6738329"/>
              <a:gd name="connsiteX1491" fmla="*/ 8274651 w 12191368"/>
              <a:gd name="connsiteY1491" fmla="*/ 278208 h 6738329"/>
              <a:gd name="connsiteX1492" fmla="*/ 8276248 w 12191368"/>
              <a:gd name="connsiteY1492" fmla="*/ 283398 h 6738329"/>
              <a:gd name="connsiteX1493" fmla="*/ 8277845 w 12191368"/>
              <a:gd name="connsiteY1493" fmla="*/ 288587 h 6738329"/>
              <a:gd name="connsiteX1494" fmla="*/ 8279042 w 12191368"/>
              <a:gd name="connsiteY1494" fmla="*/ 293775 h 6738329"/>
              <a:gd name="connsiteX1495" fmla="*/ 8279441 w 12191368"/>
              <a:gd name="connsiteY1495" fmla="*/ 299364 h 6738329"/>
              <a:gd name="connsiteX1496" fmla="*/ 8279441 w 12191368"/>
              <a:gd name="connsiteY1496" fmla="*/ 304951 h 6738329"/>
              <a:gd name="connsiteX1497" fmla="*/ 8279042 w 12191368"/>
              <a:gd name="connsiteY1497" fmla="*/ 310939 h 6738329"/>
              <a:gd name="connsiteX1498" fmla="*/ 8277845 w 12191368"/>
              <a:gd name="connsiteY1498" fmla="*/ 317725 h 6738329"/>
              <a:gd name="connsiteX1499" fmla="*/ 8276248 w 12191368"/>
              <a:gd name="connsiteY1499" fmla="*/ 324111 h 6738329"/>
              <a:gd name="connsiteX1500" fmla="*/ 8273853 w 12191368"/>
              <a:gd name="connsiteY1500" fmla="*/ 330896 h 6738329"/>
              <a:gd name="connsiteX1501" fmla="*/ 8271059 w 12191368"/>
              <a:gd name="connsiteY1501" fmla="*/ 337682 h 6738329"/>
              <a:gd name="connsiteX1502" fmla="*/ 8267467 w 12191368"/>
              <a:gd name="connsiteY1502" fmla="*/ 344867 h 6738329"/>
              <a:gd name="connsiteX1503" fmla="*/ 8270660 w 12191368"/>
              <a:gd name="connsiteY1503" fmla="*/ 352051 h 6738329"/>
              <a:gd name="connsiteX1504" fmla="*/ 8273454 w 12191368"/>
              <a:gd name="connsiteY1504" fmla="*/ 358438 h 6738329"/>
              <a:gd name="connsiteX1505" fmla="*/ 8276248 w 12191368"/>
              <a:gd name="connsiteY1505" fmla="*/ 364824 h 6738329"/>
              <a:gd name="connsiteX1506" fmla="*/ 8278643 w 12191368"/>
              <a:gd name="connsiteY1506" fmla="*/ 371211 h 6738329"/>
              <a:gd name="connsiteX1507" fmla="*/ 8282634 w 12191368"/>
              <a:gd name="connsiteY1507" fmla="*/ 385181 h 6738329"/>
              <a:gd name="connsiteX1508" fmla="*/ 8286227 w 12191368"/>
              <a:gd name="connsiteY1508" fmla="*/ 398353 h 6738329"/>
              <a:gd name="connsiteX1509" fmla="*/ 8288622 w 12191368"/>
              <a:gd name="connsiteY1509" fmla="*/ 412323 h 6738329"/>
              <a:gd name="connsiteX1510" fmla="*/ 8291416 w 12191368"/>
              <a:gd name="connsiteY1510" fmla="*/ 425895 h 6738329"/>
              <a:gd name="connsiteX1511" fmla="*/ 8292614 w 12191368"/>
              <a:gd name="connsiteY1511" fmla="*/ 439465 h 6738329"/>
              <a:gd name="connsiteX1512" fmla="*/ 8293811 w 12191368"/>
              <a:gd name="connsiteY1512" fmla="*/ 453436 h 6738329"/>
              <a:gd name="connsiteX1513" fmla="*/ 8295408 w 12191368"/>
              <a:gd name="connsiteY1513" fmla="*/ 481376 h 6738329"/>
              <a:gd name="connsiteX1514" fmla="*/ 8297004 w 12191368"/>
              <a:gd name="connsiteY1514" fmla="*/ 508519 h 6738329"/>
              <a:gd name="connsiteX1515" fmla="*/ 8297802 w 12191368"/>
              <a:gd name="connsiteY1515" fmla="*/ 522888 h 6738329"/>
              <a:gd name="connsiteX1516" fmla="*/ 8298600 w 12191368"/>
              <a:gd name="connsiteY1516" fmla="*/ 536459 h 6738329"/>
              <a:gd name="connsiteX1517" fmla="*/ 8299798 w 12191368"/>
              <a:gd name="connsiteY1517" fmla="*/ 550430 h 6738329"/>
              <a:gd name="connsiteX1518" fmla="*/ 8301793 w 12191368"/>
              <a:gd name="connsiteY1518" fmla="*/ 564000 h 6738329"/>
              <a:gd name="connsiteX1519" fmla="*/ 8323348 w 12191368"/>
              <a:gd name="connsiteY1519" fmla="*/ 567194 h 6738329"/>
              <a:gd name="connsiteX1520" fmla="*/ 8338515 w 12191368"/>
              <a:gd name="connsiteY1520" fmla="*/ 564000 h 6738329"/>
              <a:gd name="connsiteX1521" fmla="*/ 8353683 w 12191368"/>
              <a:gd name="connsiteY1521" fmla="*/ 560808 h 6738329"/>
              <a:gd name="connsiteX1522" fmla="*/ 8369250 w 12191368"/>
              <a:gd name="connsiteY1522" fmla="*/ 558413 h 6738329"/>
              <a:gd name="connsiteX1523" fmla="*/ 8384418 w 12191368"/>
              <a:gd name="connsiteY1523" fmla="*/ 556816 h 6738329"/>
              <a:gd name="connsiteX1524" fmla="*/ 8392402 w 12191368"/>
              <a:gd name="connsiteY1524" fmla="*/ 556018 h 6738329"/>
              <a:gd name="connsiteX1525" fmla="*/ 8399985 w 12191368"/>
              <a:gd name="connsiteY1525" fmla="*/ 556018 h 6738329"/>
              <a:gd name="connsiteX1526" fmla="*/ 8407569 w 12191368"/>
              <a:gd name="connsiteY1526" fmla="*/ 556018 h 6738329"/>
              <a:gd name="connsiteX1527" fmla="*/ 8415153 w 12191368"/>
              <a:gd name="connsiteY1527" fmla="*/ 556816 h 6738329"/>
              <a:gd name="connsiteX1528" fmla="*/ 8423136 w 12191368"/>
              <a:gd name="connsiteY1528" fmla="*/ 557615 h 6738329"/>
              <a:gd name="connsiteX1529" fmla="*/ 8430720 w 12191368"/>
              <a:gd name="connsiteY1529" fmla="*/ 558812 h 6738329"/>
              <a:gd name="connsiteX1530" fmla="*/ 8438304 w 12191368"/>
              <a:gd name="connsiteY1530" fmla="*/ 560808 h 6738329"/>
              <a:gd name="connsiteX1531" fmla="*/ 8446287 w 12191368"/>
              <a:gd name="connsiteY1531" fmla="*/ 563202 h 6738329"/>
              <a:gd name="connsiteX1532" fmla="*/ 8450677 w 12191368"/>
              <a:gd name="connsiteY1532" fmla="*/ 560808 h 6738329"/>
              <a:gd name="connsiteX1533" fmla="*/ 8455867 w 12191368"/>
              <a:gd name="connsiteY1533" fmla="*/ 558812 h 6738329"/>
              <a:gd name="connsiteX1534" fmla="*/ 8460257 w 12191368"/>
              <a:gd name="connsiteY1534" fmla="*/ 557615 h 6738329"/>
              <a:gd name="connsiteX1535" fmla="*/ 8464648 w 12191368"/>
              <a:gd name="connsiteY1535" fmla="*/ 556417 h 6738329"/>
              <a:gd name="connsiteX1536" fmla="*/ 8469437 w 12191368"/>
              <a:gd name="connsiteY1536" fmla="*/ 556018 h 6738329"/>
              <a:gd name="connsiteX1537" fmla="*/ 8473828 w 12191368"/>
              <a:gd name="connsiteY1537" fmla="*/ 555618 h 6738329"/>
              <a:gd name="connsiteX1538" fmla="*/ 8478219 w 12191368"/>
              <a:gd name="connsiteY1538" fmla="*/ 555618 h 6738329"/>
              <a:gd name="connsiteX1539" fmla="*/ 8483009 w 12191368"/>
              <a:gd name="connsiteY1539" fmla="*/ 556018 h 6738329"/>
              <a:gd name="connsiteX1540" fmla="*/ 8492188 w 12191368"/>
              <a:gd name="connsiteY1540" fmla="*/ 557615 h 6738329"/>
              <a:gd name="connsiteX1541" fmla="*/ 8501370 w 12191368"/>
              <a:gd name="connsiteY1541" fmla="*/ 559610 h 6738329"/>
              <a:gd name="connsiteX1542" fmla="*/ 8519730 w 12191368"/>
              <a:gd name="connsiteY1542" fmla="*/ 564400 h 6738329"/>
              <a:gd name="connsiteX1543" fmla="*/ 8537292 w 12191368"/>
              <a:gd name="connsiteY1543" fmla="*/ 566396 h 6738329"/>
              <a:gd name="connsiteX1544" fmla="*/ 8554856 w 12191368"/>
              <a:gd name="connsiteY1544" fmla="*/ 569190 h 6738329"/>
              <a:gd name="connsiteX1545" fmla="*/ 8563636 w 12191368"/>
              <a:gd name="connsiteY1545" fmla="*/ 571185 h 6738329"/>
              <a:gd name="connsiteX1546" fmla="*/ 8572018 w 12191368"/>
              <a:gd name="connsiteY1546" fmla="*/ 573181 h 6738329"/>
              <a:gd name="connsiteX1547" fmla="*/ 8580002 w 12191368"/>
              <a:gd name="connsiteY1547" fmla="*/ 575576 h 6738329"/>
              <a:gd name="connsiteX1548" fmla="*/ 8588784 w 12191368"/>
              <a:gd name="connsiteY1548" fmla="*/ 578769 h 6738329"/>
              <a:gd name="connsiteX1549" fmla="*/ 8596368 w 12191368"/>
              <a:gd name="connsiteY1549" fmla="*/ 581563 h 6738329"/>
              <a:gd name="connsiteX1550" fmla="*/ 8604350 w 12191368"/>
              <a:gd name="connsiteY1550" fmla="*/ 585156 h 6738329"/>
              <a:gd name="connsiteX1551" fmla="*/ 8611536 w 12191368"/>
              <a:gd name="connsiteY1551" fmla="*/ 589546 h 6738329"/>
              <a:gd name="connsiteX1552" fmla="*/ 8619518 w 12191368"/>
              <a:gd name="connsiteY1552" fmla="*/ 594336 h 6738329"/>
              <a:gd name="connsiteX1553" fmla="*/ 8626304 w 12191368"/>
              <a:gd name="connsiteY1553" fmla="*/ 599525 h 6738329"/>
              <a:gd name="connsiteX1554" fmla="*/ 8633090 w 12191368"/>
              <a:gd name="connsiteY1554" fmla="*/ 605512 h 6738329"/>
              <a:gd name="connsiteX1555" fmla="*/ 8639076 w 12191368"/>
              <a:gd name="connsiteY1555" fmla="*/ 612697 h 6738329"/>
              <a:gd name="connsiteX1556" fmla="*/ 8645064 w 12191368"/>
              <a:gd name="connsiteY1556" fmla="*/ 619882 h 6738329"/>
              <a:gd name="connsiteX1557" fmla="*/ 8646260 w 12191368"/>
              <a:gd name="connsiteY1557" fmla="*/ 619483 h 6738329"/>
              <a:gd name="connsiteX1558" fmla="*/ 8647458 w 12191368"/>
              <a:gd name="connsiteY1558" fmla="*/ 619084 h 6738329"/>
              <a:gd name="connsiteX1559" fmla="*/ 8648656 w 12191368"/>
              <a:gd name="connsiteY1559" fmla="*/ 619084 h 6738329"/>
              <a:gd name="connsiteX1560" fmla="*/ 8650252 w 12191368"/>
              <a:gd name="connsiteY1560" fmla="*/ 619084 h 6738329"/>
              <a:gd name="connsiteX1561" fmla="*/ 8652248 w 12191368"/>
              <a:gd name="connsiteY1561" fmla="*/ 620281 h 6738329"/>
              <a:gd name="connsiteX1562" fmla="*/ 8654642 w 12191368"/>
              <a:gd name="connsiteY1562" fmla="*/ 621878 h 6738329"/>
              <a:gd name="connsiteX1563" fmla="*/ 8656640 w 12191368"/>
              <a:gd name="connsiteY1563" fmla="*/ 623873 h 6738329"/>
              <a:gd name="connsiteX1564" fmla="*/ 8658634 w 12191368"/>
              <a:gd name="connsiteY1564" fmla="*/ 626268 h 6738329"/>
              <a:gd name="connsiteX1565" fmla="*/ 8662626 w 12191368"/>
              <a:gd name="connsiteY1565" fmla="*/ 631058 h 6738329"/>
              <a:gd name="connsiteX1566" fmla="*/ 8664622 w 12191368"/>
              <a:gd name="connsiteY1566" fmla="*/ 633453 h 6738329"/>
              <a:gd name="connsiteX1567" fmla="*/ 8667018 w 12191368"/>
              <a:gd name="connsiteY1567" fmla="*/ 635049 h 6738329"/>
              <a:gd name="connsiteX1568" fmla="*/ 8669012 w 12191368"/>
              <a:gd name="connsiteY1568" fmla="*/ 635848 h 6738329"/>
              <a:gd name="connsiteX1569" fmla="*/ 8670210 w 12191368"/>
              <a:gd name="connsiteY1569" fmla="*/ 635848 h 6738329"/>
              <a:gd name="connsiteX1570" fmla="*/ 8671008 w 12191368"/>
              <a:gd name="connsiteY1570" fmla="*/ 635848 h 6738329"/>
              <a:gd name="connsiteX1571" fmla="*/ 8672206 w 12191368"/>
              <a:gd name="connsiteY1571" fmla="*/ 635448 h 6738329"/>
              <a:gd name="connsiteX1572" fmla="*/ 8673402 w 12191368"/>
              <a:gd name="connsiteY1572" fmla="*/ 635049 h 6738329"/>
              <a:gd name="connsiteX1573" fmla="*/ 8675798 w 12191368"/>
              <a:gd name="connsiteY1573" fmla="*/ 632655 h 6738329"/>
              <a:gd name="connsiteX1574" fmla="*/ 8678194 w 12191368"/>
              <a:gd name="connsiteY1574" fmla="*/ 629063 h 6738329"/>
              <a:gd name="connsiteX1575" fmla="*/ 8680588 w 12191368"/>
              <a:gd name="connsiteY1575" fmla="*/ 623474 h 6738329"/>
              <a:gd name="connsiteX1576" fmla="*/ 8683382 w 12191368"/>
              <a:gd name="connsiteY1576" fmla="*/ 619084 h 6738329"/>
              <a:gd name="connsiteX1577" fmla="*/ 8685778 w 12191368"/>
              <a:gd name="connsiteY1577" fmla="*/ 615092 h 6738329"/>
              <a:gd name="connsiteX1578" fmla="*/ 8688970 w 12191368"/>
              <a:gd name="connsiteY1578" fmla="*/ 611500 h 6738329"/>
              <a:gd name="connsiteX1579" fmla="*/ 8692162 w 12191368"/>
              <a:gd name="connsiteY1579" fmla="*/ 607907 h 6738329"/>
              <a:gd name="connsiteX1580" fmla="*/ 8695356 w 12191368"/>
              <a:gd name="connsiteY1580" fmla="*/ 605113 h 6738329"/>
              <a:gd name="connsiteX1581" fmla="*/ 8698948 w 12191368"/>
              <a:gd name="connsiteY1581" fmla="*/ 602719 h 6738329"/>
              <a:gd name="connsiteX1582" fmla="*/ 8702542 w 12191368"/>
              <a:gd name="connsiteY1582" fmla="*/ 601122 h 6738329"/>
              <a:gd name="connsiteX1583" fmla="*/ 8706134 w 12191368"/>
              <a:gd name="connsiteY1583" fmla="*/ 599924 h 6738329"/>
              <a:gd name="connsiteX1584" fmla="*/ 8709328 w 12191368"/>
              <a:gd name="connsiteY1584" fmla="*/ 599126 h 6738329"/>
              <a:gd name="connsiteX1585" fmla="*/ 8712920 w 12191368"/>
              <a:gd name="connsiteY1585" fmla="*/ 599126 h 6738329"/>
              <a:gd name="connsiteX1586" fmla="*/ 8716112 w 12191368"/>
              <a:gd name="connsiteY1586" fmla="*/ 599525 h 6738329"/>
              <a:gd name="connsiteX1587" fmla="*/ 8718906 w 12191368"/>
              <a:gd name="connsiteY1587" fmla="*/ 600324 h 6738329"/>
              <a:gd name="connsiteX1588" fmla="*/ 8721302 w 12191368"/>
              <a:gd name="connsiteY1588" fmla="*/ 601521 h 6738329"/>
              <a:gd name="connsiteX1589" fmla="*/ 8723298 w 12191368"/>
              <a:gd name="connsiteY1589" fmla="*/ 603517 h 6738329"/>
              <a:gd name="connsiteX1590" fmla="*/ 8724494 w 12191368"/>
              <a:gd name="connsiteY1590" fmla="*/ 606311 h 6738329"/>
              <a:gd name="connsiteX1591" fmla="*/ 8725292 w 12191368"/>
              <a:gd name="connsiteY1591" fmla="*/ 609504 h 6738329"/>
              <a:gd name="connsiteX1592" fmla="*/ 8726090 w 12191368"/>
              <a:gd name="connsiteY1592" fmla="*/ 614294 h 6738329"/>
              <a:gd name="connsiteX1593" fmla="*/ 8726890 w 12191368"/>
              <a:gd name="connsiteY1593" fmla="*/ 618685 h 6738329"/>
              <a:gd name="connsiteX1594" fmla="*/ 8728486 w 12191368"/>
              <a:gd name="connsiteY1594" fmla="*/ 623075 h 6738329"/>
              <a:gd name="connsiteX1595" fmla="*/ 8729684 w 12191368"/>
              <a:gd name="connsiteY1595" fmla="*/ 627466 h 6738329"/>
              <a:gd name="connsiteX1596" fmla="*/ 8733276 w 12191368"/>
              <a:gd name="connsiteY1596" fmla="*/ 635049 h 6738329"/>
              <a:gd name="connsiteX1597" fmla="*/ 8737666 w 12191368"/>
              <a:gd name="connsiteY1597" fmla="*/ 643032 h 6738329"/>
              <a:gd name="connsiteX1598" fmla="*/ 8742456 w 12191368"/>
              <a:gd name="connsiteY1598" fmla="*/ 650217 h 6738329"/>
              <a:gd name="connsiteX1599" fmla="*/ 8748444 w 12191368"/>
              <a:gd name="connsiteY1599" fmla="*/ 657003 h 6738329"/>
              <a:gd name="connsiteX1600" fmla="*/ 8759620 w 12191368"/>
              <a:gd name="connsiteY1600" fmla="*/ 670175 h 6738329"/>
              <a:gd name="connsiteX1601" fmla="*/ 8764810 w 12191368"/>
              <a:gd name="connsiteY1601" fmla="*/ 676960 h 6738329"/>
              <a:gd name="connsiteX1602" fmla="*/ 8770396 w 12191368"/>
              <a:gd name="connsiteY1602" fmla="*/ 683746 h 6738329"/>
              <a:gd name="connsiteX1603" fmla="*/ 8775186 w 12191368"/>
              <a:gd name="connsiteY1603" fmla="*/ 690532 h 6738329"/>
              <a:gd name="connsiteX1604" fmla="*/ 8779578 w 12191368"/>
              <a:gd name="connsiteY1604" fmla="*/ 697716 h 6738329"/>
              <a:gd name="connsiteX1605" fmla="*/ 8783570 w 12191368"/>
              <a:gd name="connsiteY1605" fmla="*/ 705300 h 6738329"/>
              <a:gd name="connsiteX1606" fmla="*/ 8785166 w 12191368"/>
              <a:gd name="connsiteY1606" fmla="*/ 709292 h 6738329"/>
              <a:gd name="connsiteX1607" fmla="*/ 8786364 w 12191368"/>
              <a:gd name="connsiteY1607" fmla="*/ 713283 h 6738329"/>
              <a:gd name="connsiteX1608" fmla="*/ 8787162 w 12191368"/>
              <a:gd name="connsiteY1608" fmla="*/ 717674 h 6738329"/>
              <a:gd name="connsiteX1609" fmla="*/ 8787960 w 12191368"/>
              <a:gd name="connsiteY1609" fmla="*/ 721665 h 6738329"/>
              <a:gd name="connsiteX1610" fmla="*/ 8788358 w 12191368"/>
              <a:gd name="connsiteY1610" fmla="*/ 726456 h 6738329"/>
              <a:gd name="connsiteX1611" fmla="*/ 8788758 w 12191368"/>
              <a:gd name="connsiteY1611" fmla="*/ 730846 h 6738329"/>
              <a:gd name="connsiteX1612" fmla="*/ 8791952 w 12191368"/>
              <a:gd name="connsiteY1612" fmla="*/ 763976 h 6738329"/>
              <a:gd name="connsiteX1613" fmla="*/ 8793948 w 12191368"/>
              <a:gd name="connsiteY1613" fmla="*/ 836222 h 6738329"/>
              <a:gd name="connsiteX1614" fmla="*/ 8810312 w 12191368"/>
              <a:gd name="connsiteY1614" fmla="*/ 927627 h 6738329"/>
              <a:gd name="connsiteX1615" fmla="*/ 8825480 w 12191368"/>
              <a:gd name="connsiteY1615" fmla="*/ 928825 h 6738329"/>
              <a:gd name="connsiteX1616" fmla="*/ 8840648 w 12191368"/>
              <a:gd name="connsiteY1616" fmla="*/ 929624 h 6738329"/>
              <a:gd name="connsiteX1617" fmla="*/ 8856614 w 12191368"/>
              <a:gd name="connsiteY1617" fmla="*/ 930023 h 6738329"/>
              <a:gd name="connsiteX1618" fmla="*/ 8871782 w 12191368"/>
              <a:gd name="connsiteY1618" fmla="*/ 929624 h 6738329"/>
              <a:gd name="connsiteX1619" fmla="*/ 8902916 w 12191368"/>
              <a:gd name="connsiteY1619" fmla="*/ 929225 h 6738329"/>
              <a:gd name="connsiteX1620" fmla="*/ 8918882 w 12191368"/>
              <a:gd name="connsiteY1620" fmla="*/ 929624 h 6738329"/>
              <a:gd name="connsiteX1621" fmla="*/ 8934050 w 12191368"/>
              <a:gd name="connsiteY1621" fmla="*/ 930023 h 6738329"/>
              <a:gd name="connsiteX1622" fmla="*/ 8949216 w 12191368"/>
              <a:gd name="connsiteY1622" fmla="*/ 931619 h 6738329"/>
              <a:gd name="connsiteX1623" fmla="*/ 8956800 w 12191368"/>
              <a:gd name="connsiteY1623" fmla="*/ 932817 h 6738329"/>
              <a:gd name="connsiteX1624" fmla="*/ 8963986 w 12191368"/>
              <a:gd name="connsiteY1624" fmla="*/ 934413 h 6738329"/>
              <a:gd name="connsiteX1625" fmla="*/ 8971170 w 12191368"/>
              <a:gd name="connsiteY1625" fmla="*/ 936009 h 6738329"/>
              <a:gd name="connsiteX1626" fmla="*/ 8978754 w 12191368"/>
              <a:gd name="connsiteY1626" fmla="*/ 938006 h 6738329"/>
              <a:gd name="connsiteX1627" fmla="*/ 8985940 w 12191368"/>
              <a:gd name="connsiteY1627" fmla="*/ 940800 h 6738329"/>
              <a:gd name="connsiteX1628" fmla="*/ 8993124 w 12191368"/>
              <a:gd name="connsiteY1628" fmla="*/ 943593 h 6738329"/>
              <a:gd name="connsiteX1629" fmla="*/ 8999908 w 12191368"/>
              <a:gd name="connsiteY1629" fmla="*/ 946787 h 6738329"/>
              <a:gd name="connsiteX1630" fmla="*/ 9006694 w 12191368"/>
              <a:gd name="connsiteY1630" fmla="*/ 950379 h 6738329"/>
              <a:gd name="connsiteX1631" fmla="*/ 9013880 w 12191368"/>
              <a:gd name="connsiteY1631" fmla="*/ 954370 h 6738329"/>
              <a:gd name="connsiteX1632" fmla="*/ 9020266 w 12191368"/>
              <a:gd name="connsiteY1632" fmla="*/ 959160 h 6738329"/>
              <a:gd name="connsiteX1633" fmla="*/ 9026652 w 12191368"/>
              <a:gd name="connsiteY1633" fmla="*/ 964350 h 6738329"/>
              <a:gd name="connsiteX1634" fmla="*/ 9033038 w 12191368"/>
              <a:gd name="connsiteY1634" fmla="*/ 969937 h 6738329"/>
              <a:gd name="connsiteX1635" fmla="*/ 9039426 w 12191368"/>
              <a:gd name="connsiteY1635" fmla="*/ 976723 h 6738329"/>
              <a:gd name="connsiteX1636" fmla="*/ 9045812 w 12191368"/>
              <a:gd name="connsiteY1636" fmla="*/ 983509 h 6738329"/>
              <a:gd name="connsiteX1637" fmla="*/ 9054594 w 12191368"/>
              <a:gd name="connsiteY1637" fmla="*/ 981513 h 6738329"/>
              <a:gd name="connsiteX1638" fmla="*/ 9062576 w 12191368"/>
              <a:gd name="connsiteY1638" fmla="*/ 979916 h 6738329"/>
              <a:gd name="connsiteX1639" fmla="*/ 9070558 w 12191368"/>
              <a:gd name="connsiteY1639" fmla="*/ 978719 h 6738329"/>
              <a:gd name="connsiteX1640" fmla="*/ 9078142 w 12191368"/>
              <a:gd name="connsiteY1640" fmla="*/ 978320 h 6738329"/>
              <a:gd name="connsiteX1641" fmla="*/ 9085328 w 12191368"/>
              <a:gd name="connsiteY1641" fmla="*/ 978320 h 6738329"/>
              <a:gd name="connsiteX1642" fmla="*/ 9092114 w 12191368"/>
              <a:gd name="connsiteY1642" fmla="*/ 979118 h 6738329"/>
              <a:gd name="connsiteX1643" fmla="*/ 9098100 w 12191368"/>
              <a:gd name="connsiteY1643" fmla="*/ 979916 h 6738329"/>
              <a:gd name="connsiteX1644" fmla="*/ 9104088 w 12191368"/>
              <a:gd name="connsiteY1644" fmla="*/ 981513 h 6738329"/>
              <a:gd name="connsiteX1645" fmla="*/ 9110076 w 12191368"/>
              <a:gd name="connsiteY1645" fmla="*/ 983509 h 6738329"/>
              <a:gd name="connsiteX1646" fmla="*/ 9115264 w 12191368"/>
              <a:gd name="connsiteY1646" fmla="*/ 985904 h 6738329"/>
              <a:gd name="connsiteX1647" fmla="*/ 9120452 w 12191368"/>
              <a:gd name="connsiteY1647" fmla="*/ 988697 h 6738329"/>
              <a:gd name="connsiteX1648" fmla="*/ 9124844 w 12191368"/>
              <a:gd name="connsiteY1648" fmla="*/ 991492 h 6738329"/>
              <a:gd name="connsiteX1649" fmla="*/ 9129234 w 12191368"/>
              <a:gd name="connsiteY1649" fmla="*/ 995084 h 6738329"/>
              <a:gd name="connsiteX1650" fmla="*/ 9133624 w 12191368"/>
              <a:gd name="connsiteY1650" fmla="*/ 998676 h 6738329"/>
              <a:gd name="connsiteX1651" fmla="*/ 9137616 w 12191368"/>
              <a:gd name="connsiteY1651" fmla="*/ 1002668 h 6738329"/>
              <a:gd name="connsiteX1652" fmla="*/ 9141608 w 12191368"/>
              <a:gd name="connsiteY1652" fmla="*/ 1007457 h 6738329"/>
              <a:gd name="connsiteX1653" fmla="*/ 9145200 w 12191368"/>
              <a:gd name="connsiteY1653" fmla="*/ 1011849 h 6738329"/>
              <a:gd name="connsiteX1654" fmla="*/ 9148792 w 12191368"/>
              <a:gd name="connsiteY1654" fmla="*/ 1016638 h 6738329"/>
              <a:gd name="connsiteX1655" fmla="*/ 9154780 w 12191368"/>
              <a:gd name="connsiteY1655" fmla="*/ 1026617 h 6738329"/>
              <a:gd name="connsiteX1656" fmla="*/ 9160766 w 12191368"/>
              <a:gd name="connsiteY1656" fmla="*/ 1037394 h 6738329"/>
              <a:gd name="connsiteX1657" fmla="*/ 9166356 w 12191368"/>
              <a:gd name="connsiteY1657" fmla="*/ 1048969 h 6738329"/>
              <a:gd name="connsiteX1658" fmla="*/ 9177132 w 12191368"/>
              <a:gd name="connsiteY1658" fmla="*/ 1072120 h 6738329"/>
              <a:gd name="connsiteX1659" fmla="*/ 9182322 w 12191368"/>
              <a:gd name="connsiteY1659" fmla="*/ 1083696 h 6738329"/>
              <a:gd name="connsiteX1660" fmla="*/ 9187908 w 12191368"/>
              <a:gd name="connsiteY1660" fmla="*/ 1094472 h 6738329"/>
              <a:gd name="connsiteX1661" fmla="*/ 9212258 w 12191368"/>
              <a:gd name="connsiteY1661" fmla="*/ 1214218 h 6738329"/>
              <a:gd name="connsiteX1662" fmla="*/ 9246186 w 12191368"/>
              <a:gd name="connsiteY1662" fmla="*/ 1199849 h 6738329"/>
              <a:gd name="connsiteX1663" fmla="*/ 9248180 w 12191368"/>
              <a:gd name="connsiteY1663" fmla="*/ 1191865 h 6738329"/>
              <a:gd name="connsiteX1664" fmla="*/ 9249378 w 12191368"/>
              <a:gd name="connsiteY1664" fmla="*/ 1183483 h 6738329"/>
              <a:gd name="connsiteX1665" fmla="*/ 9248980 w 12191368"/>
              <a:gd name="connsiteY1665" fmla="*/ 1165921 h 6738329"/>
              <a:gd name="connsiteX1666" fmla="*/ 9249778 w 12191368"/>
              <a:gd name="connsiteY1666" fmla="*/ 1149156 h 6738329"/>
              <a:gd name="connsiteX1667" fmla="*/ 9250976 w 12191368"/>
              <a:gd name="connsiteY1667" fmla="*/ 1131993 h 6738329"/>
              <a:gd name="connsiteX1668" fmla="*/ 9252972 w 12191368"/>
              <a:gd name="connsiteY1668" fmla="*/ 1115627 h 6738329"/>
              <a:gd name="connsiteX1669" fmla="*/ 9255366 w 12191368"/>
              <a:gd name="connsiteY1669" fmla="*/ 1098864 h 6738329"/>
              <a:gd name="connsiteX1670" fmla="*/ 9258558 w 12191368"/>
              <a:gd name="connsiteY1670" fmla="*/ 1082897 h 6738329"/>
              <a:gd name="connsiteX1671" fmla="*/ 9262550 w 12191368"/>
              <a:gd name="connsiteY1671" fmla="*/ 1066532 h 6738329"/>
              <a:gd name="connsiteX1672" fmla="*/ 9266940 w 12191368"/>
              <a:gd name="connsiteY1672" fmla="*/ 1050566 h 6738329"/>
              <a:gd name="connsiteX1673" fmla="*/ 9272130 w 12191368"/>
              <a:gd name="connsiteY1673" fmla="*/ 1034601 h 6738329"/>
              <a:gd name="connsiteX1674" fmla="*/ 9277320 w 12191368"/>
              <a:gd name="connsiteY1674" fmla="*/ 1019033 h 6738329"/>
              <a:gd name="connsiteX1675" fmla="*/ 9283306 w 12191368"/>
              <a:gd name="connsiteY1675" fmla="*/ 1003466 h 6738329"/>
              <a:gd name="connsiteX1676" fmla="*/ 9289294 w 12191368"/>
              <a:gd name="connsiteY1676" fmla="*/ 987899 h 6738329"/>
              <a:gd name="connsiteX1677" fmla="*/ 9296080 w 12191368"/>
              <a:gd name="connsiteY1677" fmla="*/ 972732 h 6738329"/>
              <a:gd name="connsiteX1678" fmla="*/ 9303264 w 12191368"/>
              <a:gd name="connsiteY1678" fmla="*/ 957165 h 6738329"/>
              <a:gd name="connsiteX1679" fmla="*/ 9310448 w 12191368"/>
              <a:gd name="connsiteY1679" fmla="*/ 942396 h 6738329"/>
              <a:gd name="connsiteX1680" fmla="*/ 9318032 w 12191368"/>
              <a:gd name="connsiteY1680" fmla="*/ 926829 h 6738329"/>
              <a:gd name="connsiteX1681" fmla="*/ 9318032 w 12191368"/>
              <a:gd name="connsiteY1681" fmla="*/ 926430 h 6738329"/>
              <a:gd name="connsiteX1682" fmla="*/ 9321226 w 12191368"/>
              <a:gd name="connsiteY1682" fmla="*/ 913657 h 6738329"/>
              <a:gd name="connsiteX1683" fmla="*/ 9324818 w 12191368"/>
              <a:gd name="connsiteY1683" fmla="*/ 901683 h 6738329"/>
              <a:gd name="connsiteX1684" fmla="*/ 9329208 w 12191368"/>
              <a:gd name="connsiteY1684" fmla="*/ 890905 h 6738329"/>
              <a:gd name="connsiteX1685" fmla="*/ 9331604 w 12191368"/>
              <a:gd name="connsiteY1685" fmla="*/ 885717 h 6738329"/>
              <a:gd name="connsiteX1686" fmla="*/ 9333998 w 12191368"/>
              <a:gd name="connsiteY1686" fmla="*/ 880927 h 6738329"/>
              <a:gd name="connsiteX1687" fmla="*/ 9337192 w 12191368"/>
              <a:gd name="connsiteY1687" fmla="*/ 876137 h 6738329"/>
              <a:gd name="connsiteX1688" fmla="*/ 9339986 w 12191368"/>
              <a:gd name="connsiteY1688" fmla="*/ 871746 h 6738329"/>
              <a:gd name="connsiteX1689" fmla="*/ 9342780 w 12191368"/>
              <a:gd name="connsiteY1689" fmla="*/ 867356 h 6738329"/>
              <a:gd name="connsiteX1690" fmla="*/ 9345972 w 12191368"/>
              <a:gd name="connsiteY1690" fmla="*/ 863364 h 6738329"/>
              <a:gd name="connsiteX1691" fmla="*/ 9349566 w 12191368"/>
              <a:gd name="connsiteY1691" fmla="*/ 859772 h 6738329"/>
              <a:gd name="connsiteX1692" fmla="*/ 9353158 w 12191368"/>
              <a:gd name="connsiteY1692" fmla="*/ 856578 h 6738329"/>
              <a:gd name="connsiteX1693" fmla="*/ 9356750 w 12191368"/>
              <a:gd name="connsiteY1693" fmla="*/ 853385 h 6738329"/>
              <a:gd name="connsiteX1694" fmla="*/ 9360742 w 12191368"/>
              <a:gd name="connsiteY1694" fmla="*/ 850193 h 6738329"/>
              <a:gd name="connsiteX1695" fmla="*/ 9364732 w 12191368"/>
              <a:gd name="connsiteY1695" fmla="*/ 847398 h 6738329"/>
              <a:gd name="connsiteX1696" fmla="*/ 9369124 w 12191368"/>
              <a:gd name="connsiteY1696" fmla="*/ 845003 h 6738329"/>
              <a:gd name="connsiteX1697" fmla="*/ 9373514 w 12191368"/>
              <a:gd name="connsiteY1697" fmla="*/ 842609 h 6738329"/>
              <a:gd name="connsiteX1698" fmla="*/ 9378304 w 12191368"/>
              <a:gd name="connsiteY1698" fmla="*/ 840214 h 6738329"/>
              <a:gd name="connsiteX1699" fmla="*/ 9383094 w 12191368"/>
              <a:gd name="connsiteY1699" fmla="*/ 838617 h 6738329"/>
              <a:gd name="connsiteX1700" fmla="*/ 9387884 w 12191368"/>
              <a:gd name="connsiteY1700" fmla="*/ 837020 h 6738329"/>
              <a:gd name="connsiteX1701" fmla="*/ 9393074 w 12191368"/>
              <a:gd name="connsiteY1701" fmla="*/ 835424 h 6738329"/>
              <a:gd name="connsiteX1702" fmla="*/ 9398262 w 12191368"/>
              <a:gd name="connsiteY1702" fmla="*/ 834226 h 6738329"/>
              <a:gd name="connsiteX1703" fmla="*/ 9404250 w 12191368"/>
              <a:gd name="connsiteY1703" fmla="*/ 833428 h 6738329"/>
              <a:gd name="connsiteX1704" fmla="*/ 9409836 w 12191368"/>
              <a:gd name="connsiteY1704" fmla="*/ 832630 h 6738329"/>
              <a:gd name="connsiteX1705" fmla="*/ 9421812 w 12191368"/>
              <a:gd name="connsiteY1705" fmla="*/ 832231 h 6738329"/>
              <a:gd name="connsiteX1706" fmla="*/ 9434984 w 12191368"/>
              <a:gd name="connsiteY1706" fmla="*/ 832231 h 6738329"/>
              <a:gd name="connsiteX1707" fmla="*/ 9448156 w 12191368"/>
              <a:gd name="connsiteY1707" fmla="*/ 833428 h 6738329"/>
              <a:gd name="connsiteX1708" fmla="*/ 9459732 w 12191368"/>
              <a:gd name="connsiteY1708" fmla="*/ 834226 h 6738329"/>
              <a:gd name="connsiteX1709" fmla="*/ 9471306 w 12191368"/>
              <a:gd name="connsiteY1709" fmla="*/ 835025 h 6738329"/>
              <a:gd name="connsiteX1710" fmla="*/ 9482484 w 12191368"/>
              <a:gd name="connsiteY1710" fmla="*/ 835025 h 6738329"/>
              <a:gd name="connsiteX1711" fmla="*/ 9494058 w 12191368"/>
              <a:gd name="connsiteY1711" fmla="*/ 834625 h 6738329"/>
              <a:gd name="connsiteX1712" fmla="*/ 9517210 w 12191368"/>
              <a:gd name="connsiteY1712" fmla="*/ 833827 h 6738329"/>
              <a:gd name="connsiteX1713" fmla="*/ 9540758 w 12191368"/>
              <a:gd name="connsiteY1713" fmla="*/ 833428 h 6738329"/>
              <a:gd name="connsiteX1714" fmla="*/ 9551936 w 12191368"/>
              <a:gd name="connsiteY1714" fmla="*/ 833428 h 6738329"/>
              <a:gd name="connsiteX1715" fmla="*/ 9563510 w 12191368"/>
              <a:gd name="connsiteY1715" fmla="*/ 833827 h 6738329"/>
              <a:gd name="connsiteX1716" fmla="*/ 9575086 w 12191368"/>
              <a:gd name="connsiteY1716" fmla="*/ 835025 h 6738329"/>
              <a:gd name="connsiteX1717" fmla="*/ 9586262 w 12191368"/>
              <a:gd name="connsiteY1717" fmla="*/ 836621 h 6738329"/>
              <a:gd name="connsiteX1718" fmla="*/ 9597838 w 12191368"/>
              <a:gd name="connsiteY1718" fmla="*/ 839016 h 6738329"/>
              <a:gd name="connsiteX1719" fmla="*/ 9609014 w 12191368"/>
              <a:gd name="connsiteY1719" fmla="*/ 843008 h 6738329"/>
              <a:gd name="connsiteX1720" fmla="*/ 9614602 w 12191368"/>
              <a:gd name="connsiteY1720" fmla="*/ 845003 h 6738329"/>
              <a:gd name="connsiteX1721" fmla="*/ 9620190 w 12191368"/>
              <a:gd name="connsiteY1721" fmla="*/ 846999 h 6738329"/>
              <a:gd name="connsiteX1722" fmla="*/ 9625380 w 12191368"/>
              <a:gd name="connsiteY1722" fmla="*/ 849793 h 6738329"/>
              <a:gd name="connsiteX1723" fmla="*/ 9631366 w 12191368"/>
              <a:gd name="connsiteY1723" fmla="*/ 852587 h 6738329"/>
              <a:gd name="connsiteX1724" fmla="*/ 9637354 w 12191368"/>
              <a:gd name="connsiteY1724" fmla="*/ 854982 h 6738329"/>
              <a:gd name="connsiteX1725" fmla="*/ 9643740 w 12191368"/>
              <a:gd name="connsiteY1725" fmla="*/ 857777 h 6738329"/>
              <a:gd name="connsiteX1726" fmla="*/ 9649328 w 12191368"/>
              <a:gd name="connsiteY1726" fmla="*/ 860570 h 6738329"/>
              <a:gd name="connsiteX1727" fmla="*/ 9655316 w 12191368"/>
              <a:gd name="connsiteY1727" fmla="*/ 863763 h 6738329"/>
              <a:gd name="connsiteX1728" fmla="*/ 9666492 w 12191368"/>
              <a:gd name="connsiteY1728" fmla="*/ 870549 h 6738329"/>
              <a:gd name="connsiteX1729" fmla="*/ 9677270 w 12191368"/>
              <a:gd name="connsiteY1729" fmla="*/ 878133 h 6738329"/>
              <a:gd name="connsiteX1730" fmla="*/ 9687248 w 12191368"/>
              <a:gd name="connsiteY1730" fmla="*/ 886116 h 6738329"/>
              <a:gd name="connsiteX1731" fmla="*/ 9697226 w 12191368"/>
              <a:gd name="connsiteY1731" fmla="*/ 894498 h 6738329"/>
              <a:gd name="connsiteX1732" fmla="*/ 9706806 w 12191368"/>
              <a:gd name="connsiteY1732" fmla="*/ 903280 h 6738329"/>
              <a:gd name="connsiteX1733" fmla="*/ 9715986 w 12191368"/>
              <a:gd name="connsiteY1733" fmla="*/ 912460 h 6738329"/>
              <a:gd name="connsiteX1734" fmla="*/ 9734348 w 12191368"/>
              <a:gd name="connsiteY1734" fmla="*/ 930821 h 6738329"/>
              <a:gd name="connsiteX1735" fmla="*/ 9752310 w 12191368"/>
              <a:gd name="connsiteY1735" fmla="*/ 949581 h 6738329"/>
              <a:gd name="connsiteX1736" fmla="*/ 9762288 w 12191368"/>
              <a:gd name="connsiteY1736" fmla="*/ 958761 h 6738329"/>
              <a:gd name="connsiteX1737" fmla="*/ 9771868 w 12191368"/>
              <a:gd name="connsiteY1737" fmla="*/ 967144 h 6738329"/>
              <a:gd name="connsiteX1738" fmla="*/ 9781846 w 12191368"/>
              <a:gd name="connsiteY1738" fmla="*/ 975925 h 6738329"/>
              <a:gd name="connsiteX1739" fmla="*/ 9792624 w 12191368"/>
              <a:gd name="connsiteY1739" fmla="*/ 983509 h 6738329"/>
              <a:gd name="connsiteX1740" fmla="*/ 9801006 w 12191368"/>
              <a:gd name="connsiteY1740" fmla="*/ 989895 h 6738329"/>
              <a:gd name="connsiteX1741" fmla="*/ 9808990 w 12191368"/>
              <a:gd name="connsiteY1741" fmla="*/ 997080 h 6738329"/>
              <a:gd name="connsiteX1742" fmla="*/ 9815774 w 12191368"/>
              <a:gd name="connsiteY1742" fmla="*/ 1004265 h 6738329"/>
              <a:gd name="connsiteX1743" fmla="*/ 9821762 w 12191368"/>
              <a:gd name="connsiteY1743" fmla="*/ 1012647 h 6738329"/>
              <a:gd name="connsiteX1744" fmla="*/ 9827350 w 12191368"/>
              <a:gd name="connsiteY1744" fmla="*/ 1021029 h 6738329"/>
              <a:gd name="connsiteX1745" fmla="*/ 9832140 w 12191368"/>
              <a:gd name="connsiteY1745" fmla="*/ 1029411 h 6738329"/>
              <a:gd name="connsiteX1746" fmla="*/ 9835732 w 12191368"/>
              <a:gd name="connsiteY1746" fmla="*/ 1038592 h 6738329"/>
              <a:gd name="connsiteX1747" fmla="*/ 9838926 w 12191368"/>
              <a:gd name="connsiteY1747" fmla="*/ 1047772 h 6738329"/>
              <a:gd name="connsiteX1748" fmla="*/ 9841320 w 12191368"/>
              <a:gd name="connsiteY1748" fmla="*/ 1056953 h 6738329"/>
              <a:gd name="connsiteX1749" fmla="*/ 9842916 w 12191368"/>
              <a:gd name="connsiteY1749" fmla="*/ 1066931 h 6738329"/>
              <a:gd name="connsiteX1750" fmla="*/ 9844114 w 12191368"/>
              <a:gd name="connsiteY1750" fmla="*/ 1076910 h 6738329"/>
              <a:gd name="connsiteX1751" fmla="*/ 9844514 w 12191368"/>
              <a:gd name="connsiteY1751" fmla="*/ 1086888 h 6738329"/>
              <a:gd name="connsiteX1752" fmla="*/ 9844514 w 12191368"/>
              <a:gd name="connsiteY1752" fmla="*/ 1097267 h 6738329"/>
              <a:gd name="connsiteX1753" fmla="*/ 9844114 w 12191368"/>
              <a:gd name="connsiteY1753" fmla="*/ 1108044 h 6738329"/>
              <a:gd name="connsiteX1754" fmla="*/ 9843316 w 12191368"/>
              <a:gd name="connsiteY1754" fmla="*/ 1118421 h 6738329"/>
              <a:gd name="connsiteX1755" fmla="*/ 9841718 w 12191368"/>
              <a:gd name="connsiteY1755" fmla="*/ 1129199 h 6738329"/>
              <a:gd name="connsiteX1756" fmla="*/ 9843714 w 12191368"/>
              <a:gd name="connsiteY1756" fmla="*/ 1181887 h 6738329"/>
              <a:gd name="connsiteX1757" fmla="*/ 9844114 w 12191368"/>
              <a:gd name="connsiteY1757" fmla="*/ 1199849 h 6738329"/>
              <a:gd name="connsiteX1758" fmla="*/ 9847308 w 12191368"/>
              <a:gd name="connsiteY1758" fmla="*/ 1228188 h 6738329"/>
              <a:gd name="connsiteX1759" fmla="*/ 9850102 w 12191368"/>
              <a:gd name="connsiteY1759" fmla="*/ 1256129 h 6738329"/>
              <a:gd name="connsiteX1760" fmla="*/ 9852496 w 12191368"/>
              <a:gd name="connsiteY1760" fmla="*/ 1284469 h 6738329"/>
              <a:gd name="connsiteX1761" fmla="*/ 9854094 w 12191368"/>
              <a:gd name="connsiteY1761" fmla="*/ 1312409 h 6738329"/>
              <a:gd name="connsiteX1762" fmla="*/ 9855690 w 12191368"/>
              <a:gd name="connsiteY1762" fmla="*/ 1340749 h 6738329"/>
              <a:gd name="connsiteX1763" fmla="*/ 9856886 w 12191368"/>
              <a:gd name="connsiteY1763" fmla="*/ 1368689 h 6738329"/>
              <a:gd name="connsiteX1764" fmla="*/ 9858882 w 12191368"/>
              <a:gd name="connsiteY1764" fmla="*/ 1424571 h 6738329"/>
              <a:gd name="connsiteX1765" fmla="*/ 9858882 w 12191368"/>
              <a:gd name="connsiteY1765" fmla="*/ 1428162 h 6738329"/>
              <a:gd name="connsiteX1766" fmla="*/ 9858882 w 12191368"/>
              <a:gd name="connsiteY1766" fmla="*/ 1431356 h 6738329"/>
              <a:gd name="connsiteX1767" fmla="*/ 9859680 w 12191368"/>
              <a:gd name="connsiteY1767" fmla="*/ 1482448 h 6738329"/>
              <a:gd name="connsiteX1768" fmla="*/ 9860080 w 12191368"/>
              <a:gd name="connsiteY1768" fmla="*/ 1533938 h 6738329"/>
              <a:gd name="connsiteX1769" fmla="*/ 9860478 w 12191368"/>
              <a:gd name="connsiteY1769" fmla="*/ 1584631 h 6738329"/>
              <a:gd name="connsiteX1770" fmla="*/ 9861278 w 12191368"/>
              <a:gd name="connsiteY1770" fmla="*/ 1636121 h 6738329"/>
              <a:gd name="connsiteX1771" fmla="*/ 9866466 w 12191368"/>
              <a:gd name="connsiteY1771" fmla="*/ 1999747 h 6738329"/>
              <a:gd name="connsiteX1772" fmla="*/ 9866466 w 12191368"/>
              <a:gd name="connsiteY1772" fmla="*/ 2036071 h 6738329"/>
              <a:gd name="connsiteX1773" fmla="*/ 9879638 w 12191368"/>
              <a:gd name="connsiteY1773" fmla="*/ 2216088 h 6738329"/>
              <a:gd name="connsiteX1774" fmla="*/ 9881634 w 12191368"/>
              <a:gd name="connsiteY1774" fmla="*/ 2221676 h 6738329"/>
              <a:gd name="connsiteX1775" fmla="*/ 9883230 w 12191368"/>
              <a:gd name="connsiteY1775" fmla="*/ 2227663 h 6738329"/>
              <a:gd name="connsiteX1776" fmla="*/ 9884428 w 12191368"/>
              <a:gd name="connsiteY1776" fmla="*/ 2233251 h 6738329"/>
              <a:gd name="connsiteX1777" fmla="*/ 9885226 w 12191368"/>
              <a:gd name="connsiteY1777" fmla="*/ 2238839 h 6738329"/>
              <a:gd name="connsiteX1778" fmla="*/ 9886024 w 12191368"/>
              <a:gd name="connsiteY1778" fmla="*/ 2244427 h 6738329"/>
              <a:gd name="connsiteX1779" fmla="*/ 9886424 w 12191368"/>
              <a:gd name="connsiteY1779" fmla="*/ 2250016 h 6738329"/>
              <a:gd name="connsiteX1780" fmla="*/ 9886424 w 12191368"/>
              <a:gd name="connsiteY1780" fmla="*/ 2261591 h 6738329"/>
              <a:gd name="connsiteX1781" fmla="*/ 9886024 w 12191368"/>
              <a:gd name="connsiteY1781" fmla="*/ 2272767 h 6738329"/>
              <a:gd name="connsiteX1782" fmla="*/ 9885226 w 12191368"/>
              <a:gd name="connsiteY1782" fmla="*/ 2284343 h 6738329"/>
              <a:gd name="connsiteX1783" fmla="*/ 9882432 w 12191368"/>
              <a:gd name="connsiteY1783" fmla="*/ 2307094 h 6738329"/>
              <a:gd name="connsiteX1784" fmla="*/ 9887222 w 12191368"/>
              <a:gd name="connsiteY1784" fmla="*/ 2299909 h 6738329"/>
              <a:gd name="connsiteX1785" fmla="*/ 9892012 w 12191368"/>
              <a:gd name="connsiteY1785" fmla="*/ 2292325 h 6738329"/>
              <a:gd name="connsiteX1786" fmla="*/ 9896004 w 12191368"/>
              <a:gd name="connsiteY1786" fmla="*/ 2284343 h 6738329"/>
              <a:gd name="connsiteX1787" fmla="*/ 9899198 w 12191368"/>
              <a:gd name="connsiteY1787" fmla="*/ 2276759 h 6738329"/>
              <a:gd name="connsiteX1788" fmla="*/ 9902390 w 12191368"/>
              <a:gd name="connsiteY1788" fmla="*/ 2268776 h 6738329"/>
              <a:gd name="connsiteX1789" fmla="*/ 9905184 w 12191368"/>
              <a:gd name="connsiteY1789" fmla="*/ 2261192 h 6738329"/>
              <a:gd name="connsiteX1790" fmla="*/ 9907978 w 12191368"/>
              <a:gd name="connsiteY1790" fmla="*/ 2252810 h 6738329"/>
              <a:gd name="connsiteX1791" fmla="*/ 9909974 w 12191368"/>
              <a:gd name="connsiteY1791" fmla="*/ 2244826 h 6738329"/>
              <a:gd name="connsiteX1792" fmla="*/ 9911970 w 12191368"/>
              <a:gd name="connsiteY1792" fmla="*/ 2236843 h 6738329"/>
              <a:gd name="connsiteX1793" fmla="*/ 9913566 w 12191368"/>
              <a:gd name="connsiteY1793" fmla="*/ 2228860 h 6738329"/>
              <a:gd name="connsiteX1794" fmla="*/ 9915962 w 12191368"/>
              <a:gd name="connsiteY1794" fmla="*/ 2212495 h 6738329"/>
              <a:gd name="connsiteX1795" fmla="*/ 9917558 w 12191368"/>
              <a:gd name="connsiteY1795" fmla="*/ 2196130 h 6738329"/>
              <a:gd name="connsiteX1796" fmla="*/ 9918756 w 12191368"/>
              <a:gd name="connsiteY1796" fmla="*/ 2179366 h 6738329"/>
              <a:gd name="connsiteX1797" fmla="*/ 9919554 w 12191368"/>
              <a:gd name="connsiteY1797" fmla="*/ 2162601 h 6738329"/>
              <a:gd name="connsiteX1798" fmla="*/ 9919952 w 12191368"/>
              <a:gd name="connsiteY1798" fmla="*/ 2145837 h 6738329"/>
              <a:gd name="connsiteX1799" fmla="*/ 9920750 w 12191368"/>
              <a:gd name="connsiteY1799" fmla="*/ 2112308 h 6738329"/>
              <a:gd name="connsiteX1800" fmla="*/ 9921150 w 12191368"/>
              <a:gd name="connsiteY1800" fmla="*/ 2095544 h 6738329"/>
              <a:gd name="connsiteX1801" fmla="*/ 9922348 w 12191368"/>
              <a:gd name="connsiteY1801" fmla="*/ 2078779 h 6738329"/>
              <a:gd name="connsiteX1802" fmla="*/ 9924742 w 12191368"/>
              <a:gd name="connsiteY1802" fmla="*/ 2062415 h 6738329"/>
              <a:gd name="connsiteX1803" fmla="*/ 9927138 w 12191368"/>
              <a:gd name="connsiteY1803" fmla="*/ 2046049 h 6738329"/>
              <a:gd name="connsiteX1804" fmla="*/ 9932326 w 12191368"/>
              <a:gd name="connsiteY1804" fmla="*/ 2016911 h 6738329"/>
              <a:gd name="connsiteX1805" fmla="*/ 9936318 w 12191368"/>
              <a:gd name="connsiteY1805" fmla="*/ 1988172 h 6738329"/>
              <a:gd name="connsiteX1806" fmla="*/ 9940310 w 12191368"/>
              <a:gd name="connsiteY1806" fmla="*/ 1959035 h 6738329"/>
              <a:gd name="connsiteX1807" fmla="*/ 9943902 w 12191368"/>
              <a:gd name="connsiteY1807" fmla="*/ 1930296 h 6738329"/>
              <a:gd name="connsiteX1808" fmla="*/ 9946696 w 12191368"/>
              <a:gd name="connsiteY1808" fmla="*/ 1901157 h 6738329"/>
              <a:gd name="connsiteX1809" fmla="*/ 9949888 w 12191368"/>
              <a:gd name="connsiteY1809" fmla="*/ 1872019 h 6738329"/>
              <a:gd name="connsiteX1810" fmla="*/ 9955876 w 12191368"/>
              <a:gd name="connsiteY1810" fmla="*/ 1813344 h 6738329"/>
              <a:gd name="connsiteX1811" fmla="*/ 9958670 w 12191368"/>
              <a:gd name="connsiteY1811" fmla="*/ 1784206 h 6738329"/>
              <a:gd name="connsiteX1812" fmla="*/ 9961864 w 12191368"/>
              <a:gd name="connsiteY1812" fmla="*/ 1755068 h 6738329"/>
              <a:gd name="connsiteX1813" fmla="*/ 9965056 w 12191368"/>
              <a:gd name="connsiteY1813" fmla="*/ 1725930 h 6738329"/>
              <a:gd name="connsiteX1814" fmla="*/ 9969048 w 12191368"/>
              <a:gd name="connsiteY1814" fmla="*/ 1696792 h 6738329"/>
              <a:gd name="connsiteX1815" fmla="*/ 9973438 w 12191368"/>
              <a:gd name="connsiteY1815" fmla="*/ 1668053 h 6738329"/>
              <a:gd name="connsiteX1816" fmla="*/ 9978628 w 12191368"/>
              <a:gd name="connsiteY1816" fmla="*/ 1639314 h 6738329"/>
              <a:gd name="connsiteX1817" fmla="*/ 9984216 w 12191368"/>
              <a:gd name="connsiteY1817" fmla="*/ 1610176 h 6738329"/>
              <a:gd name="connsiteX1818" fmla="*/ 9991400 w 12191368"/>
              <a:gd name="connsiteY1818" fmla="*/ 1581437 h 6738329"/>
              <a:gd name="connsiteX1819" fmla="*/ 10104760 w 12191368"/>
              <a:gd name="connsiteY1819" fmla="*/ 803092 h 6738329"/>
              <a:gd name="connsiteX1820" fmla="*/ 10107154 w 12191368"/>
              <a:gd name="connsiteY1820" fmla="*/ 786728 h 6738329"/>
              <a:gd name="connsiteX1821" fmla="*/ 10109948 w 12191368"/>
              <a:gd name="connsiteY1821" fmla="*/ 769963 h 6738329"/>
              <a:gd name="connsiteX1822" fmla="*/ 10113542 w 12191368"/>
              <a:gd name="connsiteY1822" fmla="*/ 753598 h 6738329"/>
              <a:gd name="connsiteX1823" fmla="*/ 10117932 w 12191368"/>
              <a:gd name="connsiteY1823" fmla="*/ 737232 h 6738329"/>
              <a:gd name="connsiteX1824" fmla="*/ 10123120 w 12191368"/>
              <a:gd name="connsiteY1824" fmla="*/ 721665 h 6738329"/>
              <a:gd name="connsiteX1825" fmla="*/ 10127910 w 12191368"/>
              <a:gd name="connsiteY1825" fmla="*/ 705699 h 6738329"/>
              <a:gd name="connsiteX1826" fmla="*/ 10133498 w 12191368"/>
              <a:gd name="connsiteY1826" fmla="*/ 690133 h 6738329"/>
              <a:gd name="connsiteX1827" fmla="*/ 10139086 w 12191368"/>
              <a:gd name="connsiteY1827" fmla="*/ 674167 h 6738329"/>
              <a:gd name="connsiteX1828" fmla="*/ 10150662 w 12191368"/>
              <a:gd name="connsiteY1828" fmla="*/ 643032 h 6738329"/>
              <a:gd name="connsiteX1829" fmla="*/ 10162636 w 12191368"/>
              <a:gd name="connsiteY1829" fmla="*/ 611899 h 6738329"/>
              <a:gd name="connsiteX1830" fmla="*/ 10167826 w 12191368"/>
              <a:gd name="connsiteY1830" fmla="*/ 595933 h 6738329"/>
              <a:gd name="connsiteX1831" fmla="*/ 10173014 w 12191368"/>
              <a:gd name="connsiteY1831" fmla="*/ 580366 h 6738329"/>
              <a:gd name="connsiteX1832" fmla="*/ 10177804 w 12191368"/>
              <a:gd name="connsiteY1832" fmla="*/ 564000 h 6738329"/>
              <a:gd name="connsiteX1833" fmla="*/ 10182196 w 12191368"/>
              <a:gd name="connsiteY1833" fmla="*/ 548035 h 6738329"/>
              <a:gd name="connsiteX1834" fmla="*/ 10184590 w 12191368"/>
              <a:gd name="connsiteY1834" fmla="*/ 541249 h 6738329"/>
              <a:gd name="connsiteX1835" fmla="*/ 10186984 w 12191368"/>
              <a:gd name="connsiteY1835" fmla="*/ 534863 h 6738329"/>
              <a:gd name="connsiteX1836" fmla="*/ 10190578 w 12191368"/>
              <a:gd name="connsiteY1836" fmla="*/ 528875 h 6738329"/>
              <a:gd name="connsiteX1837" fmla="*/ 10192574 w 12191368"/>
              <a:gd name="connsiteY1837" fmla="*/ 526081 h 6738329"/>
              <a:gd name="connsiteX1838" fmla="*/ 10194568 w 12191368"/>
              <a:gd name="connsiteY1838" fmla="*/ 523687 h 6738329"/>
              <a:gd name="connsiteX1839" fmla="*/ 10196964 w 12191368"/>
              <a:gd name="connsiteY1839" fmla="*/ 521292 h 6738329"/>
              <a:gd name="connsiteX1840" fmla="*/ 10199358 w 12191368"/>
              <a:gd name="connsiteY1840" fmla="*/ 519296 h 6738329"/>
              <a:gd name="connsiteX1841" fmla="*/ 10202152 w 12191368"/>
              <a:gd name="connsiteY1841" fmla="*/ 517699 h 6738329"/>
              <a:gd name="connsiteX1842" fmla="*/ 10204946 w 12191368"/>
              <a:gd name="connsiteY1842" fmla="*/ 516103 h 6738329"/>
              <a:gd name="connsiteX1843" fmla="*/ 10208140 w 12191368"/>
              <a:gd name="connsiteY1843" fmla="*/ 514905 h 6738329"/>
              <a:gd name="connsiteX1844" fmla="*/ 10211334 w 12191368"/>
              <a:gd name="connsiteY1844" fmla="*/ 514107 h 6738329"/>
              <a:gd name="connsiteX1845" fmla="*/ 10214926 w 12191368"/>
              <a:gd name="connsiteY1845" fmla="*/ 513708 h 6738329"/>
              <a:gd name="connsiteX1846" fmla="*/ 10219316 w 12191368"/>
              <a:gd name="connsiteY1846" fmla="*/ 513708 h 6738329"/>
              <a:gd name="connsiteX1847" fmla="*/ 10237278 w 12191368"/>
              <a:gd name="connsiteY1847" fmla="*/ 514107 h 6738329"/>
              <a:gd name="connsiteX1848" fmla="*/ 10255640 w 12191368"/>
              <a:gd name="connsiteY1848" fmla="*/ 514107 h 6738329"/>
              <a:gd name="connsiteX1849" fmla="*/ 10274000 w 12191368"/>
              <a:gd name="connsiteY1849" fmla="*/ 513708 h 6738329"/>
              <a:gd name="connsiteX1850" fmla="*/ 10292760 w 12191368"/>
              <a:gd name="connsiteY1850" fmla="*/ 512910 h 6738329"/>
              <a:gd name="connsiteX1851" fmla="*/ 10311120 w 12191368"/>
              <a:gd name="connsiteY1851" fmla="*/ 512112 h 6738329"/>
              <a:gd name="connsiteX1852" fmla="*/ 10329880 w 12191368"/>
              <a:gd name="connsiteY1852" fmla="*/ 511312 h 6738329"/>
              <a:gd name="connsiteX1853" fmla="*/ 10348242 w 12191368"/>
              <a:gd name="connsiteY1853" fmla="*/ 511312 h 6738329"/>
              <a:gd name="connsiteX1854" fmla="*/ 10366602 w 12191368"/>
              <a:gd name="connsiteY1854" fmla="*/ 511712 h 6738329"/>
              <a:gd name="connsiteX1855" fmla="*/ 10384964 w 12191368"/>
              <a:gd name="connsiteY1855" fmla="*/ 512910 h 6738329"/>
              <a:gd name="connsiteX1856" fmla="*/ 10393746 w 12191368"/>
              <a:gd name="connsiteY1856" fmla="*/ 513708 h 6738329"/>
              <a:gd name="connsiteX1857" fmla="*/ 10402528 w 12191368"/>
              <a:gd name="connsiteY1857" fmla="*/ 514905 h 6738329"/>
              <a:gd name="connsiteX1858" fmla="*/ 10411308 w 12191368"/>
              <a:gd name="connsiteY1858" fmla="*/ 516502 h 6738329"/>
              <a:gd name="connsiteX1859" fmla="*/ 10420488 w 12191368"/>
              <a:gd name="connsiteY1859" fmla="*/ 518497 h 6738329"/>
              <a:gd name="connsiteX1860" fmla="*/ 10429270 w 12191368"/>
              <a:gd name="connsiteY1860" fmla="*/ 520493 h 6738329"/>
              <a:gd name="connsiteX1861" fmla="*/ 10438052 w 12191368"/>
              <a:gd name="connsiteY1861" fmla="*/ 523288 h 6738329"/>
              <a:gd name="connsiteX1862" fmla="*/ 10446832 w 12191368"/>
              <a:gd name="connsiteY1862" fmla="*/ 526081 h 6738329"/>
              <a:gd name="connsiteX1863" fmla="*/ 10455614 w 12191368"/>
              <a:gd name="connsiteY1863" fmla="*/ 529674 h 6738329"/>
              <a:gd name="connsiteX1864" fmla="*/ 10463996 w 12191368"/>
              <a:gd name="connsiteY1864" fmla="*/ 533266 h 6738329"/>
              <a:gd name="connsiteX1865" fmla="*/ 10472378 w 12191368"/>
              <a:gd name="connsiteY1865" fmla="*/ 537656 h 6738329"/>
              <a:gd name="connsiteX1866" fmla="*/ 10481160 w 12191368"/>
              <a:gd name="connsiteY1866" fmla="*/ 542447 h 6738329"/>
              <a:gd name="connsiteX1867" fmla="*/ 10489142 w 12191368"/>
              <a:gd name="connsiteY1867" fmla="*/ 548035 h 6738329"/>
              <a:gd name="connsiteX1868" fmla="*/ 10497126 w 12191368"/>
              <a:gd name="connsiteY1868" fmla="*/ 554022 h 6738329"/>
              <a:gd name="connsiteX1869" fmla="*/ 10505108 w 12191368"/>
              <a:gd name="connsiteY1869" fmla="*/ 560408 h 6738329"/>
              <a:gd name="connsiteX1870" fmla="*/ 10520276 w 12191368"/>
              <a:gd name="connsiteY1870" fmla="*/ 574778 h 6738329"/>
              <a:gd name="connsiteX1871" fmla="*/ 10526664 w 12191368"/>
              <a:gd name="connsiteY1871" fmla="*/ 580765 h 6738329"/>
              <a:gd name="connsiteX1872" fmla="*/ 10529456 w 12191368"/>
              <a:gd name="connsiteY1872" fmla="*/ 582761 h 6738329"/>
              <a:gd name="connsiteX1873" fmla="*/ 10540234 w 12191368"/>
              <a:gd name="connsiteY1873" fmla="*/ 572383 h 6738329"/>
              <a:gd name="connsiteX1874" fmla="*/ 10545424 w 12191368"/>
              <a:gd name="connsiteY1874" fmla="*/ 568392 h 6738329"/>
              <a:gd name="connsiteX1875" fmla="*/ 10550212 w 12191368"/>
              <a:gd name="connsiteY1875" fmla="*/ 565199 h 6738329"/>
              <a:gd name="connsiteX1876" fmla="*/ 10554204 w 12191368"/>
              <a:gd name="connsiteY1876" fmla="*/ 562005 h 6738329"/>
              <a:gd name="connsiteX1877" fmla="*/ 10558196 w 12191368"/>
              <a:gd name="connsiteY1877" fmla="*/ 560009 h 6738329"/>
              <a:gd name="connsiteX1878" fmla="*/ 10561788 w 12191368"/>
              <a:gd name="connsiteY1878" fmla="*/ 558014 h 6738329"/>
              <a:gd name="connsiteX1879" fmla="*/ 10565380 w 12191368"/>
              <a:gd name="connsiteY1879" fmla="*/ 556816 h 6738329"/>
              <a:gd name="connsiteX1880" fmla="*/ 10568174 w 12191368"/>
              <a:gd name="connsiteY1880" fmla="*/ 556018 h 6738329"/>
              <a:gd name="connsiteX1881" fmla="*/ 10570968 w 12191368"/>
              <a:gd name="connsiteY1881" fmla="*/ 555618 h 6738329"/>
              <a:gd name="connsiteX1882" fmla="*/ 10573762 w 12191368"/>
              <a:gd name="connsiteY1882" fmla="*/ 555618 h 6738329"/>
              <a:gd name="connsiteX1883" fmla="*/ 10575758 w 12191368"/>
              <a:gd name="connsiteY1883" fmla="*/ 556018 h 6738329"/>
              <a:gd name="connsiteX1884" fmla="*/ 10578152 w 12191368"/>
              <a:gd name="connsiteY1884" fmla="*/ 557216 h 6738329"/>
              <a:gd name="connsiteX1885" fmla="*/ 10580150 w 12191368"/>
              <a:gd name="connsiteY1885" fmla="*/ 558413 h 6738329"/>
              <a:gd name="connsiteX1886" fmla="*/ 10581746 w 12191368"/>
              <a:gd name="connsiteY1886" fmla="*/ 560009 h 6738329"/>
              <a:gd name="connsiteX1887" fmla="*/ 10583342 w 12191368"/>
              <a:gd name="connsiteY1887" fmla="*/ 562005 h 6738329"/>
              <a:gd name="connsiteX1888" fmla="*/ 10584540 w 12191368"/>
              <a:gd name="connsiteY1888" fmla="*/ 564000 h 6738329"/>
              <a:gd name="connsiteX1889" fmla="*/ 10585736 w 12191368"/>
              <a:gd name="connsiteY1889" fmla="*/ 566795 h 6738329"/>
              <a:gd name="connsiteX1890" fmla="*/ 10587334 w 12191368"/>
              <a:gd name="connsiteY1890" fmla="*/ 572383 h 6738329"/>
              <a:gd name="connsiteX1891" fmla="*/ 10588930 w 12191368"/>
              <a:gd name="connsiteY1891" fmla="*/ 579168 h 6738329"/>
              <a:gd name="connsiteX1892" fmla="*/ 10589728 w 12191368"/>
              <a:gd name="connsiteY1892" fmla="*/ 586353 h 6738329"/>
              <a:gd name="connsiteX1893" fmla="*/ 10590926 w 12191368"/>
              <a:gd name="connsiteY1893" fmla="*/ 602320 h 6738329"/>
              <a:gd name="connsiteX1894" fmla="*/ 10591724 w 12191368"/>
              <a:gd name="connsiteY1894" fmla="*/ 618685 h 6738329"/>
              <a:gd name="connsiteX1895" fmla="*/ 10607690 w 12191368"/>
              <a:gd name="connsiteY1895" fmla="*/ 630659 h 6738329"/>
              <a:gd name="connsiteX1896" fmla="*/ 10615674 w 12191368"/>
              <a:gd name="connsiteY1896" fmla="*/ 636647 h 6738329"/>
              <a:gd name="connsiteX1897" fmla="*/ 10623256 w 12191368"/>
              <a:gd name="connsiteY1897" fmla="*/ 643032 h 6738329"/>
              <a:gd name="connsiteX1898" fmla="*/ 10630840 w 12191368"/>
              <a:gd name="connsiteY1898" fmla="*/ 649419 h 6738329"/>
              <a:gd name="connsiteX1899" fmla="*/ 10637626 w 12191368"/>
              <a:gd name="connsiteY1899" fmla="*/ 656205 h 6738329"/>
              <a:gd name="connsiteX1900" fmla="*/ 10644412 w 12191368"/>
              <a:gd name="connsiteY1900" fmla="*/ 662991 h 6738329"/>
              <a:gd name="connsiteX1901" fmla="*/ 10650000 w 12191368"/>
              <a:gd name="connsiteY1901" fmla="*/ 670175 h 6738329"/>
              <a:gd name="connsiteX1902" fmla="*/ 10654790 w 12191368"/>
              <a:gd name="connsiteY1902" fmla="*/ 678158 h 6738329"/>
              <a:gd name="connsiteX1903" fmla="*/ 10657184 w 12191368"/>
              <a:gd name="connsiteY1903" fmla="*/ 682150 h 6738329"/>
              <a:gd name="connsiteX1904" fmla="*/ 10659180 w 12191368"/>
              <a:gd name="connsiteY1904" fmla="*/ 686141 h 6738329"/>
              <a:gd name="connsiteX1905" fmla="*/ 10660778 w 12191368"/>
              <a:gd name="connsiteY1905" fmla="*/ 690133 h 6738329"/>
              <a:gd name="connsiteX1906" fmla="*/ 10662374 w 12191368"/>
              <a:gd name="connsiteY1906" fmla="*/ 694523 h 6738329"/>
              <a:gd name="connsiteX1907" fmla="*/ 10663572 w 12191368"/>
              <a:gd name="connsiteY1907" fmla="*/ 698914 h 6738329"/>
              <a:gd name="connsiteX1908" fmla="*/ 10664768 w 12191368"/>
              <a:gd name="connsiteY1908" fmla="*/ 703704 h 6738329"/>
              <a:gd name="connsiteX1909" fmla="*/ 10665168 w 12191368"/>
              <a:gd name="connsiteY1909" fmla="*/ 708494 h 6738329"/>
              <a:gd name="connsiteX1910" fmla="*/ 10665568 w 12191368"/>
              <a:gd name="connsiteY1910" fmla="*/ 713682 h 6738329"/>
              <a:gd name="connsiteX1911" fmla="*/ 10665966 w 12191368"/>
              <a:gd name="connsiteY1911" fmla="*/ 718872 h 6738329"/>
              <a:gd name="connsiteX1912" fmla="*/ 10665568 w 12191368"/>
              <a:gd name="connsiteY1912" fmla="*/ 724060 h 6738329"/>
              <a:gd name="connsiteX1913" fmla="*/ 10665168 w 12191368"/>
              <a:gd name="connsiteY1913" fmla="*/ 729249 h 6738329"/>
              <a:gd name="connsiteX1914" fmla="*/ 10664370 w 12191368"/>
              <a:gd name="connsiteY1914" fmla="*/ 734838 h 6738329"/>
              <a:gd name="connsiteX1915" fmla="*/ 10663172 w 12191368"/>
              <a:gd name="connsiteY1915" fmla="*/ 740825 h 6738329"/>
              <a:gd name="connsiteX1916" fmla="*/ 10661576 w 12191368"/>
              <a:gd name="connsiteY1916" fmla="*/ 747211 h 6738329"/>
              <a:gd name="connsiteX1917" fmla="*/ 10666764 w 12191368"/>
              <a:gd name="connsiteY1917" fmla="*/ 812273 h 6738329"/>
              <a:gd name="connsiteX1918" fmla="*/ 10672752 w 12191368"/>
              <a:gd name="connsiteY1918" fmla="*/ 862965 h 6738329"/>
              <a:gd name="connsiteX1919" fmla="*/ 10675944 w 12191368"/>
              <a:gd name="connsiteY1919" fmla="*/ 888511 h 6738329"/>
              <a:gd name="connsiteX1920" fmla="*/ 10678340 w 12191368"/>
              <a:gd name="connsiteY1920" fmla="*/ 914057 h 6738329"/>
              <a:gd name="connsiteX1921" fmla="*/ 10680736 w 12191368"/>
              <a:gd name="connsiteY1921" fmla="*/ 939203 h 6738329"/>
              <a:gd name="connsiteX1922" fmla="*/ 10682332 w 12191368"/>
              <a:gd name="connsiteY1922" fmla="*/ 964749 h 6738329"/>
              <a:gd name="connsiteX1923" fmla="*/ 10683928 w 12191368"/>
              <a:gd name="connsiteY1923" fmla="*/ 990295 h 6738329"/>
              <a:gd name="connsiteX1924" fmla="*/ 10685126 w 12191368"/>
              <a:gd name="connsiteY1924" fmla="*/ 1015839 h 6738329"/>
              <a:gd name="connsiteX1925" fmla="*/ 10685524 w 12191368"/>
              <a:gd name="connsiteY1925" fmla="*/ 1041385 h 6738329"/>
              <a:gd name="connsiteX1926" fmla="*/ 10685924 w 12191368"/>
              <a:gd name="connsiteY1926" fmla="*/ 1066532 h 6738329"/>
              <a:gd name="connsiteX1927" fmla="*/ 10685524 w 12191368"/>
              <a:gd name="connsiteY1927" fmla="*/ 1092078 h 6738329"/>
              <a:gd name="connsiteX1928" fmla="*/ 10684328 w 12191368"/>
              <a:gd name="connsiteY1928" fmla="*/ 1117623 h 6738329"/>
              <a:gd name="connsiteX1929" fmla="*/ 10682730 w 12191368"/>
              <a:gd name="connsiteY1929" fmla="*/ 1143169 h 6738329"/>
              <a:gd name="connsiteX1930" fmla="*/ 10680336 w 12191368"/>
              <a:gd name="connsiteY1930" fmla="*/ 1168315 h 6738329"/>
              <a:gd name="connsiteX1931" fmla="*/ 10677144 w 12191368"/>
              <a:gd name="connsiteY1931" fmla="*/ 1193861 h 6738329"/>
              <a:gd name="connsiteX1932" fmla="*/ 10672752 w 12191368"/>
              <a:gd name="connsiteY1932" fmla="*/ 1219407 h 6738329"/>
              <a:gd name="connsiteX1933" fmla="*/ 10672352 w 12191368"/>
              <a:gd name="connsiteY1933" fmla="*/ 1222600 h 6738329"/>
              <a:gd name="connsiteX1934" fmla="*/ 10672352 w 12191368"/>
              <a:gd name="connsiteY1934" fmla="*/ 1225394 h 6738329"/>
              <a:gd name="connsiteX1935" fmla="*/ 10672352 w 12191368"/>
              <a:gd name="connsiteY1935" fmla="*/ 1228587 h 6738329"/>
              <a:gd name="connsiteX1936" fmla="*/ 10672752 w 12191368"/>
              <a:gd name="connsiteY1936" fmla="*/ 1231382 h 6738329"/>
              <a:gd name="connsiteX1937" fmla="*/ 10674748 w 12191368"/>
              <a:gd name="connsiteY1937" fmla="*/ 1237369 h 6738329"/>
              <a:gd name="connsiteX1938" fmla="*/ 10676744 w 12191368"/>
              <a:gd name="connsiteY1938" fmla="*/ 1242957 h 6738329"/>
              <a:gd name="connsiteX1939" fmla="*/ 10679138 w 12191368"/>
              <a:gd name="connsiteY1939" fmla="*/ 1248146 h 6738329"/>
              <a:gd name="connsiteX1940" fmla="*/ 10681932 w 12191368"/>
              <a:gd name="connsiteY1940" fmla="*/ 1253335 h 6738329"/>
              <a:gd name="connsiteX1941" fmla="*/ 10687520 w 12191368"/>
              <a:gd name="connsiteY1941" fmla="*/ 1263713 h 6738329"/>
              <a:gd name="connsiteX1942" fmla="*/ 10689916 w 12191368"/>
              <a:gd name="connsiteY1942" fmla="*/ 1268902 h 6738329"/>
              <a:gd name="connsiteX1943" fmla="*/ 10691912 w 12191368"/>
              <a:gd name="connsiteY1943" fmla="*/ 1274489 h 6738329"/>
              <a:gd name="connsiteX1944" fmla="*/ 10693508 w 12191368"/>
              <a:gd name="connsiteY1944" fmla="*/ 1279679 h 6738329"/>
              <a:gd name="connsiteX1945" fmla="*/ 10693906 w 12191368"/>
              <a:gd name="connsiteY1945" fmla="*/ 1284867 h 6738329"/>
              <a:gd name="connsiteX1946" fmla="*/ 10693906 w 12191368"/>
              <a:gd name="connsiteY1946" fmla="*/ 1287662 h 6738329"/>
              <a:gd name="connsiteX1947" fmla="*/ 10693508 w 12191368"/>
              <a:gd name="connsiteY1947" fmla="*/ 1290455 h 6738329"/>
              <a:gd name="connsiteX1948" fmla="*/ 10692710 w 12191368"/>
              <a:gd name="connsiteY1948" fmla="*/ 1293250 h 6738329"/>
              <a:gd name="connsiteX1949" fmla="*/ 10691912 w 12191368"/>
              <a:gd name="connsiteY1949" fmla="*/ 1296044 h 6738329"/>
              <a:gd name="connsiteX1950" fmla="*/ 10690714 w 12191368"/>
              <a:gd name="connsiteY1950" fmla="*/ 1298838 h 6738329"/>
              <a:gd name="connsiteX1951" fmla="*/ 10689118 w 12191368"/>
              <a:gd name="connsiteY1951" fmla="*/ 1301633 h 6738329"/>
              <a:gd name="connsiteX1952" fmla="*/ 10686722 w 12191368"/>
              <a:gd name="connsiteY1952" fmla="*/ 1305225 h 6738329"/>
              <a:gd name="connsiteX1953" fmla="*/ 10684328 w 12191368"/>
              <a:gd name="connsiteY1953" fmla="*/ 1308018 h 6738329"/>
              <a:gd name="connsiteX1954" fmla="*/ 10685924 w 12191368"/>
              <a:gd name="connsiteY1954" fmla="*/ 1311211 h 6738329"/>
              <a:gd name="connsiteX1955" fmla="*/ 10687122 w 12191368"/>
              <a:gd name="connsiteY1955" fmla="*/ 1314405 h 6738329"/>
              <a:gd name="connsiteX1956" fmla="*/ 10687920 w 12191368"/>
              <a:gd name="connsiteY1956" fmla="*/ 1317598 h 6738329"/>
              <a:gd name="connsiteX1957" fmla="*/ 10688320 w 12191368"/>
              <a:gd name="connsiteY1957" fmla="*/ 1320791 h 6738329"/>
              <a:gd name="connsiteX1958" fmla="*/ 10688718 w 12191368"/>
              <a:gd name="connsiteY1958" fmla="*/ 1326778 h 6738329"/>
              <a:gd name="connsiteX1959" fmla="*/ 10688320 w 12191368"/>
              <a:gd name="connsiteY1959" fmla="*/ 1332766 h 6738329"/>
              <a:gd name="connsiteX1960" fmla="*/ 10690714 w 12191368"/>
              <a:gd name="connsiteY1960" fmla="*/ 1349530 h 6738329"/>
              <a:gd name="connsiteX1961" fmla="*/ 10692310 w 12191368"/>
              <a:gd name="connsiteY1961" fmla="*/ 1365895 h 6738329"/>
              <a:gd name="connsiteX1962" fmla="*/ 10693906 w 12191368"/>
              <a:gd name="connsiteY1962" fmla="*/ 1382660 h 6738329"/>
              <a:gd name="connsiteX1963" fmla="*/ 10694704 w 12191368"/>
              <a:gd name="connsiteY1963" fmla="*/ 1399425 h 6738329"/>
              <a:gd name="connsiteX1964" fmla="*/ 10695504 w 12191368"/>
              <a:gd name="connsiteY1964" fmla="*/ 1416188 h 6738329"/>
              <a:gd name="connsiteX1965" fmla="*/ 10695904 w 12191368"/>
              <a:gd name="connsiteY1965" fmla="*/ 1432553 h 6738329"/>
              <a:gd name="connsiteX1966" fmla="*/ 10695904 w 12191368"/>
              <a:gd name="connsiteY1966" fmla="*/ 1466082 h 6738329"/>
              <a:gd name="connsiteX1967" fmla="*/ 10695504 w 12191368"/>
              <a:gd name="connsiteY1967" fmla="*/ 1533140 h 6738329"/>
              <a:gd name="connsiteX1968" fmla="*/ 10695904 w 12191368"/>
              <a:gd name="connsiteY1968" fmla="*/ 1566669 h 6738329"/>
              <a:gd name="connsiteX1969" fmla="*/ 10696302 w 12191368"/>
              <a:gd name="connsiteY1969" fmla="*/ 1583034 h 6738329"/>
              <a:gd name="connsiteX1970" fmla="*/ 10696702 w 12191368"/>
              <a:gd name="connsiteY1970" fmla="*/ 1599798 h 6738329"/>
              <a:gd name="connsiteX1971" fmla="*/ 10696702 w 12191368"/>
              <a:gd name="connsiteY1971" fmla="*/ 1618159 h 6738329"/>
              <a:gd name="connsiteX1972" fmla="*/ 10697898 w 12191368"/>
              <a:gd name="connsiteY1972" fmla="*/ 1699986 h 6738329"/>
              <a:gd name="connsiteX1973" fmla="*/ 10699096 w 12191368"/>
              <a:gd name="connsiteY1973" fmla="*/ 1740698 h 6738329"/>
              <a:gd name="connsiteX1974" fmla="*/ 10699894 w 12191368"/>
              <a:gd name="connsiteY1974" fmla="*/ 1760656 h 6738329"/>
              <a:gd name="connsiteX1975" fmla="*/ 10700692 w 12191368"/>
              <a:gd name="connsiteY1975" fmla="*/ 1781013 h 6738329"/>
              <a:gd name="connsiteX1976" fmla="*/ 10701092 w 12191368"/>
              <a:gd name="connsiteY1976" fmla="*/ 1788198 h 6738329"/>
              <a:gd name="connsiteX1977" fmla="*/ 10701092 w 12191368"/>
              <a:gd name="connsiteY1977" fmla="*/ 1794983 h 6738329"/>
              <a:gd name="connsiteX1978" fmla="*/ 10700692 w 12191368"/>
              <a:gd name="connsiteY1978" fmla="*/ 1802168 h 6738329"/>
              <a:gd name="connsiteX1979" fmla="*/ 10699894 w 12191368"/>
              <a:gd name="connsiteY1979" fmla="*/ 1808155 h 6738329"/>
              <a:gd name="connsiteX1980" fmla="*/ 10698696 w 12191368"/>
              <a:gd name="connsiteY1980" fmla="*/ 1813743 h 6738329"/>
              <a:gd name="connsiteX1981" fmla="*/ 10697100 w 12191368"/>
              <a:gd name="connsiteY1981" fmla="*/ 1818932 h 6738329"/>
              <a:gd name="connsiteX1982" fmla="*/ 10694704 w 12191368"/>
              <a:gd name="connsiteY1982" fmla="*/ 1823723 h 6738329"/>
              <a:gd name="connsiteX1983" fmla="*/ 10692310 w 12191368"/>
              <a:gd name="connsiteY1983" fmla="*/ 1827713 h 6738329"/>
              <a:gd name="connsiteX1984" fmla="*/ 10688718 w 12191368"/>
              <a:gd name="connsiteY1984" fmla="*/ 1832105 h 6738329"/>
              <a:gd name="connsiteX1985" fmla="*/ 10685126 w 12191368"/>
              <a:gd name="connsiteY1985" fmla="*/ 1835298 h 6738329"/>
              <a:gd name="connsiteX1986" fmla="*/ 10680736 w 12191368"/>
              <a:gd name="connsiteY1986" fmla="*/ 1838091 h 6738329"/>
              <a:gd name="connsiteX1987" fmla="*/ 10675546 w 12191368"/>
              <a:gd name="connsiteY1987" fmla="*/ 1840087 h 6738329"/>
              <a:gd name="connsiteX1988" fmla="*/ 10669560 w 12191368"/>
              <a:gd name="connsiteY1988" fmla="*/ 1841684 h 6738329"/>
              <a:gd name="connsiteX1989" fmla="*/ 10662774 w 12191368"/>
              <a:gd name="connsiteY1989" fmla="*/ 1842882 h 6738329"/>
              <a:gd name="connsiteX1990" fmla="*/ 10655588 w 12191368"/>
              <a:gd name="connsiteY1990" fmla="*/ 1843281 h 6738329"/>
              <a:gd name="connsiteX1991" fmla="*/ 10647606 w 12191368"/>
              <a:gd name="connsiteY1991" fmla="*/ 1842882 h 6738329"/>
              <a:gd name="connsiteX1992" fmla="*/ 10663572 w 12191368"/>
              <a:gd name="connsiteY1992" fmla="*/ 1852860 h 6738329"/>
              <a:gd name="connsiteX1993" fmla="*/ 10669160 w 12191368"/>
              <a:gd name="connsiteY1993" fmla="*/ 1853259 h 6738329"/>
              <a:gd name="connsiteX1994" fmla="*/ 10674348 w 12191368"/>
              <a:gd name="connsiteY1994" fmla="*/ 1853659 h 6738329"/>
              <a:gd name="connsiteX1995" fmla="*/ 10678740 w 12191368"/>
              <a:gd name="connsiteY1995" fmla="*/ 1854457 h 6738329"/>
              <a:gd name="connsiteX1996" fmla="*/ 10682730 w 12191368"/>
              <a:gd name="connsiteY1996" fmla="*/ 1855255 h 6738329"/>
              <a:gd name="connsiteX1997" fmla="*/ 10686324 w 12191368"/>
              <a:gd name="connsiteY1997" fmla="*/ 1856452 h 6738329"/>
              <a:gd name="connsiteX1998" fmla="*/ 10689516 w 12191368"/>
              <a:gd name="connsiteY1998" fmla="*/ 1857650 h 6738329"/>
              <a:gd name="connsiteX1999" fmla="*/ 10691912 w 12191368"/>
              <a:gd name="connsiteY1999" fmla="*/ 1859247 h 6738329"/>
              <a:gd name="connsiteX2000" fmla="*/ 10694306 w 12191368"/>
              <a:gd name="connsiteY2000" fmla="*/ 1861243 h 6738329"/>
              <a:gd name="connsiteX2001" fmla="*/ 10695904 w 12191368"/>
              <a:gd name="connsiteY2001" fmla="*/ 1863238 h 6738329"/>
              <a:gd name="connsiteX2002" fmla="*/ 10697500 w 12191368"/>
              <a:gd name="connsiteY2002" fmla="*/ 1865633 h 6738329"/>
              <a:gd name="connsiteX2003" fmla="*/ 10698696 w 12191368"/>
              <a:gd name="connsiteY2003" fmla="*/ 1867629 h 6738329"/>
              <a:gd name="connsiteX2004" fmla="*/ 10699894 w 12191368"/>
              <a:gd name="connsiteY2004" fmla="*/ 1870024 h 6738329"/>
              <a:gd name="connsiteX2005" fmla="*/ 10700294 w 12191368"/>
              <a:gd name="connsiteY2005" fmla="*/ 1872419 h 6738329"/>
              <a:gd name="connsiteX2006" fmla="*/ 10700692 w 12191368"/>
              <a:gd name="connsiteY2006" fmla="*/ 1875212 h 6738329"/>
              <a:gd name="connsiteX2007" fmla="*/ 10701092 w 12191368"/>
              <a:gd name="connsiteY2007" fmla="*/ 1880402 h 6738329"/>
              <a:gd name="connsiteX2008" fmla="*/ 10700692 w 12191368"/>
              <a:gd name="connsiteY2008" fmla="*/ 1886389 h 6738329"/>
              <a:gd name="connsiteX2009" fmla="*/ 10699894 w 12191368"/>
              <a:gd name="connsiteY2009" fmla="*/ 1891977 h 6738329"/>
              <a:gd name="connsiteX2010" fmla="*/ 10697898 w 12191368"/>
              <a:gd name="connsiteY2010" fmla="*/ 1904750 h 6738329"/>
              <a:gd name="connsiteX2011" fmla="*/ 10697100 w 12191368"/>
              <a:gd name="connsiteY2011" fmla="*/ 1910338 h 6738329"/>
              <a:gd name="connsiteX2012" fmla="*/ 10696702 w 12191368"/>
              <a:gd name="connsiteY2012" fmla="*/ 1916325 h 6738329"/>
              <a:gd name="connsiteX2013" fmla="*/ 10697100 w 12191368"/>
              <a:gd name="connsiteY2013" fmla="*/ 1921515 h 6738329"/>
              <a:gd name="connsiteX2014" fmla="*/ 10697500 w 12191368"/>
              <a:gd name="connsiteY2014" fmla="*/ 1924308 h 6738329"/>
              <a:gd name="connsiteX2015" fmla="*/ 10697898 w 12191368"/>
              <a:gd name="connsiteY2015" fmla="*/ 1926703 h 6738329"/>
              <a:gd name="connsiteX2016" fmla="*/ 10701092 w 12191368"/>
              <a:gd name="connsiteY2016" fmla="*/ 1963026 h 6738329"/>
              <a:gd name="connsiteX2017" fmla="*/ 10705882 w 12191368"/>
              <a:gd name="connsiteY2017" fmla="*/ 1957438 h 6738329"/>
              <a:gd name="connsiteX2018" fmla="*/ 10711070 w 12191368"/>
              <a:gd name="connsiteY2018" fmla="*/ 1952249 h 6738329"/>
              <a:gd name="connsiteX2019" fmla="*/ 10715062 w 12191368"/>
              <a:gd name="connsiteY2019" fmla="*/ 1946660 h 6738329"/>
              <a:gd name="connsiteX2020" fmla="*/ 10718654 w 12191368"/>
              <a:gd name="connsiteY2020" fmla="*/ 1941073 h 6738329"/>
              <a:gd name="connsiteX2021" fmla="*/ 10722248 w 12191368"/>
              <a:gd name="connsiteY2021" fmla="*/ 1935484 h 6738329"/>
              <a:gd name="connsiteX2022" fmla="*/ 10725440 w 12191368"/>
              <a:gd name="connsiteY2022" fmla="*/ 1929498 h 6738329"/>
              <a:gd name="connsiteX2023" fmla="*/ 10728234 w 12191368"/>
              <a:gd name="connsiteY2023" fmla="*/ 1923111 h 6738329"/>
              <a:gd name="connsiteX2024" fmla="*/ 10730630 w 12191368"/>
              <a:gd name="connsiteY2024" fmla="*/ 1917123 h 6738329"/>
              <a:gd name="connsiteX2025" fmla="*/ 10733024 w 12191368"/>
              <a:gd name="connsiteY2025" fmla="*/ 1911136 h 6738329"/>
              <a:gd name="connsiteX2026" fmla="*/ 10735020 w 12191368"/>
              <a:gd name="connsiteY2026" fmla="*/ 1904750 h 6738329"/>
              <a:gd name="connsiteX2027" fmla="*/ 10738612 w 12191368"/>
              <a:gd name="connsiteY2027" fmla="*/ 1891977 h 6738329"/>
              <a:gd name="connsiteX2028" fmla="*/ 10741806 w 12191368"/>
              <a:gd name="connsiteY2028" fmla="*/ 1878805 h 6738329"/>
              <a:gd name="connsiteX2029" fmla="*/ 10744600 w 12191368"/>
              <a:gd name="connsiteY2029" fmla="*/ 1866032 h 6738329"/>
              <a:gd name="connsiteX2030" fmla="*/ 10748990 w 12191368"/>
              <a:gd name="connsiteY2030" fmla="*/ 1839289 h 6738329"/>
              <a:gd name="connsiteX2031" fmla="*/ 10751384 w 12191368"/>
              <a:gd name="connsiteY2031" fmla="*/ 1826117 h 6738329"/>
              <a:gd name="connsiteX2032" fmla="*/ 10754178 w 12191368"/>
              <a:gd name="connsiteY2032" fmla="*/ 1812945 h 6738329"/>
              <a:gd name="connsiteX2033" fmla="*/ 10757372 w 12191368"/>
              <a:gd name="connsiteY2033" fmla="*/ 1800172 h 6738329"/>
              <a:gd name="connsiteX2034" fmla="*/ 10761364 w 12191368"/>
              <a:gd name="connsiteY2034" fmla="*/ 1787399 h 6738329"/>
              <a:gd name="connsiteX2035" fmla="*/ 10763758 w 12191368"/>
              <a:gd name="connsiteY2035" fmla="*/ 1781412 h 6738329"/>
              <a:gd name="connsiteX2036" fmla="*/ 10766552 w 12191368"/>
              <a:gd name="connsiteY2036" fmla="*/ 1775425 h 6738329"/>
              <a:gd name="connsiteX2037" fmla="*/ 10769346 w 12191368"/>
              <a:gd name="connsiteY2037" fmla="*/ 1769437 h 6738329"/>
              <a:gd name="connsiteX2038" fmla="*/ 10772938 w 12191368"/>
              <a:gd name="connsiteY2038" fmla="*/ 1763051 h 6738329"/>
              <a:gd name="connsiteX2039" fmla="*/ 10774136 w 12191368"/>
              <a:gd name="connsiteY2039" fmla="*/ 1755467 h 6738329"/>
              <a:gd name="connsiteX2040" fmla="*/ 10775734 w 12191368"/>
              <a:gd name="connsiteY2040" fmla="*/ 1747883 h 6738329"/>
              <a:gd name="connsiteX2041" fmla="*/ 10777728 w 12191368"/>
              <a:gd name="connsiteY2041" fmla="*/ 1740299 h 6738329"/>
              <a:gd name="connsiteX2042" fmla="*/ 10780124 w 12191368"/>
              <a:gd name="connsiteY2042" fmla="*/ 1733114 h 6738329"/>
              <a:gd name="connsiteX2043" fmla="*/ 10782518 w 12191368"/>
              <a:gd name="connsiteY2043" fmla="*/ 1725530 h 6738329"/>
              <a:gd name="connsiteX2044" fmla="*/ 10785312 w 12191368"/>
              <a:gd name="connsiteY2044" fmla="*/ 1718746 h 6738329"/>
              <a:gd name="connsiteX2045" fmla="*/ 10788506 w 12191368"/>
              <a:gd name="connsiteY2045" fmla="*/ 1711960 h 6738329"/>
              <a:gd name="connsiteX2046" fmla="*/ 10791698 w 12191368"/>
              <a:gd name="connsiteY2046" fmla="*/ 1705174 h 6738329"/>
              <a:gd name="connsiteX2047" fmla="*/ 10795292 w 12191368"/>
              <a:gd name="connsiteY2047" fmla="*/ 1698388 h 6738329"/>
              <a:gd name="connsiteX2048" fmla="*/ 10798884 w 12191368"/>
              <a:gd name="connsiteY2048" fmla="*/ 1691603 h 6738329"/>
              <a:gd name="connsiteX2049" fmla="*/ 10807664 w 12191368"/>
              <a:gd name="connsiteY2049" fmla="*/ 1678830 h 6738329"/>
              <a:gd name="connsiteX2050" fmla="*/ 10816446 w 12191368"/>
              <a:gd name="connsiteY2050" fmla="*/ 1666457 h 6738329"/>
              <a:gd name="connsiteX2051" fmla="*/ 10826026 w 12191368"/>
              <a:gd name="connsiteY2051" fmla="*/ 1654082 h 6738329"/>
              <a:gd name="connsiteX2052" fmla="*/ 10831216 w 12191368"/>
              <a:gd name="connsiteY2052" fmla="*/ 1651288 h 6738329"/>
              <a:gd name="connsiteX2053" fmla="*/ 10836004 w 12191368"/>
              <a:gd name="connsiteY2053" fmla="*/ 1648894 h 6738329"/>
              <a:gd name="connsiteX2054" fmla="*/ 10841592 w 12191368"/>
              <a:gd name="connsiteY2054" fmla="*/ 1646898 h 6738329"/>
              <a:gd name="connsiteX2055" fmla="*/ 10846782 w 12191368"/>
              <a:gd name="connsiteY2055" fmla="*/ 1645301 h 6738329"/>
              <a:gd name="connsiteX2056" fmla="*/ 10851970 w 12191368"/>
              <a:gd name="connsiteY2056" fmla="*/ 1644104 h 6738329"/>
              <a:gd name="connsiteX2057" fmla="*/ 10856760 w 12191368"/>
              <a:gd name="connsiteY2057" fmla="*/ 1642906 h 6738329"/>
              <a:gd name="connsiteX2058" fmla="*/ 10861950 w 12191368"/>
              <a:gd name="connsiteY2058" fmla="*/ 1642108 h 6738329"/>
              <a:gd name="connsiteX2059" fmla="*/ 10867138 w 12191368"/>
              <a:gd name="connsiteY2059" fmla="*/ 1641709 h 6738329"/>
              <a:gd name="connsiteX2060" fmla="*/ 10877516 w 12191368"/>
              <a:gd name="connsiteY2060" fmla="*/ 1641310 h 6738329"/>
              <a:gd name="connsiteX2061" fmla="*/ 10887496 w 12191368"/>
              <a:gd name="connsiteY2061" fmla="*/ 1641709 h 6738329"/>
              <a:gd name="connsiteX2062" fmla="*/ 10897474 w 12191368"/>
              <a:gd name="connsiteY2062" fmla="*/ 1642906 h 6738329"/>
              <a:gd name="connsiteX2063" fmla="*/ 10907852 w 12191368"/>
              <a:gd name="connsiteY2063" fmla="*/ 1644104 h 6738329"/>
              <a:gd name="connsiteX2064" fmla="*/ 10917832 w 12191368"/>
              <a:gd name="connsiteY2064" fmla="*/ 1646100 h 6738329"/>
              <a:gd name="connsiteX2065" fmla="*/ 10928208 w 12191368"/>
              <a:gd name="connsiteY2065" fmla="*/ 1648495 h 6738329"/>
              <a:gd name="connsiteX2066" fmla="*/ 10948566 w 12191368"/>
              <a:gd name="connsiteY2066" fmla="*/ 1652885 h 6738329"/>
              <a:gd name="connsiteX2067" fmla="*/ 10958544 w 12191368"/>
              <a:gd name="connsiteY2067" fmla="*/ 1654881 h 6738329"/>
              <a:gd name="connsiteX2068" fmla="*/ 10968922 w 12191368"/>
              <a:gd name="connsiteY2068" fmla="*/ 1656478 h 6738329"/>
              <a:gd name="connsiteX2069" fmla="*/ 10978902 w 12191368"/>
              <a:gd name="connsiteY2069" fmla="*/ 1657675 h 6738329"/>
              <a:gd name="connsiteX2070" fmla="*/ 10989280 w 12191368"/>
              <a:gd name="connsiteY2070" fmla="*/ 1658074 h 6738329"/>
              <a:gd name="connsiteX2071" fmla="*/ 10999658 w 12191368"/>
              <a:gd name="connsiteY2071" fmla="*/ 1656877 h 6738329"/>
              <a:gd name="connsiteX2072" fmla="*/ 11010434 w 12191368"/>
              <a:gd name="connsiteY2072" fmla="*/ 1656079 h 6738329"/>
              <a:gd name="connsiteX2073" fmla="*/ 11021210 w 12191368"/>
              <a:gd name="connsiteY2073" fmla="*/ 1656079 h 6738329"/>
              <a:gd name="connsiteX2074" fmla="*/ 11031988 w 12191368"/>
              <a:gd name="connsiteY2074" fmla="*/ 1656478 h 6738329"/>
              <a:gd name="connsiteX2075" fmla="*/ 11043564 w 12191368"/>
              <a:gd name="connsiteY2075" fmla="*/ 1657675 h 6738329"/>
              <a:gd name="connsiteX2076" fmla="*/ 11054740 w 12191368"/>
              <a:gd name="connsiteY2076" fmla="*/ 1659272 h 6738329"/>
              <a:gd name="connsiteX2077" fmla="*/ 11065516 w 12191368"/>
              <a:gd name="connsiteY2077" fmla="*/ 1661267 h 6738329"/>
              <a:gd name="connsiteX2078" fmla="*/ 11077092 w 12191368"/>
              <a:gd name="connsiteY2078" fmla="*/ 1664062 h 6738329"/>
              <a:gd name="connsiteX2079" fmla="*/ 11088268 w 12191368"/>
              <a:gd name="connsiteY2079" fmla="*/ 1667654 h 6738329"/>
              <a:gd name="connsiteX2080" fmla="*/ 11099844 w 12191368"/>
              <a:gd name="connsiteY2080" fmla="*/ 1671246 h 6738329"/>
              <a:gd name="connsiteX2081" fmla="*/ 11110620 w 12191368"/>
              <a:gd name="connsiteY2081" fmla="*/ 1675238 h 6738329"/>
              <a:gd name="connsiteX2082" fmla="*/ 11121398 w 12191368"/>
              <a:gd name="connsiteY2082" fmla="*/ 1679628 h 6738329"/>
              <a:gd name="connsiteX2083" fmla="*/ 11132574 w 12191368"/>
              <a:gd name="connsiteY2083" fmla="*/ 1684418 h 6738329"/>
              <a:gd name="connsiteX2084" fmla="*/ 11143352 w 12191368"/>
              <a:gd name="connsiteY2084" fmla="*/ 1689607 h 6738329"/>
              <a:gd name="connsiteX2085" fmla="*/ 11153730 w 12191368"/>
              <a:gd name="connsiteY2085" fmla="*/ 1695195 h 6738329"/>
              <a:gd name="connsiteX2086" fmla="*/ 11163708 w 12191368"/>
              <a:gd name="connsiteY2086" fmla="*/ 1701981 h 6738329"/>
              <a:gd name="connsiteX2087" fmla="*/ 11174086 w 12191368"/>
              <a:gd name="connsiteY2087" fmla="*/ 1708368 h 6738329"/>
              <a:gd name="connsiteX2088" fmla="*/ 11184066 w 12191368"/>
              <a:gd name="connsiteY2088" fmla="*/ 1714754 h 6738329"/>
              <a:gd name="connsiteX2089" fmla="*/ 11193644 w 12191368"/>
              <a:gd name="connsiteY2089" fmla="*/ 1721938 h 6738329"/>
              <a:gd name="connsiteX2090" fmla="*/ 11202826 w 12191368"/>
              <a:gd name="connsiteY2090" fmla="*/ 1729123 h 6738329"/>
              <a:gd name="connsiteX2091" fmla="*/ 11212006 w 12191368"/>
              <a:gd name="connsiteY2091" fmla="*/ 1737106 h 6738329"/>
              <a:gd name="connsiteX2092" fmla="*/ 11220388 w 12191368"/>
              <a:gd name="connsiteY2092" fmla="*/ 1745090 h 6738329"/>
              <a:gd name="connsiteX2093" fmla="*/ 11228370 w 12191368"/>
              <a:gd name="connsiteY2093" fmla="*/ 1753073 h 6738329"/>
              <a:gd name="connsiteX2094" fmla="*/ 11236354 w 12191368"/>
              <a:gd name="connsiteY2094" fmla="*/ 1761455 h 6738329"/>
              <a:gd name="connsiteX2095" fmla="*/ 11243538 w 12191368"/>
              <a:gd name="connsiteY2095" fmla="*/ 1770635 h 6738329"/>
              <a:gd name="connsiteX2096" fmla="*/ 11250324 w 12191368"/>
              <a:gd name="connsiteY2096" fmla="*/ 1779417 h 6738329"/>
              <a:gd name="connsiteX2097" fmla="*/ 11256710 w 12191368"/>
              <a:gd name="connsiteY2097" fmla="*/ 1788198 h 6738329"/>
              <a:gd name="connsiteX2098" fmla="*/ 11262698 w 12191368"/>
              <a:gd name="connsiteY2098" fmla="*/ 1797778 h 6738329"/>
              <a:gd name="connsiteX2099" fmla="*/ 11267886 w 12191368"/>
              <a:gd name="connsiteY2099" fmla="*/ 1806958 h 6738329"/>
              <a:gd name="connsiteX2100" fmla="*/ 11272278 w 12191368"/>
              <a:gd name="connsiteY2100" fmla="*/ 1816538 h 6738329"/>
              <a:gd name="connsiteX2101" fmla="*/ 11276268 w 12191368"/>
              <a:gd name="connsiteY2101" fmla="*/ 1826117 h 6738329"/>
              <a:gd name="connsiteX2102" fmla="*/ 11279862 w 12191368"/>
              <a:gd name="connsiteY2102" fmla="*/ 1836096 h 6738329"/>
              <a:gd name="connsiteX2103" fmla="*/ 11282256 w 12191368"/>
              <a:gd name="connsiteY2103" fmla="*/ 1839289 h 6738329"/>
              <a:gd name="connsiteX2104" fmla="*/ 11283852 w 12191368"/>
              <a:gd name="connsiteY2104" fmla="*/ 1842882 h 6738329"/>
              <a:gd name="connsiteX2105" fmla="*/ 11284252 w 12191368"/>
              <a:gd name="connsiteY2105" fmla="*/ 1846474 h 6738329"/>
              <a:gd name="connsiteX2106" fmla="*/ 11283852 w 12191368"/>
              <a:gd name="connsiteY2106" fmla="*/ 1850466 h 6738329"/>
              <a:gd name="connsiteX2107" fmla="*/ 11287444 w 12191368"/>
              <a:gd name="connsiteY2107" fmla="*/ 1855654 h 6738329"/>
              <a:gd name="connsiteX2108" fmla="*/ 11290638 w 12191368"/>
              <a:gd name="connsiteY2108" fmla="*/ 1861642 h 6738329"/>
              <a:gd name="connsiteX2109" fmla="*/ 11293034 w 12191368"/>
              <a:gd name="connsiteY2109" fmla="*/ 1867629 h 6738329"/>
              <a:gd name="connsiteX2110" fmla="*/ 11295028 w 12191368"/>
              <a:gd name="connsiteY2110" fmla="*/ 1874015 h 6738329"/>
              <a:gd name="connsiteX2111" fmla="*/ 11296626 w 12191368"/>
              <a:gd name="connsiteY2111" fmla="*/ 1880402 h 6738329"/>
              <a:gd name="connsiteX2112" fmla="*/ 11297424 w 12191368"/>
              <a:gd name="connsiteY2112" fmla="*/ 1886788 h 6738329"/>
              <a:gd name="connsiteX2113" fmla="*/ 11299020 w 12191368"/>
              <a:gd name="connsiteY2113" fmla="*/ 1901157 h 6738329"/>
              <a:gd name="connsiteX2114" fmla="*/ 11300618 w 12191368"/>
              <a:gd name="connsiteY2114" fmla="*/ 1915527 h 6738329"/>
              <a:gd name="connsiteX2115" fmla="*/ 11301416 w 12191368"/>
              <a:gd name="connsiteY2115" fmla="*/ 1923510 h 6738329"/>
              <a:gd name="connsiteX2116" fmla="*/ 11302612 w 12191368"/>
              <a:gd name="connsiteY2116" fmla="*/ 1931892 h 6738329"/>
              <a:gd name="connsiteX2117" fmla="*/ 11304210 w 12191368"/>
              <a:gd name="connsiteY2117" fmla="*/ 1939875 h 6738329"/>
              <a:gd name="connsiteX2118" fmla="*/ 11306204 w 12191368"/>
              <a:gd name="connsiteY2118" fmla="*/ 1948258 h 6738329"/>
              <a:gd name="connsiteX2119" fmla="*/ 11309000 w 12191368"/>
              <a:gd name="connsiteY2119" fmla="*/ 1956640 h 6738329"/>
              <a:gd name="connsiteX2120" fmla="*/ 11312192 w 12191368"/>
              <a:gd name="connsiteY2120" fmla="*/ 1966219 h 6738329"/>
              <a:gd name="connsiteX2121" fmla="*/ 11316982 w 12191368"/>
              <a:gd name="connsiteY2121" fmla="*/ 1945463 h 6738329"/>
              <a:gd name="connsiteX2122" fmla="*/ 11321372 w 12191368"/>
              <a:gd name="connsiteY2122" fmla="*/ 1925107 h 6738329"/>
              <a:gd name="connsiteX2123" fmla="*/ 11330154 w 12191368"/>
              <a:gd name="connsiteY2123" fmla="*/ 1885591 h 6738329"/>
              <a:gd name="connsiteX2124" fmla="*/ 11338138 w 12191368"/>
              <a:gd name="connsiteY2124" fmla="*/ 1847272 h 6738329"/>
              <a:gd name="connsiteX2125" fmla="*/ 11345722 w 12191368"/>
              <a:gd name="connsiteY2125" fmla="*/ 1810151 h 6738329"/>
              <a:gd name="connsiteX2126" fmla="*/ 11349712 w 12191368"/>
              <a:gd name="connsiteY2126" fmla="*/ 1791790 h 6738329"/>
              <a:gd name="connsiteX2127" fmla="*/ 11354104 w 12191368"/>
              <a:gd name="connsiteY2127" fmla="*/ 1773828 h 6738329"/>
              <a:gd name="connsiteX2128" fmla="*/ 11358892 w 12191368"/>
              <a:gd name="connsiteY2128" fmla="*/ 1755866 h 6738329"/>
              <a:gd name="connsiteX2129" fmla="*/ 11364082 w 12191368"/>
              <a:gd name="connsiteY2129" fmla="*/ 1738304 h 6738329"/>
              <a:gd name="connsiteX2130" fmla="*/ 11369272 w 12191368"/>
              <a:gd name="connsiteY2130" fmla="*/ 1721140 h 6738329"/>
              <a:gd name="connsiteX2131" fmla="*/ 11374858 w 12191368"/>
              <a:gd name="connsiteY2131" fmla="*/ 1703977 h 6738329"/>
              <a:gd name="connsiteX2132" fmla="*/ 11381246 w 12191368"/>
              <a:gd name="connsiteY2132" fmla="*/ 1686813 h 6738329"/>
              <a:gd name="connsiteX2133" fmla="*/ 11388032 w 12191368"/>
              <a:gd name="connsiteY2133" fmla="*/ 1670448 h 6738329"/>
              <a:gd name="connsiteX2134" fmla="*/ 11479038 w 12191368"/>
              <a:gd name="connsiteY2134" fmla="*/ 1307619 h 6738329"/>
              <a:gd name="connsiteX2135" fmla="*/ 11478638 w 12191368"/>
              <a:gd name="connsiteY2135" fmla="*/ 1307619 h 6738329"/>
              <a:gd name="connsiteX2136" fmla="*/ 11480234 w 12191368"/>
              <a:gd name="connsiteY2136" fmla="*/ 1294447 h 6738329"/>
              <a:gd name="connsiteX2137" fmla="*/ 11481832 w 12191368"/>
              <a:gd name="connsiteY2137" fmla="*/ 1281275 h 6738329"/>
              <a:gd name="connsiteX2138" fmla="*/ 11486222 w 12191368"/>
              <a:gd name="connsiteY2138" fmla="*/ 1255330 h 6738329"/>
              <a:gd name="connsiteX2139" fmla="*/ 11491410 w 12191368"/>
              <a:gd name="connsiteY2139" fmla="*/ 1229385 h 6738329"/>
              <a:gd name="connsiteX2140" fmla="*/ 11497398 w 12191368"/>
              <a:gd name="connsiteY2140" fmla="*/ 1204239 h 6738329"/>
              <a:gd name="connsiteX2141" fmla="*/ 11503786 w 12191368"/>
              <a:gd name="connsiteY2141" fmla="*/ 1179092 h 6738329"/>
              <a:gd name="connsiteX2142" fmla="*/ 11510970 w 12191368"/>
              <a:gd name="connsiteY2142" fmla="*/ 1153945 h 6738329"/>
              <a:gd name="connsiteX2143" fmla="*/ 11518954 w 12191368"/>
              <a:gd name="connsiteY2143" fmla="*/ 1129199 h 6738329"/>
              <a:gd name="connsiteX2144" fmla="*/ 11527734 w 12191368"/>
              <a:gd name="connsiteY2144" fmla="*/ 1104850 h 6738329"/>
              <a:gd name="connsiteX2145" fmla="*/ 11536514 w 12191368"/>
              <a:gd name="connsiteY2145" fmla="*/ 1080503 h 6738329"/>
              <a:gd name="connsiteX2146" fmla="*/ 11545696 w 12191368"/>
              <a:gd name="connsiteY2146" fmla="*/ 1056154 h 6738329"/>
              <a:gd name="connsiteX2147" fmla="*/ 11555674 w 12191368"/>
              <a:gd name="connsiteY2147" fmla="*/ 1031806 h 6738329"/>
              <a:gd name="connsiteX2148" fmla="*/ 11565654 w 12191368"/>
              <a:gd name="connsiteY2148" fmla="*/ 1007857 h 6738329"/>
              <a:gd name="connsiteX2149" fmla="*/ 11586410 w 12191368"/>
              <a:gd name="connsiteY2149" fmla="*/ 959560 h 6738329"/>
              <a:gd name="connsiteX2150" fmla="*/ 11607964 w 12191368"/>
              <a:gd name="connsiteY2150" fmla="*/ 912061 h 6738329"/>
              <a:gd name="connsiteX2151" fmla="*/ 11609960 w 12191368"/>
              <a:gd name="connsiteY2151" fmla="*/ 907670 h 6738329"/>
              <a:gd name="connsiteX2152" fmla="*/ 11612354 w 12191368"/>
              <a:gd name="connsiteY2152" fmla="*/ 903280 h 6738329"/>
              <a:gd name="connsiteX2153" fmla="*/ 11614748 w 12191368"/>
              <a:gd name="connsiteY2153" fmla="*/ 900485 h 6738329"/>
              <a:gd name="connsiteX2154" fmla="*/ 11616746 w 12191368"/>
              <a:gd name="connsiteY2154" fmla="*/ 898090 h 6738329"/>
              <a:gd name="connsiteX2155" fmla="*/ 11619140 w 12191368"/>
              <a:gd name="connsiteY2155" fmla="*/ 896095 h 6738329"/>
              <a:gd name="connsiteX2156" fmla="*/ 11622332 w 12191368"/>
              <a:gd name="connsiteY2156" fmla="*/ 894897 h 6738329"/>
              <a:gd name="connsiteX2157" fmla="*/ 11624728 w 12191368"/>
              <a:gd name="connsiteY2157" fmla="*/ 894099 h 6738329"/>
              <a:gd name="connsiteX2158" fmla="*/ 11627122 w 12191368"/>
              <a:gd name="connsiteY2158" fmla="*/ 893700 h 6738329"/>
              <a:gd name="connsiteX2159" fmla="*/ 11629518 w 12191368"/>
              <a:gd name="connsiteY2159" fmla="*/ 893301 h 6738329"/>
              <a:gd name="connsiteX2160" fmla="*/ 11632312 w 12191368"/>
              <a:gd name="connsiteY2160" fmla="*/ 893301 h 6738329"/>
              <a:gd name="connsiteX2161" fmla="*/ 11637500 w 12191368"/>
              <a:gd name="connsiteY2161" fmla="*/ 894099 h 6738329"/>
              <a:gd name="connsiteX2162" fmla="*/ 11643488 w 12191368"/>
              <a:gd name="connsiteY2162" fmla="*/ 894897 h 6738329"/>
              <a:gd name="connsiteX2163" fmla="*/ 11649076 w 12191368"/>
              <a:gd name="connsiteY2163" fmla="*/ 895297 h 6738329"/>
              <a:gd name="connsiteX2164" fmla="*/ 11675420 w 12191368"/>
              <a:gd name="connsiteY2164" fmla="*/ 894897 h 6738329"/>
              <a:gd name="connsiteX2165" fmla="*/ 11701364 w 12191368"/>
              <a:gd name="connsiteY2165" fmla="*/ 894099 h 6738329"/>
              <a:gd name="connsiteX2166" fmla="*/ 11753254 w 12191368"/>
              <a:gd name="connsiteY2166" fmla="*/ 892502 h 6738329"/>
              <a:gd name="connsiteX2167" fmla="*/ 11776406 w 12191368"/>
              <a:gd name="connsiteY2167" fmla="*/ 890506 h 6738329"/>
              <a:gd name="connsiteX2168" fmla="*/ 11788380 w 12191368"/>
              <a:gd name="connsiteY2168" fmla="*/ 889309 h 6738329"/>
              <a:gd name="connsiteX2169" fmla="*/ 11799956 w 12191368"/>
              <a:gd name="connsiteY2169" fmla="*/ 888112 h 6738329"/>
              <a:gd name="connsiteX2170" fmla="*/ 11811532 w 12191368"/>
              <a:gd name="connsiteY2170" fmla="*/ 887713 h 6738329"/>
              <a:gd name="connsiteX2171" fmla="*/ 11823106 w 12191368"/>
              <a:gd name="connsiteY2171" fmla="*/ 887713 h 6738329"/>
              <a:gd name="connsiteX2172" fmla="*/ 11833884 w 12191368"/>
              <a:gd name="connsiteY2172" fmla="*/ 888112 h 6738329"/>
              <a:gd name="connsiteX2173" fmla="*/ 11844660 w 12191368"/>
              <a:gd name="connsiteY2173" fmla="*/ 889708 h 6738329"/>
              <a:gd name="connsiteX2174" fmla="*/ 11850248 w 12191368"/>
              <a:gd name="connsiteY2174" fmla="*/ 890506 h 6738329"/>
              <a:gd name="connsiteX2175" fmla="*/ 11855436 w 12191368"/>
              <a:gd name="connsiteY2175" fmla="*/ 892103 h 6738329"/>
              <a:gd name="connsiteX2176" fmla="*/ 11860626 w 12191368"/>
              <a:gd name="connsiteY2176" fmla="*/ 893700 h 6738329"/>
              <a:gd name="connsiteX2177" fmla="*/ 11865416 w 12191368"/>
              <a:gd name="connsiteY2177" fmla="*/ 895297 h 6738329"/>
              <a:gd name="connsiteX2178" fmla="*/ 11870604 w 12191368"/>
              <a:gd name="connsiteY2178" fmla="*/ 897691 h 6738329"/>
              <a:gd name="connsiteX2179" fmla="*/ 11875396 w 12191368"/>
              <a:gd name="connsiteY2179" fmla="*/ 900086 h 6738329"/>
              <a:gd name="connsiteX2180" fmla="*/ 11879786 w 12191368"/>
              <a:gd name="connsiteY2180" fmla="*/ 902881 h 6738329"/>
              <a:gd name="connsiteX2181" fmla="*/ 11884576 w 12191368"/>
              <a:gd name="connsiteY2181" fmla="*/ 906073 h 6738329"/>
              <a:gd name="connsiteX2182" fmla="*/ 11888966 w 12191368"/>
              <a:gd name="connsiteY2182" fmla="*/ 910065 h 6738329"/>
              <a:gd name="connsiteX2183" fmla="*/ 11893356 w 12191368"/>
              <a:gd name="connsiteY2183" fmla="*/ 914057 h 6738329"/>
              <a:gd name="connsiteX2184" fmla="*/ 11897348 w 12191368"/>
              <a:gd name="connsiteY2184" fmla="*/ 918447 h 6738329"/>
              <a:gd name="connsiteX2185" fmla="*/ 11901340 w 12191368"/>
              <a:gd name="connsiteY2185" fmla="*/ 923237 h 6738329"/>
              <a:gd name="connsiteX2186" fmla="*/ 11905332 w 12191368"/>
              <a:gd name="connsiteY2186" fmla="*/ 928426 h 6738329"/>
              <a:gd name="connsiteX2187" fmla="*/ 11908924 w 12191368"/>
              <a:gd name="connsiteY2187" fmla="*/ 934413 h 6738329"/>
              <a:gd name="connsiteX2188" fmla="*/ 11912516 w 12191368"/>
              <a:gd name="connsiteY2188" fmla="*/ 941198 h 6738329"/>
              <a:gd name="connsiteX2189" fmla="*/ 11916108 w 12191368"/>
              <a:gd name="connsiteY2189" fmla="*/ 947585 h 6738329"/>
              <a:gd name="connsiteX2190" fmla="*/ 11919302 w 12191368"/>
              <a:gd name="connsiteY2190" fmla="*/ 947585 h 6738329"/>
              <a:gd name="connsiteX2191" fmla="*/ 11922894 w 12191368"/>
              <a:gd name="connsiteY2191" fmla="*/ 946787 h 6738329"/>
              <a:gd name="connsiteX2192" fmla="*/ 11926086 w 12191368"/>
              <a:gd name="connsiteY2192" fmla="*/ 945989 h 6738329"/>
              <a:gd name="connsiteX2193" fmla="*/ 11929680 w 12191368"/>
              <a:gd name="connsiteY2193" fmla="*/ 944790 h 6738329"/>
              <a:gd name="connsiteX2194" fmla="*/ 11936066 w 12191368"/>
              <a:gd name="connsiteY2194" fmla="*/ 941997 h 6738329"/>
              <a:gd name="connsiteX2195" fmla="*/ 11942452 w 12191368"/>
              <a:gd name="connsiteY2195" fmla="*/ 938405 h 6738329"/>
              <a:gd name="connsiteX2196" fmla="*/ 11949238 w 12191368"/>
              <a:gd name="connsiteY2196" fmla="*/ 934413 h 6738329"/>
              <a:gd name="connsiteX2197" fmla="*/ 11955226 w 12191368"/>
              <a:gd name="connsiteY2197" fmla="*/ 930421 h 6738329"/>
              <a:gd name="connsiteX2198" fmla="*/ 11961612 w 12191368"/>
              <a:gd name="connsiteY2198" fmla="*/ 926430 h 6738329"/>
              <a:gd name="connsiteX2199" fmla="*/ 11967998 w 12191368"/>
              <a:gd name="connsiteY2199" fmla="*/ 922838 h 6738329"/>
              <a:gd name="connsiteX2200" fmla="*/ 11974384 w 12191368"/>
              <a:gd name="connsiteY2200" fmla="*/ 919645 h 6738329"/>
              <a:gd name="connsiteX2201" fmla="*/ 11981170 w 12191368"/>
              <a:gd name="connsiteY2201" fmla="*/ 916850 h 6738329"/>
              <a:gd name="connsiteX2202" fmla="*/ 11984762 w 12191368"/>
              <a:gd name="connsiteY2202" fmla="*/ 916052 h 6738329"/>
              <a:gd name="connsiteX2203" fmla="*/ 11987956 w 12191368"/>
              <a:gd name="connsiteY2203" fmla="*/ 915254 h 6738329"/>
              <a:gd name="connsiteX2204" fmla="*/ 11991548 w 12191368"/>
              <a:gd name="connsiteY2204" fmla="*/ 914855 h 6738329"/>
              <a:gd name="connsiteX2205" fmla="*/ 11994740 w 12191368"/>
              <a:gd name="connsiteY2205" fmla="*/ 914456 h 6738329"/>
              <a:gd name="connsiteX2206" fmla="*/ 11998334 w 12191368"/>
              <a:gd name="connsiteY2206" fmla="*/ 914855 h 6738329"/>
              <a:gd name="connsiteX2207" fmla="*/ 12001926 w 12191368"/>
              <a:gd name="connsiteY2207" fmla="*/ 915254 h 6738329"/>
              <a:gd name="connsiteX2208" fmla="*/ 12005518 w 12191368"/>
              <a:gd name="connsiteY2208" fmla="*/ 916052 h 6738329"/>
              <a:gd name="connsiteX2209" fmla="*/ 12009510 w 12191368"/>
              <a:gd name="connsiteY2209" fmla="*/ 917249 h 6738329"/>
              <a:gd name="connsiteX2210" fmla="*/ 12013500 w 12191368"/>
              <a:gd name="connsiteY2210" fmla="*/ 918846 h 6738329"/>
              <a:gd name="connsiteX2211" fmla="*/ 12017492 w 12191368"/>
              <a:gd name="connsiteY2211" fmla="*/ 921241 h 6738329"/>
              <a:gd name="connsiteX2212" fmla="*/ 12021484 w 12191368"/>
              <a:gd name="connsiteY2212" fmla="*/ 923636 h 6738329"/>
              <a:gd name="connsiteX2213" fmla="*/ 12025476 w 12191368"/>
              <a:gd name="connsiteY2213" fmla="*/ 926829 h 6738329"/>
              <a:gd name="connsiteX2214" fmla="*/ 12031064 w 12191368"/>
              <a:gd name="connsiteY2214" fmla="*/ 922838 h 6738329"/>
              <a:gd name="connsiteX2215" fmla="*/ 12037052 w 12191368"/>
              <a:gd name="connsiteY2215" fmla="*/ 918846 h 6738329"/>
              <a:gd name="connsiteX2216" fmla="*/ 12039844 w 12191368"/>
              <a:gd name="connsiteY2216" fmla="*/ 916850 h 6738329"/>
              <a:gd name="connsiteX2217" fmla="*/ 12042240 w 12191368"/>
              <a:gd name="connsiteY2217" fmla="*/ 914456 h 6738329"/>
              <a:gd name="connsiteX2218" fmla="*/ 12044236 w 12191368"/>
              <a:gd name="connsiteY2218" fmla="*/ 912061 h 6738329"/>
              <a:gd name="connsiteX2219" fmla="*/ 12045434 w 12191368"/>
              <a:gd name="connsiteY2219" fmla="*/ 909665 h 6738329"/>
              <a:gd name="connsiteX2220" fmla="*/ 12056610 w 12191368"/>
              <a:gd name="connsiteY2220" fmla="*/ 882922 h 6738329"/>
              <a:gd name="connsiteX2221" fmla="*/ 12066588 w 12191368"/>
              <a:gd name="connsiteY2221" fmla="*/ 859772 h 6738329"/>
              <a:gd name="connsiteX2222" fmla="*/ 12075370 w 12191368"/>
              <a:gd name="connsiteY2222" fmla="*/ 839415 h 6738329"/>
              <a:gd name="connsiteX2223" fmla="*/ 12084150 w 12191368"/>
              <a:gd name="connsiteY2223" fmla="*/ 822651 h 6738329"/>
              <a:gd name="connsiteX2224" fmla="*/ 12088142 w 12191368"/>
              <a:gd name="connsiteY2224" fmla="*/ 815067 h 6738329"/>
              <a:gd name="connsiteX2225" fmla="*/ 12092134 w 12191368"/>
              <a:gd name="connsiteY2225" fmla="*/ 808281 h 6738329"/>
              <a:gd name="connsiteX2226" fmla="*/ 12096126 w 12191368"/>
              <a:gd name="connsiteY2226" fmla="*/ 801496 h 6738329"/>
              <a:gd name="connsiteX2227" fmla="*/ 12100516 w 12191368"/>
              <a:gd name="connsiteY2227" fmla="*/ 795908 h 6738329"/>
              <a:gd name="connsiteX2228" fmla="*/ 12104908 w 12191368"/>
              <a:gd name="connsiteY2228" fmla="*/ 790719 h 6738329"/>
              <a:gd name="connsiteX2229" fmla="*/ 12109298 w 12191368"/>
              <a:gd name="connsiteY2229" fmla="*/ 786328 h 6738329"/>
              <a:gd name="connsiteX2230" fmla="*/ 12114486 w 12191368"/>
              <a:gd name="connsiteY2230" fmla="*/ 782337 h 6738329"/>
              <a:gd name="connsiteX2231" fmla="*/ 12119276 w 12191368"/>
              <a:gd name="connsiteY2231" fmla="*/ 778745 h 6738329"/>
              <a:gd name="connsiteX2232" fmla="*/ 12124466 w 12191368"/>
              <a:gd name="connsiteY2232" fmla="*/ 775551 h 6738329"/>
              <a:gd name="connsiteX2233" fmla="*/ 12129654 w 12191368"/>
              <a:gd name="connsiteY2233" fmla="*/ 772358 h 6738329"/>
              <a:gd name="connsiteX2234" fmla="*/ 12135642 w 12191368"/>
              <a:gd name="connsiteY2234" fmla="*/ 769963 h 6738329"/>
              <a:gd name="connsiteX2235" fmla="*/ 12141628 w 12191368"/>
              <a:gd name="connsiteY2235" fmla="*/ 768366 h 6738329"/>
              <a:gd name="connsiteX2236" fmla="*/ 12148814 w 12191368"/>
              <a:gd name="connsiteY2236" fmla="*/ 766769 h 6738329"/>
              <a:gd name="connsiteX2237" fmla="*/ 12155998 w 12191368"/>
              <a:gd name="connsiteY2237" fmla="*/ 765572 h 6738329"/>
              <a:gd name="connsiteX2238" fmla="*/ 12163582 w 12191368"/>
              <a:gd name="connsiteY2238" fmla="*/ 764375 h 6738329"/>
              <a:gd name="connsiteX2239" fmla="*/ 12171564 w 12191368"/>
              <a:gd name="connsiteY2239" fmla="*/ 763976 h 6738329"/>
              <a:gd name="connsiteX2240" fmla="*/ 12180746 w 12191368"/>
              <a:gd name="connsiteY2240" fmla="*/ 763577 h 6738329"/>
              <a:gd name="connsiteX2241" fmla="*/ 12189926 w 12191368"/>
              <a:gd name="connsiteY2241" fmla="*/ 763177 h 6738329"/>
              <a:gd name="connsiteX2242" fmla="*/ 12191368 w 12191368"/>
              <a:gd name="connsiteY2242" fmla="*/ 763204 h 6738329"/>
              <a:gd name="connsiteX2243" fmla="*/ 12191368 w 12191368"/>
              <a:gd name="connsiteY2243" fmla="*/ 3976397 h 6738329"/>
              <a:gd name="connsiteX2244" fmla="*/ 12191368 w 12191368"/>
              <a:gd name="connsiteY2244" fmla="*/ 5256392 h 6738329"/>
              <a:gd name="connsiteX2245" fmla="*/ 12191368 w 12191368"/>
              <a:gd name="connsiteY2245" fmla="*/ 6679220 h 6738329"/>
              <a:gd name="connsiteX2246" fmla="*/ 12190652 w 12191368"/>
              <a:gd name="connsiteY2246" fmla="*/ 6680125 h 6738329"/>
              <a:gd name="connsiteX2247" fmla="*/ 12183868 w 12191368"/>
              <a:gd name="connsiteY2247" fmla="*/ 6688096 h 6738329"/>
              <a:gd name="connsiteX2248" fmla="*/ 12178278 w 12191368"/>
              <a:gd name="connsiteY2248" fmla="*/ 6696277 h 6738329"/>
              <a:gd name="connsiteX2249" fmla="*/ 12173090 w 12191368"/>
              <a:gd name="connsiteY2249" fmla="*/ 6704457 h 6738329"/>
              <a:gd name="connsiteX2250" fmla="*/ 12170694 w 12191368"/>
              <a:gd name="connsiteY2250" fmla="*/ 6708443 h 6738329"/>
              <a:gd name="connsiteX2251" fmla="*/ 12168700 w 12191368"/>
              <a:gd name="connsiteY2251" fmla="*/ 6712847 h 6738329"/>
              <a:gd name="connsiteX2252" fmla="*/ 12167102 w 12191368"/>
              <a:gd name="connsiteY2252" fmla="*/ 6716832 h 6738329"/>
              <a:gd name="connsiteX2253" fmla="*/ 12165906 w 12191368"/>
              <a:gd name="connsiteY2253" fmla="*/ 6721028 h 6738329"/>
              <a:gd name="connsiteX2254" fmla="*/ 12164708 w 12191368"/>
              <a:gd name="connsiteY2254" fmla="*/ 6725432 h 6738329"/>
              <a:gd name="connsiteX2255" fmla="*/ 12163910 w 12191368"/>
              <a:gd name="connsiteY2255" fmla="*/ 6729628 h 6738329"/>
              <a:gd name="connsiteX2256" fmla="*/ 12163910 w 12191368"/>
              <a:gd name="connsiteY2256" fmla="*/ 6730676 h 6738329"/>
              <a:gd name="connsiteX2257" fmla="*/ 12163110 w 12191368"/>
              <a:gd name="connsiteY2257" fmla="*/ 6731725 h 6738329"/>
              <a:gd name="connsiteX2258" fmla="*/ 12161914 w 12191368"/>
              <a:gd name="connsiteY2258" fmla="*/ 6732564 h 6738329"/>
              <a:gd name="connsiteX2259" fmla="*/ 12160716 w 12191368"/>
              <a:gd name="connsiteY2259" fmla="*/ 6733613 h 6738329"/>
              <a:gd name="connsiteX2260" fmla="*/ 12157524 w 12191368"/>
              <a:gd name="connsiteY2260" fmla="*/ 6735291 h 6738329"/>
              <a:gd name="connsiteX2261" fmla="*/ 12153932 w 12191368"/>
              <a:gd name="connsiteY2261" fmla="*/ 6736550 h 6738329"/>
              <a:gd name="connsiteX2262" fmla="*/ 12151136 w 12191368"/>
              <a:gd name="connsiteY2262" fmla="*/ 6737179 h 6738329"/>
              <a:gd name="connsiteX2263" fmla="*/ 12147146 w 12191368"/>
              <a:gd name="connsiteY2263" fmla="*/ 6737808 h 6738329"/>
              <a:gd name="connsiteX2264" fmla="*/ 12141956 w 12191368"/>
              <a:gd name="connsiteY2264" fmla="*/ 6738228 h 6738329"/>
              <a:gd name="connsiteX2265" fmla="*/ 12139255 w 12191368"/>
              <a:gd name="connsiteY2265" fmla="*/ 6738329 h 6738329"/>
              <a:gd name="connsiteX2266" fmla="*/ 12098392 w 12191368"/>
              <a:gd name="connsiteY2266" fmla="*/ 6738329 h 6738329"/>
              <a:gd name="connsiteX2267" fmla="*/ 12083282 w 12191368"/>
              <a:gd name="connsiteY2267" fmla="*/ 6738018 h 6738329"/>
              <a:gd name="connsiteX2268" fmla="*/ 12061328 w 12191368"/>
              <a:gd name="connsiteY2268" fmla="*/ 6737179 h 6738329"/>
              <a:gd name="connsiteX2269" fmla="*/ 12037778 w 12191368"/>
              <a:gd name="connsiteY2269" fmla="*/ 6735920 h 6738329"/>
              <a:gd name="connsiteX2270" fmla="*/ 12013828 w 12191368"/>
              <a:gd name="connsiteY2270" fmla="*/ 6734662 h 6738329"/>
              <a:gd name="connsiteX2271" fmla="*/ 11990278 w 12191368"/>
              <a:gd name="connsiteY2271" fmla="*/ 6732984 h 6738329"/>
              <a:gd name="connsiteX2272" fmla="*/ 11967128 w 12191368"/>
              <a:gd name="connsiteY2272" fmla="*/ 6731096 h 6738329"/>
              <a:gd name="connsiteX2273" fmla="*/ 11944776 w 12191368"/>
              <a:gd name="connsiteY2273" fmla="*/ 6728998 h 6738329"/>
              <a:gd name="connsiteX2274" fmla="*/ 11925218 w 12191368"/>
              <a:gd name="connsiteY2274" fmla="*/ 6727111 h 6738329"/>
              <a:gd name="connsiteX2275" fmla="*/ 11907654 w 12191368"/>
              <a:gd name="connsiteY2275" fmla="*/ 6725013 h 6738329"/>
              <a:gd name="connsiteX2276" fmla="*/ 11900470 w 12191368"/>
              <a:gd name="connsiteY2276" fmla="*/ 6723964 h 6738329"/>
              <a:gd name="connsiteX2277" fmla="*/ 11893684 w 12191368"/>
              <a:gd name="connsiteY2277" fmla="*/ 6722916 h 6738329"/>
              <a:gd name="connsiteX2278" fmla="*/ 11887696 w 12191368"/>
              <a:gd name="connsiteY2278" fmla="*/ 6721867 h 6738329"/>
              <a:gd name="connsiteX2279" fmla="*/ 11883306 w 12191368"/>
              <a:gd name="connsiteY2279" fmla="*/ 6720818 h 6738329"/>
              <a:gd name="connsiteX2280" fmla="*/ 11879714 w 12191368"/>
              <a:gd name="connsiteY2280" fmla="*/ 6719769 h 6738329"/>
              <a:gd name="connsiteX2281" fmla="*/ 11877318 w 12191368"/>
              <a:gd name="connsiteY2281" fmla="*/ 6718930 h 6738329"/>
              <a:gd name="connsiteX2282" fmla="*/ 11874126 w 12191368"/>
              <a:gd name="connsiteY2282" fmla="*/ 6716623 h 6738329"/>
              <a:gd name="connsiteX2283" fmla="*/ 11871732 w 12191368"/>
              <a:gd name="connsiteY2283" fmla="*/ 6714316 h 6738329"/>
              <a:gd name="connsiteX2284" fmla="*/ 11868936 w 12191368"/>
              <a:gd name="connsiteY2284" fmla="*/ 6711589 h 6738329"/>
              <a:gd name="connsiteX2285" fmla="*/ 11866940 w 12191368"/>
              <a:gd name="connsiteY2285" fmla="*/ 6708862 h 6738329"/>
              <a:gd name="connsiteX2286" fmla="*/ 11862950 w 12191368"/>
              <a:gd name="connsiteY2286" fmla="*/ 6703618 h 6738329"/>
              <a:gd name="connsiteX2287" fmla="*/ 11858558 w 12191368"/>
              <a:gd name="connsiteY2287" fmla="*/ 6698164 h 6738329"/>
              <a:gd name="connsiteX2288" fmla="*/ 11854966 w 12191368"/>
              <a:gd name="connsiteY2288" fmla="*/ 6695857 h 6738329"/>
              <a:gd name="connsiteX2289" fmla="*/ 11851772 w 12191368"/>
              <a:gd name="connsiteY2289" fmla="*/ 6693550 h 6738329"/>
              <a:gd name="connsiteX2290" fmla="*/ 11848580 w 12191368"/>
              <a:gd name="connsiteY2290" fmla="*/ 6692081 h 6738329"/>
              <a:gd name="connsiteX2291" fmla="*/ 11845786 w 12191368"/>
              <a:gd name="connsiteY2291" fmla="*/ 6690613 h 6738329"/>
              <a:gd name="connsiteX2292" fmla="*/ 11842992 w 12191368"/>
              <a:gd name="connsiteY2292" fmla="*/ 6689774 h 6738329"/>
              <a:gd name="connsiteX2293" fmla="*/ 11840198 w 12191368"/>
              <a:gd name="connsiteY2293" fmla="*/ 6688935 h 6738329"/>
              <a:gd name="connsiteX2294" fmla="*/ 11837804 w 12191368"/>
              <a:gd name="connsiteY2294" fmla="*/ 6688516 h 6738329"/>
              <a:gd name="connsiteX2295" fmla="*/ 11835008 w 12191368"/>
              <a:gd name="connsiteY2295" fmla="*/ 6688306 h 6738329"/>
              <a:gd name="connsiteX2296" fmla="*/ 11832614 w 12191368"/>
              <a:gd name="connsiteY2296" fmla="*/ 6688516 h 6738329"/>
              <a:gd name="connsiteX2297" fmla="*/ 11830618 w 12191368"/>
              <a:gd name="connsiteY2297" fmla="*/ 6688725 h 6738329"/>
              <a:gd name="connsiteX2298" fmla="*/ 11828224 w 12191368"/>
              <a:gd name="connsiteY2298" fmla="*/ 6689145 h 6738329"/>
              <a:gd name="connsiteX2299" fmla="*/ 11826228 w 12191368"/>
              <a:gd name="connsiteY2299" fmla="*/ 6689774 h 6738329"/>
              <a:gd name="connsiteX2300" fmla="*/ 11821438 w 12191368"/>
              <a:gd name="connsiteY2300" fmla="*/ 6691452 h 6738329"/>
              <a:gd name="connsiteX2301" fmla="*/ 11817446 w 12191368"/>
              <a:gd name="connsiteY2301" fmla="*/ 6693550 h 6738329"/>
              <a:gd name="connsiteX2302" fmla="*/ 11809064 w 12191368"/>
              <a:gd name="connsiteY2302" fmla="*/ 6698584 h 6738329"/>
              <a:gd name="connsiteX2303" fmla="*/ 11804674 w 12191368"/>
              <a:gd name="connsiteY2303" fmla="*/ 6700891 h 6738329"/>
              <a:gd name="connsiteX2304" fmla="*/ 11800284 w 12191368"/>
              <a:gd name="connsiteY2304" fmla="*/ 6702989 h 6738329"/>
              <a:gd name="connsiteX2305" fmla="*/ 11797888 w 12191368"/>
              <a:gd name="connsiteY2305" fmla="*/ 6703828 h 6738329"/>
              <a:gd name="connsiteX2306" fmla="*/ 11795492 w 12191368"/>
              <a:gd name="connsiteY2306" fmla="*/ 6704667 h 6738329"/>
              <a:gd name="connsiteX2307" fmla="*/ 11793098 w 12191368"/>
              <a:gd name="connsiteY2307" fmla="*/ 6705296 h 6738329"/>
              <a:gd name="connsiteX2308" fmla="*/ 11789904 w 12191368"/>
              <a:gd name="connsiteY2308" fmla="*/ 6705716 h 6738329"/>
              <a:gd name="connsiteX2309" fmla="*/ 11787110 w 12191368"/>
              <a:gd name="connsiteY2309" fmla="*/ 6705925 h 6738329"/>
              <a:gd name="connsiteX2310" fmla="*/ 11784316 w 12191368"/>
              <a:gd name="connsiteY2310" fmla="*/ 6705925 h 6738329"/>
              <a:gd name="connsiteX2311" fmla="*/ 11781124 w 12191368"/>
              <a:gd name="connsiteY2311" fmla="*/ 6705716 h 6738329"/>
              <a:gd name="connsiteX2312" fmla="*/ 11777930 w 12191368"/>
              <a:gd name="connsiteY2312" fmla="*/ 6705296 h 6738329"/>
              <a:gd name="connsiteX2313" fmla="*/ 11781124 w 12191368"/>
              <a:gd name="connsiteY2313" fmla="*/ 6701940 h 6738329"/>
              <a:gd name="connsiteX2314" fmla="*/ 11783120 w 12191368"/>
              <a:gd name="connsiteY2314" fmla="*/ 6698584 h 6738329"/>
              <a:gd name="connsiteX2315" fmla="*/ 11784316 w 12191368"/>
              <a:gd name="connsiteY2315" fmla="*/ 6695647 h 6738329"/>
              <a:gd name="connsiteX2316" fmla="*/ 11784716 w 12191368"/>
              <a:gd name="connsiteY2316" fmla="*/ 6692711 h 6738329"/>
              <a:gd name="connsiteX2317" fmla="*/ 11784316 w 12191368"/>
              <a:gd name="connsiteY2317" fmla="*/ 6690194 h 6738329"/>
              <a:gd name="connsiteX2318" fmla="*/ 11783120 w 12191368"/>
              <a:gd name="connsiteY2318" fmla="*/ 6687677 h 6738329"/>
              <a:gd name="connsiteX2319" fmla="*/ 11781524 w 12191368"/>
              <a:gd name="connsiteY2319" fmla="*/ 6685579 h 6738329"/>
              <a:gd name="connsiteX2320" fmla="*/ 11779128 w 12191368"/>
              <a:gd name="connsiteY2320" fmla="*/ 6683481 h 6738329"/>
              <a:gd name="connsiteX2321" fmla="*/ 11776334 w 12191368"/>
              <a:gd name="connsiteY2321" fmla="*/ 6681384 h 6738329"/>
              <a:gd name="connsiteX2322" fmla="*/ 11773140 w 12191368"/>
              <a:gd name="connsiteY2322" fmla="*/ 6679496 h 6738329"/>
              <a:gd name="connsiteX2323" fmla="*/ 11769548 w 12191368"/>
              <a:gd name="connsiteY2323" fmla="*/ 6677608 h 6738329"/>
              <a:gd name="connsiteX2324" fmla="*/ 11765556 w 12191368"/>
              <a:gd name="connsiteY2324" fmla="*/ 6675931 h 6738329"/>
              <a:gd name="connsiteX2325" fmla="*/ 11756776 w 12191368"/>
              <a:gd name="connsiteY2325" fmla="*/ 6672784 h 6738329"/>
              <a:gd name="connsiteX2326" fmla="*/ 11747596 w 12191368"/>
              <a:gd name="connsiteY2326" fmla="*/ 6669638 h 6738329"/>
              <a:gd name="connsiteX2327" fmla="*/ 11738014 w 12191368"/>
              <a:gd name="connsiteY2327" fmla="*/ 6666492 h 6738329"/>
              <a:gd name="connsiteX2328" fmla="*/ 11729234 w 12191368"/>
              <a:gd name="connsiteY2328" fmla="*/ 6663345 h 6738329"/>
              <a:gd name="connsiteX2329" fmla="*/ 11724844 w 12191368"/>
              <a:gd name="connsiteY2329" fmla="*/ 6661667 h 6738329"/>
              <a:gd name="connsiteX2330" fmla="*/ 11720852 w 12191368"/>
              <a:gd name="connsiteY2330" fmla="*/ 6659569 h 6738329"/>
              <a:gd name="connsiteX2331" fmla="*/ 11717260 w 12191368"/>
              <a:gd name="connsiteY2331" fmla="*/ 6657682 h 6738329"/>
              <a:gd name="connsiteX2332" fmla="*/ 11714066 w 12191368"/>
              <a:gd name="connsiteY2332" fmla="*/ 6655794 h 6738329"/>
              <a:gd name="connsiteX2333" fmla="*/ 11711672 w 12191368"/>
              <a:gd name="connsiteY2333" fmla="*/ 6653487 h 6738329"/>
              <a:gd name="connsiteX2334" fmla="*/ 11709276 w 12191368"/>
              <a:gd name="connsiteY2334" fmla="*/ 6651179 h 6738329"/>
              <a:gd name="connsiteX2335" fmla="*/ 11707680 w 12191368"/>
              <a:gd name="connsiteY2335" fmla="*/ 6648872 h 6738329"/>
              <a:gd name="connsiteX2336" fmla="*/ 11706882 w 12191368"/>
              <a:gd name="connsiteY2336" fmla="*/ 6646145 h 6738329"/>
              <a:gd name="connsiteX2337" fmla="*/ 11706482 w 12191368"/>
              <a:gd name="connsiteY2337" fmla="*/ 6643209 h 6738329"/>
              <a:gd name="connsiteX2338" fmla="*/ 11706882 w 12191368"/>
              <a:gd name="connsiteY2338" fmla="*/ 6640062 h 6738329"/>
              <a:gd name="connsiteX2339" fmla="*/ 11708078 w 12191368"/>
              <a:gd name="connsiteY2339" fmla="*/ 6636706 h 6738329"/>
              <a:gd name="connsiteX2340" fmla="*/ 11710474 w 12191368"/>
              <a:gd name="connsiteY2340" fmla="*/ 6633350 h 6738329"/>
              <a:gd name="connsiteX2341" fmla="*/ 11705284 w 12191368"/>
              <a:gd name="connsiteY2341" fmla="*/ 6620136 h 6738329"/>
              <a:gd name="connsiteX2342" fmla="*/ 11701292 w 12191368"/>
              <a:gd name="connsiteY2342" fmla="*/ 6607131 h 6738329"/>
              <a:gd name="connsiteX2343" fmla="*/ 11697302 w 12191368"/>
              <a:gd name="connsiteY2343" fmla="*/ 6594336 h 6738329"/>
              <a:gd name="connsiteX2344" fmla="*/ 11694108 w 12191368"/>
              <a:gd name="connsiteY2344" fmla="*/ 6581121 h 6738329"/>
              <a:gd name="connsiteX2345" fmla="*/ 11691714 w 12191368"/>
              <a:gd name="connsiteY2345" fmla="*/ 6568116 h 6738329"/>
              <a:gd name="connsiteX2346" fmla="*/ 11690914 w 12191368"/>
              <a:gd name="connsiteY2346" fmla="*/ 6561614 h 6738329"/>
              <a:gd name="connsiteX2347" fmla="*/ 11690516 w 12191368"/>
              <a:gd name="connsiteY2347" fmla="*/ 6554902 h 6738329"/>
              <a:gd name="connsiteX2348" fmla="*/ 11690116 w 12191368"/>
              <a:gd name="connsiteY2348" fmla="*/ 6548399 h 6738329"/>
              <a:gd name="connsiteX2349" fmla="*/ 11690116 w 12191368"/>
              <a:gd name="connsiteY2349" fmla="*/ 6541687 h 6738329"/>
              <a:gd name="connsiteX2350" fmla="*/ 11690516 w 12191368"/>
              <a:gd name="connsiteY2350" fmla="*/ 6534975 h 6738329"/>
              <a:gd name="connsiteX2351" fmla="*/ 11690914 w 12191368"/>
              <a:gd name="connsiteY2351" fmla="*/ 6528472 h 6738329"/>
              <a:gd name="connsiteX2352" fmla="*/ 11687722 w 12191368"/>
              <a:gd name="connsiteY2352" fmla="*/ 6514838 h 6738329"/>
              <a:gd name="connsiteX2353" fmla="*/ 11684928 w 12191368"/>
              <a:gd name="connsiteY2353" fmla="*/ 6501204 h 6738329"/>
              <a:gd name="connsiteX2354" fmla="*/ 11682532 w 12191368"/>
              <a:gd name="connsiteY2354" fmla="*/ 6487780 h 6738329"/>
              <a:gd name="connsiteX2355" fmla="*/ 11680936 w 12191368"/>
              <a:gd name="connsiteY2355" fmla="*/ 6474146 h 6738329"/>
              <a:gd name="connsiteX2356" fmla="*/ 11679340 w 12191368"/>
              <a:gd name="connsiteY2356" fmla="*/ 6460512 h 6738329"/>
              <a:gd name="connsiteX2357" fmla="*/ 11678142 w 12191368"/>
              <a:gd name="connsiteY2357" fmla="*/ 6446878 h 6738329"/>
              <a:gd name="connsiteX2358" fmla="*/ 11677744 w 12191368"/>
              <a:gd name="connsiteY2358" fmla="*/ 6433244 h 6738329"/>
              <a:gd name="connsiteX2359" fmla="*/ 11676946 w 12191368"/>
              <a:gd name="connsiteY2359" fmla="*/ 6419819 h 6738329"/>
              <a:gd name="connsiteX2360" fmla="*/ 11676146 w 12191368"/>
              <a:gd name="connsiteY2360" fmla="*/ 6392551 h 6738329"/>
              <a:gd name="connsiteX2361" fmla="*/ 11675746 w 12191368"/>
              <a:gd name="connsiteY2361" fmla="*/ 6365073 h 6738329"/>
              <a:gd name="connsiteX2362" fmla="*/ 11674948 w 12191368"/>
              <a:gd name="connsiteY2362" fmla="*/ 6338015 h 6738329"/>
              <a:gd name="connsiteX2363" fmla="*/ 11674150 w 12191368"/>
              <a:gd name="connsiteY2363" fmla="*/ 6324381 h 6738329"/>
              <a:gd name="connsiteX2364" fmla="*/ 11672954 w 12191368"/>
              <a:gd name="connsiteY2364" fmla="*/ 6310537 h 6738329"/>
              <a:gd name="connsiteX2365" fmla="*/ 11656188 w 12191368"/>
              <a:gd name="connsiteY2365" fmla="*/ 6031563 h 6738329"/>
              <a:gd name="connsiteX2366" fmla="*/ 11638226 w 12191368"/>
              <a:gd name="connsiteY2366" fmla="*/ 6031353 h 6738329"/>
              <a:gd name="connsiteX2367" fmla="*/ 11630244 w 12191368"/>
              <a:gd name="connsiteY2367" fmla="*/ 6049811 h 6738329"/>
              <a:gd name="connsiteX2368" fmla="*/ 11622260 w 12191368"/>
              <a:gd name="connsiteY2368" fmla="*/ 6068479 h 6738329"/>
              <a:gd name="connsiteX2369" fmla="*/ 11615076 w 12191368"/>
              <a:gd name="connsiteY2369" fmla="*/ 6086938 h 6738329"/>
              <a:gd name="connsiteX2370" fmla="*/ 11607892 w 12191368"/>
              <a:gd name="connsiteY2370" fmla="*/ 6105606 h 6738329"/>
              <a:gd name="connsiteX2371" fmla="*/ 11579552 w 12191368"/>
              <a:gd name="connsiteY2371" fmla="*/ 6180069 h 6738329"/>
              <a:gd name="connsiteX2372" fmla="*/ 11572368 w 12191368"/>
              <a:gd name="connsiteY2372" fmla="*/ 6198737 h 6738329"/>
              <a:gd name="connsiteX2373" fmla="*/ 11565182 w 12191368"/>
              <a:gd name="connsiteY2373" fmla="*/ 6217196 h 6738329"/>
              <a:gd name="connsiteX2374" fmla="*/ 11556800 w 12191368"/>
              <a:gd name="connsiteY2374" fmla="*/ 6235864 h 6738329"/>
              <a:gd name="connsiteX2375" fmla="*/ 11548818 w 12191368"/>
              <a:gd name="connsiteY2375" fmla="*/ 6254322 h 6738329"/>
              <a:gd name="connsiteX2376" fmla="*/ 11540434 w 12191368"/>
              <a:gd name="connsiteY2376" fmla="*/ 6272571 h 6738329"/>
              <a:gd name="connsiteX2377" fmla="*/ 11530856 w 12191368"/>
              <a:gd name="connsiteY2377" fmla="*/ 6291030 h 6738329"/>
              <a:gd name="connsiteX2378" fmla="*/ 11520876 w 12191368"/>
              <a:gd name="connsiteY2378" fmla="*/ 6309278 h 6738329"/>
              <a:gd name="connsiteX2379" fmla="*/ 11510498 w 12191368"/>
              <a:gd name="connsiteY2379" fmla="*/ 6327527 h 6738329"/>
              <a:gd name="connsiteX2380" fmla="*/ 11511696 w 12191368"/>
              <a:gd name="connsiteY2380" fmla="*/ 6335288 h 6738329"/>
              <a:gd name="connsiteX2381" fmla="*/ 11512096 w 12191368"/>
              <a:gd name="connsiteY2381" fmla="*/ 6342629 h 6738329"/>
              <a:gd name="connsiteX2382" fmla="*/ 11511696 w 12191368"/>
              <a:gd name="connsiteY2382" fmla="*/ 6350390 h 6738329"/>
              <a:gd name="connsiteX2383" fmla="*/ 11510100 w 12191368"/>
              <a:gd name="connsiteY2383" fmla="*/ 6357732 h 6738329"/>
              <a:gd name="connsiteX2384" fmla="*/ 11508104 w 12191368"/>
              <a:gd name="connsiteY2384" fmla="*/ 6365073 h 6738329"/>
              <a:gd name="connsiteX2385" fmla="*/ 11505310 w 12191368"/>
              <a:gd name="connsiteY2385" fmla="*/ 6372625 h 6738329"/>
              <a:gd name="connsiteX2386" fmla="*/ 11501318 w 12191368"/>
              <a:gd name="connsiteY2386" fmla="*/ 6379966 h 6738329"/>
              <a:gd name="connsiteX2387" fmla="*/ 11495730 w 12191368"/>
              <a:gd name="connsiteY2387" fmla="*/ 6387307 h 6738329"/>
              <a:gd name="connsiteX2388" fmla="*/ 11496130 w 12191368"/>
              <a:gd name="connsiteY2388" fmla="*/ 6390034 h 6738329"/>
              <a:gd name="connsiteX2389" fmla="*/ 11496130 w 12191368"/>
              <a:gd name="connsiteY2389" fmla="*/ 6392761 h 6738329"/>
              <a:gd name="connsiteX2390" fmla="*/ 11495730 w 12191368"/>
              <a:gd name="connsiteY2390" fmla="*/ 6395278 h 6738329"/>
              <a:gd name="connsiteX2391" fmla="*/ 11495330 w 12191368"/>
              <a:gd name="connsiteY2391" fmla="*/ 6398005 h 6738329"/>
              <a:gd name="connsiteX2392" fmla="*/ 11494134 w 12191368"/>
              <a:gd name="connsiteY2392" fmla="*/ 6400522 h 6738329"/>
              <a:gd name="connsiteX2393" fmla="*/ 11492936 w 12191368"/>
              <a:gd name="connsiteY2393" fmla="*/ 6403039 h 6738329"/>
              <a:gd name="connsiteX2394" fmla="*/ 11491340 w 12191368"/>
              <a:gd name="connsiteY2394" fmla="*/ 6405556 h 6738329"/>
              <a:gd name="connsiteX2395" fmla="*/ 11489742 w 12191368"/>
              <a:gd name="connsiteY2395" fmla="*/ 6407863 h 6738329"/>
              <a:gd name="connsiteX2396" fmla="*/ 11485752 w 12191368"/>
              <a:gd name="connsiteY2396" fmla="*/ 6412478 h 6738329"/>
              <a:gd name="connsiteX2397" fmla="*/ 11480962 w 12191368"/>
              <a:gd name="connsiteY2397" fmla="*/ 6416883 h 6738329"/>
              <a:gd name="connsiteX2398" fmla="*/ 11475772 w 12191368"/>
              <a:gd name="connsiteY2398" fmla="*/ 6421497 h 6738329"/>
              <a:gd name="connsiteX2399" fmla="*/ 11470584 w 12191368"/>
              <a:gd name="connsiteY2399" fmla="*/ 6425902 h 6738329"/>
              <a:gd name="connsiteX2400" fmla="*/ 11464596 w 12191368"/>
              <a:gd name="connsiteY2400" fmla="*/ 6430307 h 6738329"/>
              <a:gd name="connsiteX2401" fmla="*/ 11459408 w 12191368"/>
              <a:gd name="connsiteY2401" fmla="*/ 6434922 h 6738329"/>
              <a:gd name="connsiteX2402" fmla="*/ 11454618 w 12191368"/>
              <a:gd name="connsiteY2402" fmla="*/ 6439536 h 6738329"/>
              <a:gd name="connsiteX2403" fmla="*/ 11450226 w 12191368"/>
              <a:gd name="connsiteY2403" fmla="*/ 6444361 h 6738329"/>
              <a:gd name="connsiteX2404" fmla="*/ 11447034 w 12191368"/>
              <a:gd name="connsiteY2404" fmla="*/ 6449185 h 6738329"/>
              <a:gd name="connsiteX2405" fmla="*/ 11445436 w 12191368"/>
              <a:gd name="connsiteY2405" fmla="*/ 6451702 h 6738329"/>
              <a:gd name="connsiteX2406" fmla="*/ 11444240 w 12191368"/>
              <a:gd name="connsiteY2406" fmla="*/ 6454429 h 6738329"/>
              <a:gd name="connsiteX2407" fmla="*/ 11443442 w 12191368"/>
              <a:gd name="connsiteY2407" fmla="*/ 6457156 h 6738329"/>
              <a:gd name="connsiteX2408" fmla="*/ 11442642 w 12191368"/>
              <a:gd name="connsiteY2408" fmla="*/ 6459673 h 6738329"/>
              <a:gd name="connsiteX2409" fmla="*/ 11442642 w 12191368"/>
              <a:gd name="connsiteY2409" fmla="*/ 6462609 h 6738329"/>
              <a:gd name="connsiteX2410" fmla="*/ 11442642 w 12191368"/>
              <a:gd name="connsiteY2410" fmla="*/ 6465336 h 6738329"/>
              <a:gd name="connsiteX2411" fmla="*/ 11442642 w 12191368"/>
              <a:gd name="connsiteY2411" fmla="*/ 6467853 h 6738329"/>
              <a:gd name="connsiteX2412" fmla="*/ 11441844 w 12191368"/>
              <a:gd name="connsiteY2412" fmla="*/ 6469951 h 6738329"/>
              <a:gd name="connsiteX2413" fmla="*/ 11440248 w 12191368"/>
              <a:gd name="connsiteY2413" fmla="*/ 6471839 h 6738329"/>
              <a:gd name="connsiteX2414" fmla="*/ 11438252 w 12191368"/>
              <a:gd name="connsiteY2414" fmla="*/ 6473097 h 6738329"/>
              <a:gd name="connsiteX2415" fmla="*/ 11435458 w 12191368"/>
              <a:gd name="connsiteY2415" fmla="*/ 6474146 h 6738329"/>
              <a:gd name="connsiteX2416" fmla="*/ 11432266 w 12191368"/>
              <a:gd name="connsiteY2416" fmla="*/ 6474566 h 6738329"/>
              <a:gd name="connsiteX2417" fmla="*/ 11429072 w 12191368"/>
              <a:gd name="connsiteY2417" fmla="*/ 6474985 h 6738329"/>
              <a:gd name="connsiteX2418" fmla="*/ 11425080 w 12191368"/>
              <a:gd name="connsiteY2418" fmla="*/ 6475195 h 6738329"/>
              <a:gd name="connsiteX2419" fmla="*/ 11421090 w 12191368"/>
              <a:gd name="connsiteY2419" fmla="*/ 6474985 h 6738329"/>
              <a:gd name="connsiteX2420" fmla="*/ 11417098 w 12191368"/>
              <a:gd name="connsiteY2420" fmla="*/ 6474985 h 6738329"/>
              <a:gd name="connsiteX2421" fmla="*/ 11408714 w 12191368"/>
              <a:gd name="connsiteY2421" fmla="*/ 6474355 h 6738329"/>
              <a:gd name="connsiteX2422" fmla="*/ 11399934 w 12191368"/>
              <a:gd name="connsiteY2422" fmla="*/ 6473726 h 6738329"/>
              <a:gd name="connsiteX2423" fmla="*/ 11392350 w 12191368"/>
              <a:gd name="connsiteY2423" fmla="*/ 6473307 h 6738329"/>
              <a:gd name="connsiteX2424" fmla="*/ 11341658 w 12191368"/>
              <a:gd name="connsiteY2424" fmla="*/ 6473097 h 6738329"/>
              <a:gd name="connsiteX2425" fmla="*/ 11290566 w 12191368"/>
              <a:gd name="connsiteY2425" fmla="*/ 6472887 h 6738329"/>
              <a:gd name="connsiteX2426" fmla="*/ 11188384 w 12191368"/>
              <a:gd name="connsiteY2426" fmla="*/ 6472678 h 6738329"/>
              <a:gd name="connsiteX2427" fmla="*/ 11190778 w 12191368"/>
              <a:gd name="connsiteY2427" fmla="*/ 6478551 h 6738329"/>
              <a:gd name="connsiteX2428" fmla="*/ 11191178 w 12191368"/>
              <a:gd name="connsiteY2428" fmla="*/ 6481068 h 6738329"/>
              <a:gd name="connsiteX2429" fmla="*/ 11191578 w 12191368"/>
              <a:gd name="connsiteY2429" fmla="*/ 6483375 h 6738329"/>
              <a:gd name="connsiteX2430" fmla="*/ 11191578 w 12191368"/>
              <a:gd name="connsiteY2430" fmla="*/ 6485263 h 6738329"/>
              <a:gd name="connsiteX2431" fmla="*/ 11191578 w 12191368"/>
              <a:gd name="connsiteY2431" fmla="*/ 6487151 h 6738329"/>
              <a:gd name="connsiteX2432" fmla="*/ 11190778 w 12191368"/>
              <a:gd name="connsiteY2432" fmla="*/ 6488829 h 6738329"/>
              <a:gd name="connsiteX2433" fmla="*/ 11189980 w 12191368"/>
              <a:gd name="connsiteY2433" fmla="*/ 6490297 h 6738329"/>
              <a:gd name="connsiteX2434" fmla="*/ 11189182 w 12191368"/>
              <a:gd name="connsiteY2434" fmla="*/ 6491346 h 6738329"/>
              <a:gd name="connsiteX2435" fmla="*/ 11187586 w 12191368"/>
              <a:gd name="connsiteY2435" fmla="*/ 6492394 h 6738329"/>
              <a:gd name="connsiteX2436" fmla="*/ 11186388 w 12191368"/>
              <a:gd name="connsiteY2436" fmla="*/ 6493234 h 6738329"/>
              <a:gd name="connsiteX2437" fmla="*/ 11184792 w 12191368"/>
              <a:gd name="connsiteY2437" fmla="*/ 6493863 h 6738329"/>
              <a:gd name="connsiteX2438" fmla="*/ 11182796 w 12191368"/>
              <a:gd name="connsiteY2438" fmla="*/ 6494283 h 6738329"/>
              <a:gd name="connsiteX2439" fmla="*/ 11180800 w 12191368"/>
              <a:gd name="connsiteY2439" fmla="*/ 6494702 h 6738329"/>
              <a:gd name="connsiteX2440" fmla="*/ 11178804 w 12191368"/>
              <a:gd name="connsiteY2440" fmla="*/ 6494912 h 6738329"/>
              <a:gd name="connsiteX2441" fmla="*/ 11176410 w 12191368"/>
              <a:gd name="connsiteY2441" fmla="*/ 6495121 h 6738329"/>
              <a:gd name="connsiteX2442" fmla="*/ 11171220 w 12191368"/>
              <a:gd name="connsiteY2442" fmla="*/ 6495121 h 6738329"/>
              <a:gd name="connsiteX2443" fmla="*/ 11165632 w 12191368"/>
              <a:gd name="connsiteY2443" fmla="*/ 6494702 h 6738329"/>
              <a:gd name="connsiteX2444" fmla="*/ 11160044 w 12191368"/>
              <a:gd name="connsiteY2444" fmla="*/ 6494073 h 6738329"/>
              <a:gd name="connsiteX2445" fmla="*/ 11154456 w 12191368"/>
              <a:gd name="connsiteY2445" fmla="*/ 6493444 h 6738329"/>
              <a:gd name="connsiteX2446" fmla="*/ 11142880 w 12191368"/>
              <a:gd name="connsiteY2446" fmla="*/ 6492185 h 6738329"/>
              <a:gd name="connsiteX2447" fmla="*/ 11137292 w 12191368"/>
              <a:gd name="connsiteY2447" fmla="*/ 6491765 h 6738329"/>
              <a:gd name="connsiteX2448" fmla="*/ 11132104 w 12191368"/>
              <a:gd name="connsiteY2448" fmla="*/ 6491556 h 6738329"/>
              <a:gd name="connsiteX2449" fmla="*/ 11118132 w 12191368"/>
              <a:gd name="connsiteY2449" fmla="*/ 6491975 h 6738329"/>
              <a:gd name="connsiteX2450" fmla="*/ 11103764 w 12191368"/>
              <a:gd name="connsiteY2450" fmla="*/ 6492814 h 6738329"/>
              <a:gd name="connsiteX2451" fmla="*/ 11089394 w 12191368"/>
              <a:gd name="connsiteY2451" fmla="*/ 6494073 h 6738329"/>
              <a:gd name="connsiteX2452" fmla="*/ 11075424 w 12191368"/>
              <a:gd name="connsiteY2452" fmla="*/ 6495541 h 6738329"/>
              <a:gd name="connsiteX2453" fmla="*/ 11046686 w 12191368"/>
              <a:gd name="connsiteY2453" fmla="*/ 6498268 h 6738329"/>
              <a:gd name="connsiteX2454" fmla="*/ 11032316 w 12191368"/>
              <a:gd name="connsiteY2454" fmla="*/ 6499317 h 6738329"/>
              <a:gd name="connsiteX2455" fmla="*/ 11017946 w 12191368"/>
              <a:gd name="connsiteY2455" fmla="*/ 6500156 h 6738329"/>
              <a:gd name="connsiteX2456" fmla="*/ 11011160 w 12191368"/>
              <a:gd name="connsiteY2456" fmla="*/ 6500365 h 6738329"/>
              <a:gd name="connsiteX2457" fmla="*/ 11003576 w 12191368"/>
              <a:gd name="connsiteY2457" fmla="*/ 6500575 h 6738329"/>
              <a:gd name="connsiteX2458" fmla="*/ 10996792 w 12191368"/>
              <a:gd name="connsiteY2458" fmla="*/ 6500575 h 6738329"/>
              <a:gd name="connsiteX2459" fmla="*/ 10990006 w 12191368"/>
              <a:gd name="connsiteY2459" fmla="*/ 6500365 h 6738329"/>
              <a:gd name="connsiteX2460" fmla="*/ 10982820 w 12191368"/>
              <a:gd name="connsiteY2460" fmla="*/ 6499946 h 6738329"/>
              <a:gd name="connsiteX2461" fmla="*/ 10975636 w 12191368"/>
              <a:gd name="connsiteY2461" fmla="*/ 6499526 h 6738329"/>
              <a:gd name="connsiteX2462" fmla="*/ 10968850 w 12191368"/>
              <a:gd name="connsiteY2462" fmla="*/ 6498687 h 6738329"/>
              <a:gd name="connsiteX2463" fmla="*/ 10962064 w 12191368"/>
              <a:gd name="connsiteY2463" fmla="*/ 6497848 h 6738329"/>
              <a:gd name="connsiteX2464" fmla="*/ 10955280 w 12191368"/>
              <a:gd name="connsiteY2464" fmla="*/ 6496590 h 6738329"/>
              <a:gd name="connsiteX2465" fmla="*/ 10948494 w 12191368"/>
              <a:gd name="connsiteY2465" fmla="*/ 6495331 h 6738329"/>
              <a:gd name="connsiteX2466" fmla="*/ 10941708 w 12191368"/>
              <a:gd name="connsiteY2466" fmla="*/ 6493653 h 6738329"/>
              <a:gd name="connsiteX2467" fmla="*/ 10934922 w 12191368"/>
              <a:gd name="connsiteY2467" fmla="*/ 6491765 h 6738329"/>
              <a:gd name="connsiteX2468" fmla="*/ 10928136 w 12191368"/>
              <a:gd name="connsiteY2468" fmla="*/ 6489458 h 6738329"/>
              <a:gd name="connsiteX2469" fmla="*/ 10921750 w 12191368"/>
              <a:gd name="connsiteY2469" fmla="*/ 6486731 h 6738329"/>
              <a:gd name="connsiteX2470" fmla="*/ 10915364 w 12191368"/>
              <a:gd name="connsiteY2470" fmla="*/ 6484005 h 6738329"/>
              <a:gd name="connsiteX2471" fmla="*/ 10908578 w 12191368"/>
              <a:gd name="connsiteY2471" fmla="*/ 6480858 h 6738329"/>
              <a:gd name="connsiteX2472" fmla="*/ 10879840 w 12191368"/>
              <a:gd name="connsiteY2472" fmla="*/ 6468692 h 6738329"/>
              <a:gd name="connsiteX2473" fmla="*/ 10871856 w 12191368"/>
              <a:gd name="connsiteY2473" fmla="*/ 6470580 h 6738329"/>
              <a:gd name="connsiteX2474" fmla="*/ 10863874 w 12191368"/>
              <a:gd name="connsiteY2474" fmla="*/ 6472048 h 6738329"/>
              <a:gd name="connsiteX2475" fmla="*/ 10856688 w 12191368"/>
              <a:gd name="connsiteY2475" fmla="*/ 6473097 h 6738329"/>
              <a:gd name="connsiteX2476" fmla="*/ 10849104 w 12191368"/>
              <a:gd name="connsiteY2476" fmla="*/ 6473936 h 6738329"/>
              <a:gd name="connsiteX2477" fmla="*/ 10841520 w 12191368"/>
              <a:gd name="connsiteY2477" fmla="*/ 6474355 h 6738329"/>
              <a:gd name="connsiteX2478" fmla="*/ 10834736 w 12191368"/>
              <a:gd name="connsiteY2478" fmla="*/ 6474775 h 6738329"/>
              <a:gd name="connsiteX2479" fmla="*/ 10827950 w 12191368"/>
              <a:gd name="connsiteY2479" fmla="*/ 6474775 h 6738329"/>
              <a:gd name="connsiteX2480" fmla="*/ 10821164 w 12191368"/>
              <a:gd name="connsiteY2480" fmla="*/ 6474566 h 6738329"/>
              <a:gd name="connsiteX2481" fmla="*/ 10814778 w 12191368"/>
              <a:gd name="connsiteY2481" fmla="*/ 6474146 h 6738329"/>
              <a:gd name="connsiteX2482" fmla="*/ 10807992 w 12191368"/>
              <a:gd name="connsiteY2482" fmla="*/ 6473517 h 6738329"/>
              <a:gd name="connsiteX2483" fmla="*/ 10802006 w 12191368"/>
              <a:gd name="connsiteY2483" fmla="*/ 6472678 h 6738329"/>
              <a:gd name="connsiteX2484" fmla="*/ 10796018 w 12191368"/>
              <a:gd name="connsiteY2484" fmla="*/ 6471419 h 6738329"/>
              <a:gd name="connsiteX2485" fmla="*/ 10790430 w 12191368"/>
              <a:gd name="connsiteY2485" fmla="*/ 6469741 h 6738329"/>
              <a:gd name="connsiteX2486" fmla="*/ 10785240 w 12191368"/>
              <a:gd name="connsiteY2486" fmla="*/ 6468063 h 6738329"/>
              <a:gd name="connsiteX2487" fmla="*/ 10779652 w 12191368"/>
              <a:gd name="connsiteY2487" fmla="*/ 6466385 h 6738329"/>
              <a:gd name="connsiteX2488" fmla="*/ 10774464 w 12191368"/>
              <a:gd name="connsiteY2488" fmla="*/ 6464287 h 6738329"/>
              <a:gd name="connsiteX2489" fmla="*/ 10770072 w 12191368"/>
              <a:gd name="connsiteY2489" fmla="*/ 6461980 h 6738329"/>
              <a:gd name="connsiteX2490" fmla="*/ 10765682 w 12191368"/>
              <a:gd name="connsiteY2490" fmla="*/ 6459463 h 6738329"/>
              <a:gd name="connsiteX2491" fmla="*/ 10761292 w 12191368"/>
              <a:gd name="connsiteY2491" fmla="*/ 6456736 h 6738329"/>
              <a:gd name="connsiteX2492" fmla="*/ 10757700 w 12191368"/>
              <a:gd name="connsiteY2492" fmla="*/ 6453590 h 6738329"/>
              <a:gd name="connsiteX2493" fmla="*/ 10754106 w 12191368"/>
              <a:gd name="connsiteY2493" fmla="*/ 6450234 h 6738329"/>
              <a:gd name="connsiteX2494" fmla="*/ 10750514 w 12191368"/>
              <a:gd name="connsiteY2494" fmla="*/ 6446878 h 6738329"/>
              <a:gd name="connsiteX2495" fmla="*/ 10747322 w 12191368"/>
              <a:gd name="connsiteY2495" fmla="*/ 6443312 h 6738329"/>
              <a:gd name="connsiteX2496" fmla="*/ 10744528 w 12191368"/>
              <a:gd name="connsiteY2496" fmla="*/ 6439536 h 6738329"/>
              <a:gd name="connsiteX2497" fmla="*/ 10742132 w 12191368"/>
              <a:gd name="connsiteY2497" fmla="*/ 6435341 h 6738329"/>
              <a:gd name="connsiteX2498" fmla="*/ 10740136 w 12191368"/>
              <a:gd name="connsiteY2498" fmla="*/ 6431146 h 6738329"/>
              <a:gd name="connsiteX2499" fmla="*/ 10738142 w 12191368"/>
              <a:gd name="connsiteY2499" fmla="*/ 6426951 h 6738329"/>
              <a:gd name="connsiteX2500" fmla="*/ 10736544 w 12191368"/>
              <a:gd name="connsiteY2500" fmla="*/ 6422336 h 6738329"/>
              <a:gd name="connsiteX2501" fmla="*/ 10735746 w 12191368"/>
              <a:gd name="connsiteY2501" fmla="*/ 6417512 h 6738329"/>
              <a:gd name="connsiteX2502" fmla="*/ 10734948 w 12191368"/>
              <a:gd name="connsiteY2502" fmla="*/ 6412478 h 6738329"/>
              <a:gd name="connsiteX2503" fmla="*/ 10734548 w 12191368"/>
              <a:gd name="connsiteY2503" fmla="*/ 6407444 h 6738329"/>
              <a:gd name="connsiteX2504" fmla="*/ 10734548 w 12191368"/>
              <a:gd name="connsiteY2504" fmla="*/ 6402200 h 6738329"/>
              <a:gd name="connsiteX2505" fmla="*/ 10732154 w 12191368"/>
              <a:gd name="connsiteY2505" fmla="*/ 6397585 h 6738329"/>
              <a:gd name="connsiteX2506" fmla="*/ 10729760 w 12191368"/>
              <a:gd name="connsiteY2506" fmla="*/ 6393180 h 6738329"/>
              <a:gd name="connsiteX2507" fmla="*/ 10728162 w 12191368"/>
              <a:gd name="connsiteY2507" fmla="*/ 6388566 h 6738329"/>
              <a:gd name="connsiteX2508" fmla="*/ 10726964 w 12191368"/>
              <a:gd name="connsiteY2508" fmla="*/ 6384161 h 6738329"/>
              <a:gd name="connsiteX2509" fmla="*/ 10726566 w 12191368"/>
              <a:gd name="connsiteY2509" fmla="*/ 6379337 h 6738329"/>
              <a:gd name="connsiteX2510" fmla="*/ 10726964 w 12191368"/>
              <a:gd name="connsiteY2510" fmla="*/ 6374932 h 6738329"/>
              <a:gd name="connsiteX2511" fmla="*/ 10727364 w 12191368"/>
              <a:gd name="connsiteY2511" fmla="*/ 6372625 h 6738329"/>
              <a:gd name="connsiteX2512" fmla="*/ 10728162 w 12191368"/>
              <a:gd name="connsiteY2512" fmla="*/ 6370317 h 6738329"/>
              <a:gd name="connsiteX2513" fmla="*/ 10729360 w 12191368"/>
              <a:gd name="connsiteY2513" fmla="*/ 6368010 h 6738329"/>
              <a:gd name="connsiteX2514" fmla="*/ 10730558 w 12191368"/>
              <a:gd name="connsiteY2514" fmla="*/ 6365493 h 6738329"/>
              <a:gd name="connsiteX2515" fmla="*/ 10727364 w 12191368"/>
              <a:gd name="connsiteY2515" fmla="*/ 6360878 h 6738329"/>
              <a:gd name="connsiteX2516" fmla="*/ 10724570 w 12191368"/>
              <a:gd name="connsiteY2516" fmla="*/ 6356263 h 6738329"/>
              <a:gd name="connsiteX2517" fmla="*/ 10722974 w 12191368"/>
              <a:gd name="connsiteY2517" fmla="*/ 6351439 h 6738329"/>
              <a:gd name="connsiteX2518" fmla="*/ 10722176 w 12191368"/>
              <a:gd name="connsiteY2518" fmla="*/ 6349132 h 6738329"/>
              <a:gd name="connsiteX2519" fmla="*/ 10721776 w 12191368"/>
              <a:gd name="connsiteY2519" fmla="*/ 6346615 h 6738329"/>
              <a:gd name="connsiteX2520" fmla="*/ 10721376 w 12191368"/>
              <a:gd name="connsiteY2520" fmla="*/ 6344308 h 6738329"/>
              <a:gd name="connsiteX2521" fmla="*/ 10721776 w 12191368"/>
              <a:gd name="connsiteY2521" fmla="*/ 6341790 h 6738329"/>
              <a:gd name="connsiteX2522" fmla="*/ 10722176 w 12191368"/>
              <a:gd name="connsiteY2522" fmla="*/ 6339483 h 6738329"/>
              <a:gd name="connsiteX2523" fmla="*/ 10722574 w 12191368"/>
              <a:gd name="connsiteY2523" fmla="*/ 6337176 h 6738329"/>
              <a:gd name="connsiteX2524" fmla="*/ 10723772 w 12191368"/>
              <a:gd name="connsiteY2524" fmla="*/ 6334869 h 6738329"/>
              <a:gd name="connsiteX2525" fmla="*/ 10725368 w 12191368"/>
              <a:gd name="connsiteY2525" fmla="*/ 6332351 h 6738329"/>
              <a:gd name="connsiteX2526" fmla="*/ 10727364 w 12191368"/>
              <a:gd name="connsiteY2526" fmla="*/ 6329834 h 6738329"/>
              <a:gd name="connsiteX2527" fmla="*/ 10729760 w 12191368"/>
              <a:gd name="connsiteY2527" fmla="*/ 6327527 h 6738329"/>
              <a:gd name="connsiteX2528" fmla="*/ 10710998 w 12191368"/>
              <a:gd name="connsiteY2528" fmla="*/ 6270474 h 6738329"/>
              <a:gd name="connsiteX2529" fmla="*/ 10702218 w 12191368"/>
              <a:gd name="connsiteY2529" fmla="*/ 6270474 h 6738329"/>
              <a:gd name="connsiteX2530" fmla="*/ 10693036 w 12191368"/>
              <a:gd name="connsiteY2530" fmla="*/ 6270054 h 6738329"/>
              <a:gd name="connsiteX2531" fmla="*/ 10620790 w 12191368"/>
              <a:gd name="connsiteY2531" fmla="*/ 6422965 h 6738329"/>
              <a:gd name="connsiteX2532" fmla="*/ 10614006 w 12191368"/>
              <a:gd name="connsiteY2532" fmla="*/ 6435341 h 6738329"/>
              <a:gd name="connsiteX2533" fmla="*/ 10608018 w 12191368"/>
              <a:gd name="connsiteY2533" fmla="*/ 6448136 h 6738329"/>
              <a:gd name="connsiteX2534" fmla="*/ 10596442 w 12191368"/>
              <a:gd name="connsiteY2534" fmla="*/ 6473517 h 6738329"/>
              <a:gd name="connsiteX2535" fmla="*/ 10585266 w 12191368"/>
              <a:gd name="connsiteY2535" fmla="*/ 6498687 h 6738329"/>
              <a:gd name="connsiteX2536" fmla="*/ 10572892 w 12191368"/>
              <a:gd name="connsiteY2536" fmla="*/ 6524068 h 6738329"/>
              <a:gd name="connsiteX2537" fmla="*/ 10566904 w 12191368"/>
              <a:gd name="connsiteY2537" fmla="*/ 6536443 h 6738329"/>
              <a:gd name="connsiteX2538" fmla="*/ 10560120 w 12191368"/>
              <a:gd name="connsiteY2538" fmla="*/ 6549029 h 6738329"/>
              <a:gd name="connsiteX2539" fmla="*/ 10552936 w 12191368"/>
              <a:gd name="connsiteY2539" fmla="*/ 6561614 h 6738329"/>
              <a:gd name="connsiteX2540" fmla="*/ 10544952 w 12191368"/>
              <a:gd name="connsiteY2540" fmla="*/ 6573780 h 6738329"/>
              <a:gd name="connsiteX2541" fmla="*/ 10536968 w 12191368"/>
              <a:gd name="connsiteY2541" fmla="*/ 6586155 h 6738329"/>
              <a:gd name="connsiteX2542" fmla="*/ 10527788 w 12191368"/>
              <a:gd name="connsiteY2542" fmla="*/ 6598321 h 6738329"/>
              <a:gd name="connsiteX2543" fmla="*/ 10517810 w 12191368"/>
              <a:gd name="connsiteY2543" fmla="*/ 6610486 h 6738329"/>
              <a:gd name="connsiteX2544" fmla="*/ 10507432 w 12191368"/>
              <a:gd name="connsiteY2544" fmla="*/ 6622233 h 6738329"/>
              <a:gd name="connsiteX2545" fmla="*/ 10505036 w 12191368"/>
              <a:gd name="connsiteY2545" fmla="*/ 6628106 h 6738329"/>
              <a:gd name="connsiteX2546" fmla="*/ 10502242 w 12191368"/>
              <a:gd name="connsiteY2546" fmla="*/ 6633560 h 6738329"/>
              <a:gd name="connsiteX2547" fmla="*/ 10499050 w 12191368"/>
              <a:gd name="connsiteY2547" fmla="*/ 6638594 h 6738329"/>
              <a:gd name="connsiteX2548" fmla="*/ 10495456 w 12191368"/>
              <a:gd name="connsiteY2548" fmla="*/ 6643628 h 6738329"/>
              <a:gd name="connsiteX2549" fmla="*/ 10491466 w 12191368"/>
              <a:gd name="connsiteY2549" fmla="*/ 6647823 h 6738329"/>
              <a:gd name="connsiteX2550" fmla="*/ 10487074 w 12191368"/>
              <a:gd name="connsiteY2550" fmla="*/ 6651808 h 6738329"/>
              <a:gd name="connsiteX2551" fmla="*/ 10483882 w 12191368"/>
              <a:gd name="connsiteY2551" fmla="*/ 6653487 h 6738329"/>
              <a:gd name="connsiteX2552" fmla="*/ 10481088 w 12191368"/>
              <a:gd name="connsiteY2552" fmla="*/ 6655165 h 6738329"/>
              <a:gd name="connsiteX2553" fmla="*/ 10478294 w 12191368"/>
              <a:gd name="connsiteY2553" fmla="*/ 6656842 h 6738329"/>
              <a:gd name="connsiteX2554" fmla="*/ 10475500 w 12191368"/>
              <a:gd name="connsiteY2554" fmla="*/ 6658311 h 6738329"/>
              <a:gd name="connsiteX2555" fmla="*/ 10472306 w 12191368"/>
              <a:gd name="connsiteY2555" fmla="*/ 6659569 h 6738329"/>
              <a:gd name="connsiteX2556" fmla="*/ 10468714 w 12191368"/>
              <a:gd name="connsiteY2556" fmla="*/ 6660828 h 6738329"/>
              <a:gd name="connsiteX2557" fmla="*/ 10465520 w 12191368"/>
              <a:gd name="connsiteY2557" fmla="*/ 6661877 h 6738329"/>
              <a:gd name="connsiteX2558" fmla="*/ 10461528 w 12191368"/>
              <a:gd name="connsiteY2558" fmla="*/ 6662926 h 6738329"/>
              <a:gd name="connsiteX2559" fmla="*/ 10457538 w 12191368"/>
              <a:gd name="connsiteY2559" fmla="*/ 6663555 h 6738329"/>
              <a:gd name="connsiteX2560" fmla="*/ 10453148 w 12191368"/>
              <a:gd name="connsiteY2560" fmla="*/ 6664184 h 6738329"/>
              <a:gd name="connsiteX2561" fmla="*/ 10448756 w 12191368"/>
              <a:gd name="connsiteY2561" fmla="*/ 6664813 h 6738329"/>
              <a:gd name="connsiteX2562" fmla="*/ 10444366 w 12191368"/>
              <a:gd name="connsiteY2562" fmla="*/ 6665023 h 6738329"/>
              <a:gd name="connsiteX2563" fmla="*/ 10439576 w 12191368"/>
              <a:gd name="connsiteY2563" fmla="*/ 6665233 h 6738329"/>
              <a:gd name="connsiteX2564" fmla="*/ 10434386 w 12191368"/>
              <a:gd name="connsiteY2564" fmla="*/ 6665233 h 6738329"/>
              <a:gd name="connsiteX2565" fmla="*/ 10429198 w 12191368"/>
              <a:gd name="connsiteY2565" fmla="*/ 6665023 h 6738329"/>
              <a:gd name="connsiteX2566" fmla="*/ 10423610 w 12191368"/>
              <a:gd name="connsiteY2566" fmla="*/ 6664813 h 6738329"/>
              <a:gd name="connsiteX2567" fmla="*/ 10417622 w 12191368"/>
              <a:gd name="connsiteY2567" fmla="*/ 6664184 h 6738329"/>
              <a:gd name="connsiteX2568" fmla="*/ 10411636 w 12191368"/>
              <a:gd name="connsiteY2568" fmla="*/ 6663555 h 6738329"/>
              <a:gd name="connsiteX2569" fmla="*/ 10405248 w 12191368"/>
              <a:gd name="connsiteY2569" fmla="*/ 6662716 h 6738329"/>
              <a:gd name="connsiteX2570" fmla="*/ 10398862 w 12191368"/>
              <a:gd name="connsiteY2570" fmla="*/ 6661667 h 6738329"/>
              <a:gd name="connsiteX2571" fmla="*/ 10393674 w 12191368"/>
              <a:gd name="connsiteY2571" fmla="*/ 6661038 h 6738329"/>
              <a:gd name="connsiteX2572" fmla="*/ 10388884 w 12191368"/>
              <a:gd name="connsiteY2572" fmla="*/ 6660199 h 6738329"/>
              <a:gd name="connsiteX2573" fmla="*/ 10383296 w 12191368"/>
              <a:gd name="connsiteY2573" fmla="*/ 6659779 h 6738329"/>
              <a:gd name="connsiteX2574" fmla="*/ 10378106 w 12191368"/>
              <a:gd name="connsiteY2574" fmla="*/ 6659569 h 6738329"/>
              <a:gd name="connsiteX2575" fmla="*/ 10367330 w 12191368"/>
              <a:gd name="connsiteY2575" fmla="*/ 6659360 h 6738329"/>
              <a:gd name="connsiteX2576" fmla="*/ 10356552 w 12191368"/>
              <a:gd name="connsiteY2576" fmla="*/ 6659360 h 6738329"/>
              <a:gd name="connsiteX2577" fmla="*/ 10334200 w 12191368"/>
              <a:gd name="connsiteY2577" fmla="*/ 6660199 h 6738329"/>
              <a:gd name="connsiteX2578" fmla="*/ 10322624 w 12191368"/>
              <a:gd name="connsiteY2578" fmla="*/ 6660408 h 6738329"/>
              <a:gd name="connsiteX2579" fmla="*/ 10312246 w 12191368"/>
              <a:gd name="connsiteY2579" fmla="*/ 6660828 h 6738329"/>
              <a:gd name="connsiteX2580" fmla="*/ 10299074 w 12191368"/>
              <a:gd name="connsiteY2580" fmla="*/ 6662087 h 6738329"/>
              <a:gd name="connsiteX2581" fmla="*/ 10285902 w 12191368"/>
              <a:gd name="connsiteY2581" fmla="*/ 6662926 h 6738329"/>
              <a:gd name="connsiteX2582" fmla="*/ 10273528 w 12191368"/>
              <a:gd name="connsiteY2582" fmla="*/ 6663135 h 6738329"/>
              <a:gd name="connsiteX2583" fmla="*/ 10261554 w 12191368"/>
              <a:gd name="connsiteY2583" fmla="*/ 6662926 h 6738329"/>
              <a:gd name="connsiteX2584" fmla="*/ 10249180 w 12191368"/>
              <a:gd name="connsiteY2584" fmla="*/ 6662296 h 6738329"/>
              <a:gd name="connsiteX2585" fmla="*/ 10238004 w 12191368"/>
              <a:gd name="connsiteY2585" fmla="*/ 6661247 h 6738329"/>
              <a:gd name="connsiteX2586" fmla="*/ 10227228 w 12191368"/>
              <a:gd name="connsiteY2586" fmla="*/ 6659360 h 6738329"/>
              <a:gd name="connsiteX2587" fmla="*/ 10216052 w 12191368"/>
              <a:gd name="connsiteY2587" fmla="*/ 6657262 h 6738329"/>
              <a:gd name="connsiteX2588" fmla="*/ 10206072 w 12191368"/>
              <a:gd name="connsiteY2588" fmla="*/ 6654745 h 6738329"/>
              <a:gd name="connsiteX2589" fmla="*/ 10196094 w 12191368"/>
              <a:gd name="connsiteY2589" fmla="*/ 6651808 h 6738329"/>
              <a:gd name="connsiteX2590" fmla="*/ 10186514 w 12191368"/>
              <a:gd name="connsiteY2590" fmla="*/ 6648453 h 6738329"/>
              <a:gd name="connsiteX2591" fmla="*/ 10177334 w 12191368"/>
              <a:gd name="connsiteY2591" fmla="*/ 6644677 h 6738329"/>
              <a:gd name="connsiteX2592" fmla="*/ 10168552 w 12191368"/>
              <a:gd name="connsiteY2592" fmla="*/ 6640062 h 6738329"/>
              <a:gd name="connsiteX2593" fmla="*/ 10160170 w 12191368"/>
              <a:gd name="connsiteY2593" fmla="*/ 6635448 h 6738329"/>
              <a:gd name="connsiteX2594" fmla="*/ 10151388 w 12191368"/>
              <a:gd name="connsiteY2594" fmla="*/ 6630204 h 6738329"/>
              <a:gd name="connsiteX2595" fmla="*/ 10143804 w 12191368"/>
              <a:gd name="connsiteY2595" fmla="*/ 6624330 h 6738329"/>
              <a:gd name="connsiteX2596" fmla="*/ 10138216 w 12191368"/>
              <a:gd name="connsiteY2596" fmla="*/ 6628525 h 6738329"/>
              <a:gd name="connsiteX2597" fmla="*/ 10131830 w 12191368"/>
              <a:gd name="connsiteY2597" fmla="*/ 6632721 h 6738329"/>
              <a:gd name="connsiteX2598" fmla="*/ 10124646 w 12191368"/>
              <a:gd name="connsiteY2598" fmla="*/ 6636706 h 6738329"/>
              <a:gd name="connsiteX2599" fmla="*/ 10121452 w 12191368"/>
              <a:gd name="connsiteY2599" fmla="*/ 6638384 h 6738329"/>
              <a:gd name="connsiteX2600" fmla="*/ 10117860 w 12191368"/>
              <a:gd name="connsiteY2600" fmla="*/ 6639853 h 6738329"/>
              <a:gd name="connsiteX2601" fmla="*/ 10114268 w 12191368"/>
              <a:gd name="connsiteY2601" fmla="*/ 6641321 h 6738329"/>
              <a:gd name="connsiteX2602" fmla="*/ 10110676 w 12191368"/>
              <a:gd name="connsiteY2602" fmla="*/ 6642160 h 6738329"/>
              <a:gd name="connsiteX2603" fmla="*/ 10107082 w 12191368"/>
              <a:gd name="connsiteY2603" fmla="*/ 6642789 h 6738329"/>
              <a:gd name="connsiteX2604" fmla="*/ 10103490 w 12191368"/>
              <a:gd name="connsiteY2604" fmla="*/ 6642789 h 6738329"/>
              <a:gd name="connsiteX2605" fmla="*/ 10101494 w 12191368"/>
              <a:gd name="connsiteY2605" fmla="*/ 6642789 h 6738329"/>
              <a:gd name="connsiteX2606" fmla="*/ 10099898 w 12191368"/>
              <a:gd name="connsiteY2606" fmla="*/ 6642579 h 6738329"/>
              <a:gd name="connsiteX2607" fmla="*/ 10098302 w 12191368"/>
              <a:gd name="connsiteY2607" fmla="*/ 6642160 h 6738329"/>
              <a:gd name="connsiteX2608" fmla="*/ 10096306 w 12191368"/>
              <a:gd name="connsiteY2608" fmla="*/ 6641530 h 6738329"/>
              <a:gd name="connsiteX2609" fmla="*/ 10094310 w 12191368"/>
              <a:gd name="connsiteY2609" fmla="*/ 6640901 h 6738329"/>
              <a:gd name="connsiteX2610" fmla="*/ 10092714 w 12191368"/>
              <a:gd name="connsiteY2610" fmla="*/ 6640062 h 6738329"/>
              <a:gd name="connsiteX2611" fmla="*/ 10089520 w 12191368"/>
              <a:gd name="connsiteY2611" fmla="*/ 6637964 h 6738329"/>
              <a:gd name="connsiteX2612" fmla="*/ 10086326 w 12191368"/>
              <a:gd name="connsiteY2612" fmla="*/ 6635867 h 6738329"/>
              <a:gd name="connsiteX2613" fmla="*/ 10083134 w 12191368"/>
              <a:gd name="connsiteY2613" fmla="*/ 6633560 h 6738329"/>
              <a:gd name="connsiteX2614" fmla="*/ 10075950 w 12191368"/>
              <a:gd name="connsiteY2614" fmla="*/ 6629365 h 6738329"/>
              <a:gd name="connsiteX2615" fmla="*/ 10067966 w 12191368"/>
              <a:gd name="connsiteY2615" fmla="*/ 6625170 h 6738329"/>
              <a:gd name="connsiteX2616" fmla="*/ 10059184 w 12191368"/>
              <a:gd name="connsiteY2616" fmla="*/ 6621184 h 6738329"/>
              <a:gd name="connsiteX2617" fmla="*/ 10042420 w 12191368"/>
              <a:gd name="connsiteY2617" fmla="*/ 6613004 h 6738329"/>
              <a:gd name="connsiteX2618" fmla="*/ 10034038 w 12191368"/>
              <a:gd name="connsiteY2618" fmla="*/ 6608599 h 6738329"/>
              <a:gd name="connsiteX2619" fmla="*/ 10026454 w 12191368"/>
              <a:gd name="connsiteY2619" fmla="*/ 6604404 h 6738329"/>
              <a:gd name="connsiteX2620" fmla="*/ 10022862 w 12191368"/>
              <a:gd name="connsiteY2620" fmla="*/ 6602097 h 6738329"/>
              <a:gd name="connsiteX2621" fmla="*/ 10019670 w 12191368"/>
              <a:gd name="connsiteY2621" fmla="*/ 6599789 h 6738329"/>
              <a:gd name="connsiteX2622" fmla="*/ 10016874 w 12191368"/>
              <a:gd name="connsiteY2622" fmla="*/ 6597482 h 6738329"/>
              <a:gd name="connsiteX2623" fmla="*/ 10014480 w 12191368"/>
              <a:gd name="connsiteY2623" fmla="*/ 6594965 h 6738329"/>
              <a:gd name="connsiteX2624" fmla="*/ 10012086 w 12191368"/>
              <a:gd name="connsiteY2624" fmla="*/ 6592448 h 6738329"/>
              <a:gd name="connsiteX2625" fmla="*/ 10010488 w 12191368"/>
              <a:gd name="connsiteY2625" fmla="*/ 6589721 h 6738329"/>
              <a:gd name="connsiteX2626" fmla="*/ 10008892 w 12191368"/>
              <a:gd name="connsiteY2626" fmla="*/ 6586994 h 6738329"/>
              <a:gd name="connsiteX2627" fmla="*/ 10007694 w 12191368"/>
              <a:gd name="connsiteY2627" fmla="*/ 6584267 h 6738329"/>
              <a:gd name="connsiteX2628" fmla="*/ 10007294 w 12191368"/>
              <a:gd name="connsiteY2628" fmla="*/ 6581331 h 6738329"/>
              <a:gd name="connsiteX2629" fmla="*/ 10007294 w 12191368"/>
              <a:gd name="connsiteY2629" fmla="*/ 6578394 h 6738329"/>
              <a:gd name="connsiteX2630" fmla="*/ 10007694 w 12191368"/>
              <a:gd name="connsiteY2630" fmla="*/ 6575248 h 6738329"/>
              <a:gd name="connsiteX2631" fmla="*/ 10008892 w 12191368"/>
              <a:gd name="connsiteY2631" fmla="*/ 6571682 h 6738329"/>
              <a:gd name="connsiteX2632" fmla="*/ 10010488 w 12191368"/>
              <a:gd name="connsiteY2632" fmla="*/ 6568326 h 6738329"/>
              <a:gd name="connsiteX2633" fmla="*/ 10012884 w 12191368"/>
              <a:gd name="connsiteY2633" fmla="*/ 6564760 h 6738329"/>
              <a:gd name="connsiteX2634" fmla="*/ 10015678 w 12191368"/>
              <a:gd name="connsiteY2634" fmla="*/ 6561194 h 6738329"/>
              <a:gd name="connsiteX2635" fmla="*/ 10019270 w 12191368"/>
              <a:gd name="connsiteY2635" fmla="*/ 6557419 h 6738329"/>
              <a:gd name="connsiteX2636" fmla="*/ 10016076 w 12191368"/>
              <a:gd name="connsiteY2636" fmla="*/ 6553643 h 6738329"/>
              <a:gd name="connsiteX2637" fmla="*/ 10013282 w 12191368"/>
              <a:gd name="connsiteY2637" fmla="*/ 6550287 h 6738329"/>
              <a:gd name="connsiteX2638" fmla="*/ 10010488 w 12191368"/>
              <a:gd name="connsiteY2638" fmla="*/ 6546931 h 6738329"/>
              <a:gd name="connsiteX2639" fmla="*/ 10008094 w 12191368"/>
              <a:gd name="connsiteY2639" fmla="*/ 6543575 h 6738329"/>
              <a:gd name="connsiteX2640" fmla="*/ 10004102 w 12191368"/>
              <a:gd name="connsiteY2640" fmla="*/ 6536234 h 6738329"/>
              <a:gd name="connsiteX2641" fmla="*/ 10000510 w 12191368"/>
              <a:gd name="connsiteY2641" fmla="*/ 6529311 h 6738329"/>
              <a:gd name="connsiteX2642" fmla="*/ 9998114 w 12191368"/>
              <a:gd name="connsiteY2642" fmla="*/ 6521970 h 6738329"/>
              <a:gd name="connsiteX2643" fmla="*/ 9995320 w 12191368"/>
              <a:gd name="connsiteY2643" fmla="*/ 6514838 h 6738329"/>
              <a:gd name="connsiteX2644" fmla="*/ 9994122 w 12191368"/>
              <a:gd name="connsiteY2644" fmla="*/ 6507707 h 6738329"/>
              <a:gd name="connsiteX2645" fmla="*/ 9992926 w 12191368"/>
              <a:gd name="connsiteY2645" fmla="*/ 6500365 h 6738329"/>
              <a:gd name="connsiteX2646" fmla="*/ 9991328 w 12191368"/>
              <a:gd name="connsiteY2646" fmla="*/ 6485682 h 6738329"/>
              <a:gd name="connsiteX2647" fmla="*/ 9989732 w 12191368"/>
              <a:gd name="connsiteY2647" fmla="*/ 6471419 h 6738329"/>
              <a:gd name="connsiteX2648" fmla="*/ 9988934 w 12191368"/>
              <a:gd name="connsiteY2648" fmla="*/ 6463868 h 6738329"/>
              <a:gd name="connsiteX2649" fmla="*/ 9988136 w 12191368"/>
              <a:gd name="connsiteY2649" fmla="*/ 6456736 h 6738329"/>
              <a:gd name="connsiteX2650" fmla="*/ 9986938 w 12191368"/>
              <a:gd name="connsiteY2650" fmla="*/ 6449395 h 6738329"/>
              <a:gd name="connsiteX2651" fmla="*/ 9984942 w 12191368"/>
              <a:gd name="connsiteY2651" fmla="*/ 6442263 h 6738329"/>
              <a:gd name="connsiteX2652" fmla="*/ 9963388 w 12191368"/>
              <a:gd name="connsiteY2652" fmla="*/ 6440585 h 6738329"/>
              <a:gd name="connsiteX2653" fmla="*/ 9948222 w 12191368"/>
              <a:gd name="connsiteY2653" fmla="*/ 6442263 h 6738329"/>
              <a:gd name="connsiteX2654" fmla="*/ 9933054 w 12191368"/>
              <a:gd name="connsiteY2654" fmla="*/ 6443941 h 6738329"/>
              <a:gd name="connsiteX2655" fmla="*/ 9917486 w 12191368"/>
              <a:gd name="connsiteY2655" fmla="*/ 6445200 h 6738329"/>
              <a:gd name="connsiteX2656" fmla="*/ 9902318 w 12191368"/>
              <a:gd name="connsiteY2656" fmla="*/ 6446039 h 6738329"/>
              <a:gd name="connsiteX2657" fmla="*/ 9894334 w 12191368"/>
              <a:gd name="connsiteY2657" fmla="*/ 6446458 h 6738329"/>
              <a:gd name="connsiteX2658" fmla="*/ 9886752 w 12191368"/>
              <a:gd name="connsiteY2658" fmla="*/ 6446458 h 6738329"/>
              <a:gd name="connsiteX2659" fmla="*/ 9879168 w 12191368"/>
              <a:gd name="connsiteY2659" fmla="*/ 6446458 h 6738329"/>
              <a:gd name="connsiteX2660" fmla="*/ 9871584 w 12191368"/>
              <a:gd name="connsiteY2660" fmla="*/ 6446039 h 6738329"/>
              <a:gd name="connsiteX2661" fmla="*/ 9863600 w 12191368"/>
              <a:gd name="connsiteY2661" fmla="*/ 6445619 h 6738329"/>
              <a:gd name="connsiteX2662" fmla="*/ 9856016 w 12191368"/>
              <a:gd name="connsiteY2662" fmla="*/ 6444990 h 6738329"/>
              <a:gd name="connsiteX2663" fmla="*/ 9848432 w 12191368"/>
              <a:gd name="connsiteY2663" fmla="*/ 6443941 h 6738329"/>
              <a:gd name="connsiteX2664" fmla="*/ 9840450 w 12191368"/>
              <a:gd name="connsiteY2664" fmla="*/ 6442683 h 6738329"/>
              <a:gd name="connsiteX2665" fmla="*/ 9836060 w 12191368"/>
              <a:gd name="connsiteY2665" fmla="*/ 6443941 h 6738329"/>
              <a:gd name="connsiteX2666" fmla="*/ 9830870 w 12191368"/>
              <a:gd name="connsiteY2666" fmla="*/ 6444990 h 6738329"/>
              <a:gd name="connsiteX2667" fmla="*/ 9826480 w 12191368"/>
              <a:gd name="connsiteY2667" fmla="*/ 6445619 h 6738329"/>
              <a:gd name="connsiteX2668" fmla="*/ 9822088 w 12191368"/>
              <a:gd name="connsiteY2668" fmla="*/ 6446248 h 6738329"/>
              <a:gd name="connsiteX2669" fmla="*/ 9817300 w 12191368"/>
              <a:gd name="connsiteY2669" fmla="*/ 6446458 h 6738329"/>
              <a:gd name="connsiteX2670" fmla="*/ 9812908 w 12191368"/>
              <a:gd name="connsiteY2670" fmla="*/ 6446668 h 6738329"/>
              <a:gd name="connsiteX2671" fmla="*/ 9808518 w 12191368"/>
              <a:gd name="connsiteY2671" fmla="*/ 6446668 h 6738329"/>
              <a:gd name="connsiteX2672" fmla="*/ 9803728 w 12191368"/>
              <a:gd name="connsiteY2672" fmla="*/ 6446458 h 6738329"/>
              <a:gd name="connsiteX2673" fmla="*/ 9794548 w 12191368"/>
              <a:gd name="connsiteY2673" fmla="*/ 6445619 h 6738329"/>
              <a:gd name="connsiteX2674" fmla="*/ 9785366 w 12191368"/>
              <a:gd name="connsiteY2674" fmla="*/ 6444570 h 6738329"/>
              <a:gd name="connsiteX2675" fmla="*/ 9767006 w 12191368"/>
              <a:gd name="connsiteY2675" fmla="*/ 6442054 h 6738329"/>
              <a:gd name="connsiteX2676" fmla="*/ 9749444 w 12191368"/>
              <a:gd name="connsiteY2676" fmla="*/ 6441004 h 6738329"/>
              <a:gd name="connsiteX2677" fmla="*/ 9731880 w 12191368"/>
              <a:gd name="connsiteY2677" fmla="*/ 6439536 h 6738329"/>
              <a:gd name="connsiteX2678" fmla="*/ 9723100 w 12191368"/>
              <a:gd name="connsiteY2678" fmla="*/ 6438488 h 6738329"/>
              <a:gd name="connsiteX2679" fmla="*/ 9714716 w 12191368"/>
              <a:gd name="connsiteY2679" fmla="*/ 6437439 h 6738329"/>
              <a:gd name="connsiteX2680" fmla="*/ 9706734 w 12191368"/>
              <a:gd name="connsiteY2680" fmla="*/ 6436180 h 6738329"/>
              <a:gd name="connsiteX2681" fmla="*/ 9697952 w 12191368"/>
              <a:gd name="connsiteY2681" fmla="*/ 6434502 h 6738329"/>
              <a:gd name="connsiteX2682" fmla="*/ 9690368 w 12191368"/>
              <a:gd name="connsiteY2682" fmla="*/ 6433034 h 6738329"/>
              <a:gd name="connsiteX2683" fmla="*/ 9682386 w 12191368"/>
              <a:gd name="connsiteY2683" fmla="*/ 6431146 h 6738329"/>
              <a:gd name="connsiteX2684" fmla="*/ 9675200 w 12191368"/>
              <a:gd name="connsiteY2684" fmla="*/ 6428839 h 6738329"/>
              <a:gd name="connsiteX2685" fmla="*/ 9667218 w 12191368"/>
              <a:gd name="connsiteY2685" fmla="*/ 6426322 h 6738329"/>
              <a:gd name="connsiteX2686" fmla="*/ 9660432 w 12191368"/>
              <a:gd name="connsiteY2686" fmla="*/ 6423595 h 6738329"/>
              <a:gd name="connsiteX2687" fmla="*/ 9653646 w 12191368"/>
              <a:gd name="connsiteY2687" fmla="*/ 6420449 h 6738329"/>
              <a:gd name="connsiteX2688" fmla="*/ 9647660 w 12191368"/>
              <a:gd name="connsiteY2688" fmla="*/ 6416673 h 6738329"/>
              <a:gd name="connsiteX2689" fmla="*/ 9641672 w 12191368"/>
              <a:gd name="connsiteY2689" fmla="*/ 6412897 h 6738329"/>
              <a:gd name="connsiteX2690" fmla="*/ 9640476 w 12191368"/>
              <a:gd name="connsiteY2690" fmla="*/ 6413107 h 6738329"/>
              <a:gd name="connsiteX2691" fmla="*/ 9639276 w 12191368"/>
              <a:gd name="connsiteY2691" fmla="*/ 6413317 h 6738329"/>
              <a:gd name="connsiteX2692" fmla="*/ 9638080 w 12191368"/>
              <a:gd name="connsiteY2692" fmla="*/ 6413317 h 6738329"/>
              <a:gd name="connsiteX2693" fmla="*/ 9636484 w 12191368"/>
              <a:gd name="connsiteY2693" fmla="*/ 6413317 h 6738329"/>
              <a:gd name="connsiteX2694" fmla="*/ 9634488 w 12191368"/>
              <a:gd name="connsiteY2694" fmla="*/ 6412688 h 6738329"/>
              <a:gd name="connsiteX2695" fmla="*/ 9632092 w 12191368"/>
              <a:gd name="connsiteY2695" fmla="*/ 6411849 h 6738329"/>
              <a:gd name="connsiteX2696" fmla="*/ 9630096 w 12191368"/>
              <a:gd name="connsiteY2696" fmla="*/ 6410800 h 6738329"/>
              <a:gd name="connsiteX2697" fmla="*/ 9628100 w 12191368"/>
              <a:gd name="connsiteY2697" fmla="*/ 6409542 h 6738329"/>
              <a:gd name="connsiteX2698" fmla="*/ 9624110 w 12191368"/>
              <a:gd name="connsiteY2698" fmla="*/ 6407024 h 6738329"/>
              <a:gd name="connsiteX2699" fmla="*/ 9622114 w 12191368"/>
              <a:gd name="connsiteY2699" fmla="*/ 6405766 h 6738329"/>
              <a:gd name="connsiteX2700" fmla="*/ 9619718 w 12191368"/>
              <a:gd name="connsiteY2700" fmla="*/ 6404927 h 6738329"/>
              <a:gd name="connsiteX2701" fmla="*/ 9617724 w 12191368"/>
              <a:gd name="connsiteY2701" fmla="*/ 6404507 h 6738329"/>
              <a:gd name="connsiteX2702" fmla="*/ 9616526 w 12191368"/>
              <a:gd name="connsiteY2702" fmla="*/ 6404507 h 6738329"/>
              <a:gd name="connsiteX2703" fmla="*/ 9615728 w 12191368"/>
              <a:gd name="connsiteY2703" fmla="*/ 6404507 h 6738329"/>
              <a:gd name="connsiteX2704" fmla="*/ 9614530 w 12191368"/>
              <a:gd name="connsiteY2704" fmla="*/ 6404717 h 6738329"/>
              <a:gd name="connsiteX2705" fmla="*/ 9613332 w 12191368"/>
              <a:gd name="connsiteY2705" fmla="*/ 6404927 h 6738329"/>
              <a:gd name="connsiteX2706" fmla="*/ 9610938 w 12191368"/>
              <a:gd name="connsiteY2706" fmla="*/ 6406185 h 6738329"/>
              <a:gd name="connsiteX2707" fmla="*/ 9608542 w 12191368"/>
              <a:gd name="connsiteY2707" fmla="*/ 6408073 h 6738329"/>
              <a:gd name="connsiteX2708" fmla="*/ 9606148 w 12191368"/>
              <a:gd name="connsiteY2708" fmla="*/ 6411010 h 6738329"/>
              <a:gd name="connsiteX2709" fmla="*/ 9603354 w 12191368"/>
              <a:gd name="connsiteY2709" fmla="*/ 6413317 h 6738329"/>
              <a:gd name="connsiteX2710" fmla="*/ 9600958 w 12191368"/>
              <a:gd name="connsiteY2710" fmla="*/ 6415415 h 6738329"/>
              <a:gd name="connsiteX2711" fmla="*/ 9597766 w 12191368"/>
              <a:gd name="connsiteY2711" fmla="*/ 6417302 h 6738329"/>
              <a:gd name="connsiteX2712" fmla="*/ 9594572 w 12191368"/>
              <a:gd name="connsiteY2712" fmla="*/ 6419190 h 6738329"/>
              <a:gd name="connsiteX2713" fmla="*/ 9591380 w 12191368"/>
              <a:gd name="connsiteY2713" fmla="*/ 6420658 h 6738329"/>
              <a:gd name="connsiteX2714" fmla="*/ 9587788 w 12191368"/>
              <a:gd name="connsiteY2714" fmla="*/ 6421917 h 6738329"/>
              <a:gd name="connsiteX2715" fmla="*/ 9584194 w 12191368"/>
              <a:gd name="connsiteY2715" fmla="*/ 6422756 h 6738329"/>
              <a:gd name="connsiteX2716" fmla="*/ 9580602 w 12191368"/>
              <a:gd name="connsiteY2716" fmla="*/ 6423385 h 6738329"/>
              <a:gd name="connsiteX2717" fmla="*/ 9577408 w 12191368"/>
              <a:gd name="connsiteY2717" fmla="*/ 6423805 h 6738329"/>
              <a:gd name="connsiteX2718" fmla="*/ 9573816 w 12191368"/>
              <a:gd name="connsiteY2718" fmla="*/ 6423805 h 6738329"/>
              <a:gd name="connsiteX2719" fmla="*/ 9570624 w 12191368"/>
              <a:gd name="connsiteY2719" fmla="*/ 6423595 h 6738329"/>
              <a:gd name="connsiteX2720" fmla="*/ 9567828 w 12191368"/>
              <a:gd name="connsiteY2720" fmla="*/ 6423175 h 6738329"/>
              <a:gd name="connsiteX2721" fmla="*/ 9565434 w 12191368"/>
              <a:gd name="connsiteY2721" fmla="*/ 6422546 h 6738329"/>
              <a:gd name="connsiteX2722" fmla="*/ 9563438 w 12191368"/>
              <a:gd name="connsiteY2722" fmla="*/ 6421497 h 6738329"/>
              <a:gd name="connsiteX2723" fmla="*/ 9562242 w 12191368"/>
              <a:gd name="connsiteY2723" fmla="*/ 6420029 h 6738329"/>
              <a:gd name="connsiteX2724" fmla="*/ 9561444 w 12191368"/>
              <a:gd name="connsiteY2724" fmla="*/ 6418351 h 6738329"/>
              <a:gd name="connsiteX2725" fmla="*/ 9560644 w 12191368"/>
              <a:gd name="connsiteY2725" fmla="*/ 6415834 h 6738329"/>
              <a:gd name="connsiteX2726" fmla="*/ 9559846 w 12191368"/>
              <a:gd name="connsiteY2726" fmla="*/ 6413526 h 6738329"/>
              <a:gd name="connsiteX2727" fmla="*/ 9558250 w 12191368"/>
              <a:gd name="connsiteY2727" fmla="*/ 6411219 h 6738329"/>
              <a:gd name="connsiteX2728" fmla="*/ 9557052 w 12191368"/>
              <a:gd name="connsiteY2728" fmla="*/ 6408912 h 6738329"/>
              <a:gd name="connsiteX2729" fmla="*/ 9553460 w 12191368"/>
              <a:gd name="connsiteY2729" fmla="*/ 6404927 h 6738329"/>
              <a:gd name="connsiteX2730" fmla="*/ 9549068 w 12191368"/>
              <a:gd name="connsiteY2730" fmla="*/ 6400732 h 6738329"/>
              <a:gd name="connsiteX2731" fmla="*/ 9544280 w 12191368"/>
              <a:gd name="connsiteY2731" fmla="*/ 6396956 h 6738329"/>
              <a:gd name="connsiteX2732" fmla="*/ 9538292 w 12191368"/>
              <a:gd name="connsiteY2732" fmla="*/ 6393390 h 6738329"/>
              <a:gd name="connsiteX2733" fmla="*/ 9527116 w 12191368"/>
              <a:gd name="connsiteY2733" fmla="*/ 6386468 h 6738329"/>
              <a:gd name="connsiteX2734" fmla="*/ 9521926 w 12191368"/>
              <a:gd name="connsiteY2734" fmla="*/ 6382902 h 6738329"/>
              <a:gd name="connsiteX2735" fmla="*/ 9516340 w 12191368"/>
              <a:gd name="connsiteY2735" fmla="*/ 6379337 h 6738329"/>
              <a:gd name="connsiteX2736" fmla="*/ 9511548 w 12191368"/>
              <a:gd name="connsiteY2736" fmla="*/ 6375771 h 6738329"/>
              <a:gd name="connsiteX2737" fmla="*/ 9507158 w 12191368"/>
              <a:gd name="connsiteY2737" fmla="*/ 6371995 h 6738329"/>
              <a:gd name="connsiteX2738" fmla="*/ 9503166 w 12191368"/>
              <a:gd name="connsiteY2738" fmla="*/ 6368010 h 6738329"/>
              <a:gd name="connsiteX2739" fmla="*/ 9501570 w 12191368"/>
              <a:gd name="connsiteY2739" fmla="*/ 6365912 h 6738329"/>
              <a:gd name="connsiteX2740" fmla="*/ 9500372 w 12191368"/>
              <a:gd name="connsiteY2740" fmla="*/ 6363815 h 6738329"/>
              <a:gd name="connsiteX2741" fmla="*/ 9499574 w 12191368"/>
              <a:gd name="connsiteY2741" fmla="*/ 6361507 h 6738329"/>
              <a:gd name="connsiteX2742" fmla="*/ 9498776 w 12191368"/>
              <a:gd name="connsiteY2742" fmla="*/ 6359410 h 6738329"/>
              <a:gd name="connsiteX2743" fmla="*/ 9498378 w 12191368"/>
              <a:gd name="connsiteY2743" fmla="*/ 6356893 h 6738329"/>
              <a:gd name="connsiteX2744" fmla="*/ 9497978 w 12191368"/>
              <a:gd name="connsiteY2744" fmla="*/ 6354586 h 6738329"/>
              <a:gd name="connsiteX2745" fmla="*/ 9494784 w 12191368"/>
              <a:gd name="connsiteY2745" fmla="*/ 6337176 h 6738329"/>
              <a:gd name="connsiteX2746" fmla="*/ 9492788 w 12191368"/>
              <a:gd name="connsiteY2746" fmla="*/ 6299210 h 6738329"/>
              <a:gd name="connsiteX2747" fmla="*/ 9476424 w 12191368"/>
              <a:gd name="connsiteY2747" fmla="*/ 6251176 h 6738329"/>
              <a:gd name="connsiteX2748" fmla="*/ 9461256 w 12191368"/>
              <a:gd name="connsiteY2748" fmla="*/ 6250547 h 6738329"/>
              <a:gd name="connsiteX2749" fmla="*/ 9446088 w 12191368"/>
              <a:gd name="connsiteY2749" fmla="*/ 6250127 h 6738329"/>
              <a:gd name="connsiteX2750" fmla="*/ 9430122 w 12191368"/>
              <a:gd name="connsiteY2750" fmla="*/ 6249917 h 6738329"/>
              <a:gd name="connsiteX2751" fmla="*/ 9414954 w 12191368"/>
              <a:gd name="connsiteY2751" fmla="*/ 6250127 h 6738329"/>
              <a:gd name="connsiteX2752" fmla="*/ 9383820 w 12191368"/>
              <a:gd name="connsiteY2752" fmla="*/ 6250337 h 6738329"/>
              <a:gd name="connsiteX2753" fmla="*/ 9367854 w 12191368"/>
              <a:gd name="connsiteY2753" fmla="*/ 6250127 h 6738329"/>
              <a:gd name="connsiteX2754" fmla="*/ 9352686 w 12191368"/>
              <a:gd name="connsiteY2754" fmla="*/ 6249917 h 6738329"/>
              <a:gd name="connsiteX2755" fmla="*/ 9337520 w 12191368"/>
              <a:gd name="connsiteY2755" fmla="*/ 6249079 h 6738329"/>
              <a:gd name="connsiteX2756" fmla="*/ 9329936 w 12191368"/>
              <a:gd name="connsiteY2756" fmla="*/ 6248449 h 6738329"/>
              <a:gd name="connsiteX2757" fmla="*/ 9322750 w 12191368"/>
              <a:gd name="connsiteY2757" fmla="*/ 6247610 h 6738329"/>
              <a:gd name="connsiteX2758" fmla="*/ 9315566 w 12191368"/>
              <a:gd name="connsiteY2758" fmla="*/ 6246771 h 6738329"/>
              <a:gd name="connsiteX2759" fmla="*/ 9307982 w 12191368"/>
              <a:gd name="connsiteY2759" fmla="*/ 6245722 h 6738329"/>
              <a:gd name="connsiteX2760" fmla="*/ 9300796 w 12191368"/>
              <a:gd name="connsiteY2760" fmla="*/ 6244254 h 6738329"/>
              <a:gd name="connsiteX2761" fmla="*/ 9293612 w 12191368"/>
              <a:gd name="connsiteY2761" fmla="*/ 6242786 h 6738329"/>
              <a:gd name="connsiteX2762" fmla="*/ 9286828 w 12191368"/>
              <a:gd name="connsiteY2762" fmla="*/ 6241108 h 6738329"/>
              <a:gd name="connsiteX2763" fmla="*/ 9280042 w 12191368"/>
              <a:gd name="connsiteY2763" fmla="*/ 6239220 h 6738329"/>
              <a:gd name="connsiteX2764" fmla="*/ 9272856 w 12191368"/>
              <a:gd name="connsiteY2764" fmla="*/ 6237123 h 6738329"/>
              <a:gd name="connsiteX2765" fmla="*/ 9266470 w 12191368"/>
              <a:gd name="connsiteY2765" fmla="*/ 6234605 h 6738329"/>
              <a:gd name="connsiteX2766" fmla="*/ 9260084 w 12191368"/>
              <a:gd name="connsiteY2766" fmla="*/ 6231878 h 6738329"/>
              <a:gd name="connsiteX2767" fmla="*/ 9253698 w 12191368"/>
              <a:gd name="connsiteY2767" fmla="*/ 6228942 h 6738329"/>
              <a:gd name="connsiteX2768" fmla="*/ 9247310 w 12191368"/>
              <a:gd name="connsiteY2768" fmla="*/ 6225376 h 6738329"/>
              <a:gd name="connsiteX2769" fmla="*/ 9240924 w 12191368"/>
              <a:gd name="connsiteY2769" fmla="*/ 6221810 h 6738329"/>
              <a:gd name="connsiteX2770" fmla="*/ 9232142 w 12191368"/>
              <a:gd name="connsiteY2770" fmla="*/ 6222859 h 6738329"/>
              <a:gd name="connsiteX2771" fmla="*/ 9224160 w 12191368"/>
              <a:gd name="connsiteY2771" fmla="*/ 6223698 h 6738329"/>
              <a:gd name="connsiteX2772" fmla="*/ 9216178 w 12191368"/>
              <a:gd name="connsiteY2772" fmla="*/ 6224328 h 6738329"/>
              <a:gd name="connsiteX2773" fmla="*/ 9208594 w 12191368"/>
              <a:gd name="connsiteY2773" fmla="*/ 6224537 h 6738329"/>
              <a:gd name="connsiteX2774" fmla="*/ 9201408 w 12191368"/>
              <a:gd name="connsiteY2774" fmla="*/ 6224537 h 6738329"/>
              <a:gd name="connsiteX2775" fmla="*/ 9194622 w 12191368"/>
              <a:gd name="connsiteY2775" fmla="*/ 6224118 h 6738329"/>
              <a:gd name="connsiteX2776" fmla="*/ 9188636 w 12191368"/>
              <a:gd name="connsiteY2776" fmla="*/ 6223698 h 6738329"/>
              <a:gd name="connsiteX2777" fmla="*/ 9182648 w 12191368"/>
              <a:gd name="connsiteY2777" fmla="*/ 6222859 h 6738329"/>
              <a:gd name="connsiteX2778" fmla="*/ 9176660 w 12191368"/>
              <a:gd name="connsiteY2778" fmla="*/ 6221810 h 6738329"/>
              <a:gd name="connsiteX2779" fmla="*/ 9171472 w 12191368"/>
              <a:gd name="connsiteY2779" fmla="*/ 6220552 h 6738329"/>
              <a:gd name="connsiteX2780" fmla="*/ 9166282 w 12191368"/>
              <a:gd name="connsiteY2780" fmla="*/ 6219084 h 6738329"/>
              <a:gd name="connsiteX2781" fmla="*/ 9161892 w 12191368"/>
              <a:gd name="connsiteY2781" fmla="*/ 6217615 h 6738329"/>
              <a:gd name="connsiteX2782" fmla="*/ 9157502 w 12191368"/>
              <a:gd name="connsiteY2782" fmla="*/ 6215728 h 6738329"/>
              <a:gd name="connsiteX2783" fmla="*/ 9153112 w 12191368"/>
              <a:gd name="connsiteY2783" fmla="*/ 6213840 h 6738329"/>
              <a:gd name="connsiteX2784" fmla="*/ 9149120 w 12191368"/>
              <a:gd name="connsiteY2784" fmla="*/ 6211742 h 6738329"/>
              <a:gd name="connsiteX2785" fmla="*/ 9145128 w 12191368"/>
              <a:gd name="connsiteY2785" fmla="*/ 6209225 h 6738329"/>
              <a:gd name="connsiteX2786" fmla="*/ 9141536 w 12191368"/>
              <a:gd name="connsiteY2786" fmla="*/ 6206918 h 6738329"/>
              <a:gd name="connsiteX2787" fmla="*/ 9137944 w 12191368"/>
              <a:gd name="connsiteY2787" fmla="*/ 6204401 h 6738329"/>
              <a:gd name="connsiteX2788" fmla="*/ 9131956 w 12191368"/>
              <a:gd name="connsiteY2788" fmla="*/ 6199157 h 6738329"/>
              <a:gd name="connsiteX2789" fmla="*/ 9125970 w 12191368"/>
              <a:gd name="connsiteY2789" fmla="*/ 6193493 h 6738329"/>
              <a:gd name="connsiteX2790" fmla="*/ 9120380 w 12191368"/>
              <a:gd name="connsiteY2790" fmla="*/ 6187411 h 6738329"/>
              <a:gd name="connsiteX2791" fmla="*/ 9109604 w 12191368"/>
              <a:gd name="connsiteY2791" fmla="*/ 6175245 h 6738329"/>
              <a:gd name="connsiteX2792" fmla="*/ 9104414 w 12191368"/>
              <a:gd name="connsiteY2792" fmla="*/ 6169162 h 6738329"/>
              <a:gd name="connsiteX2793" fmla="*/ 9098826 w 12191368"/>
              <a:gd name="connsiteY2793" fmla="*/ 6163499 h 6738329"/>
              <a:gd name="connsiteX2794" fmla="*/ 9074478 w 12191368"/>
              <a:gd name="connsiteY2794" fmla="*/ 6100572 h 6738329"/>
              <a:gd name="connsiteX2795" fmla="*/ 9040550 w 12191368"/>
              <a:gd name="connsiteY2795" fmla="*/ 6108123 h 6738329"/>
              <a:gd name="connsiteX2796" fmla="*/ 9038554 w 12191368"/>
              <a:gd name="connsiteY2796" fmla="*/ 6112318 h 6738329"/>
              <a:gd name="connsiteX2797" fmla="*/ 9037358 w 12191368"/>
              <a:gd name="connsiteY2797" fmla="*/ 6116723 h 6738329"/>
              <a:gd name="connsiteX2798" fmla="*/ 9037756 w 12191368"/>
              <a:gd name="connsiteY2798" fmla="*/ 6125952 h 6738329"/>
              <a:gd name="connsiteX2799" fmla="*/ 9036958 w 12191368"/>
              <a:gd name="connsiteY2799" fmla="*/ 6134762 h 6738329"/>
              <a:gd name="connsiteX2800" fmla="*/ 9035760 w 12191368"/>
              <a:gd name="connsiteY2800" fmla="*/ 6143781 h 6738329"/>
              <a:gd name="connsiteX2801" fmla="*/ 9033764 w 12191368"/>
              <a:gd name="connsiteY2801" fmla="*/ 6152382 h 6738329"/>
              <a:gd name="connsiteX2802" fmla="*/ 9031370 w 12191368"/>
              <a:gd name="connsiteY2802" fmla="*/ 6161191 h 6738329"/>
              <a:gd name="connsiteX2803" fmla="*/ 9028178 w 12191368"/>
              <a:gd name="connsiteY2803" fmla="*/ 6169581 h 6738329"/>
              <a:gd name="connsiteX2804" fmla="*/ 9024186 w 12191368"/>
              <a:gd name="connsiteY2804" fmla="*/ 6178181 h 6738329"/>
              <a:gd name="connsiteX2805" fmla="*/ 9019794 w 12191368"/>
              <a:gd name="connsiteY2805" fmla="*/ 6186572 h 6738329"/>
              <a:gd name="connsiteX2806" fmla="*/ 9014606 w 12191368"/>
              <a:gd name="connsiteY2806" fmla="*/ 6194961 h 6738329"/>
              <a:gd name="connsiteX2807" fmla="*/ 9009416 w 12191368"/>
              <a:gd name="connsiteY2807" fmla="*/ 6203142 h 6738329"/>
              <a:gd name="connsiteX2808" fmla="*/ 9003430 w 12191368"/>
              <a:gd name="connsiteY2808" fmla="*/ 6211323 h 6738329"/>
              <a:gd name="connsiteX2809" fmla="*/ 8997442 w 12191368"/>
              <a:gd name="connsiteY2809" fmla="*/ 6219503 h 6738329"/>
              <a:gd name="connsiteX2810" fmla="*/ 8990656 w 12191368"/>
              <a:gd name="connsiteY2810" fmla="*/ 6227474 h 6738329"/>
              <a:gd name="connsiteX2811" fmla="*/ 8983472 w 12191368"/>
              <a:gd name="connsiteY2811" fmla="*/ 6235654 h 6738329"/>
              <a:gd name="connsiteX2812" fmla="*/ 8976288 w 12191368"/>
              <a:gd name="connsiteY2812" fmla="*/ 6243415 h 6738329"/>
              <a:gd name="connsiteX2813" fmla="*/ 8968704 w 12191368"/>
              <a:gd name="connsiteY2813" fmla="*/ 6251596 h 6738329"/>
              <a:gd name="connsiteX2814" fmla="*/ 8968704 w 12191368"/>
              <a:gd name="connsiteY2814" fmla="*/ 6251806 h 6738329"/>
              <a:gd name="connsiteX2815" fmla="*/ 8965510 w 12191368"/>
              <a:gd name="connsiteY2815" fmla="*/ 6258517 h 6738329"/>
              <a:gd name="connsiteX2816" fmla="*/ 8961918 w 12191368"/>
              <a:gd name="connsiteY2816" fmla="*/ 6264810 h 6738329"/>
              <a:gd name="connsiteX2817" fmla="*/ 8957528 w 12191368"/>
              <a:gd name="connsiteY2817" fmla="*/ 6270474 h 6738329"/>
              <a:gd name="connsiteX2818" fmla="*/ 8955132 w 12191368"/>
              <a:gd name="connsiteY2818" fmla="*/ 6273200 h 6738329"/>
              <a:gd name="connsiteX2819" fmla="*/ 8952738 w 12191368"/>
              <a:gd name="connsiteY2819" fmla="*/ 6275718 h 6738329"/>
              <a:gd name="connsiteX2820" fmla="*/ 8949544 w 12191368"/>
              <a:gd name="connsiteY2820" fmla="*/ 6278234 h 6738329"/>
              <a:gd name="connsiteX2821" fmla="*/ 8946750 w 12191368"/>
              <a:gd name="connsiteY2821" fmla="*/ 6280542 h 6738329"/>
              <a:gd name="connsiteX2822" fmla="*/ 8943956 w 12191368"/>
              <a:gd name="connsiteY2822" fmla="*/ 6282849 h 6738329"/>
              <a:gd name="connsiteX2823" fmla="*/ 8940762 w 12191368"/>
              <a:gd name="connsiteY2823" fmla="*/ 6284947 h 6738329"/>
              <a:gd name="connsiteX2824" fmla="*/ 8937170 w 12191368"/>
              <a:gd name="connsiteY2824" fmla="*/ 6286834 h 6738329"/>
              <a:gd name="connsiteX2825" fmla="*/ 8933578 w 12191368"/>
              <a:gd name="connsiteY2825" fmla="*/ 6288513 h 6738329"/>
              <a:gd name="connsiteX2826" fmla="*/ 8929986 w 12191368"/>
              <a:gd name="connsiteY2826" fmla="*/ 6290191 h 6738329"/>
              <a:gd name="connsiteX2827" fmla="*/ 8925994 w 12191368"/>
              <a:gd name="connsiteY2827" fmla="*/ 6291868 h 6738329"/>
              <a:gd name="connsiteX2828" fmla="*/ 8922002 w 12191368"/>
              <a:gd name="connsiteY2828" fmla="*/ 6293337 h 6738329"/>
              <a:gd name="connsiteX2829" fmla="*/ 8917612 w 12191368"/>
              <a:gd name="connsiteY2829" fmla="*/ 6294596 h 6738329"/>
              <a:gd name="connsiteX2830" fmla="*/ 8913222 w 12191368"/>
              <a:gd name="connsiteY2830" fmla="*/ 6295854 h 6738329"/>
              <a:gd name="connsiteX2831" fmla="*/ 8908432 w 12191368"/>
              <a:gd name="connsiteY2831" fmla="*/ 6297112 h 6738329"/>
              <a:gd name="connsiteX2832" fmla="*/ 8903642 w 12191368"/>
              <a:gd name="connsiteY2832" fmla="*/ 6297952 h 6738329"/>
              <a:gd name="connsiteX2833" fmla="*/ 8898852 w 12191368"/>
              <a:gd name="connsiteY2833" fmla="*/ 6298791 h 6738329"/>
              <a:gd name="connsiteX2834" fmla="*/ 8893662 w 12191368"/>
              <a:gd name="connsiteY2834" fmla="*/ 6299630 h 6738329"/>
              <a:gd name="connsiteX2835" fmla="*/ 8888474 w 12191368"/>
              <a:gd name="connsiteY2835" fmla="*/ 6300259 h 6738329"/>
              <a:gd name="connsiteX2836" fmla="*/ 8882486 w 12191368"/>
              <a:gd name="connsiteY2836" fmla="*/ 6300678 h 6738329"/>
              <a:gd name="connsiteX2837" fmla="*/ 8876898 w 12191368"/>
              <a:gd name="connsiteY2837" fmla="*/ 6301098 h 6738329"/>
              <a:gd name="connsiteX2838" fmla="*/ 8864924 w 12191368"/>
              <a:gd name="connsiteY2838" fmla="*/ 6301307 h 6738329"/>
              <a:gd name="connsiteX2839" fmla="*/ 8851752 w 12191368"/>
              <a:gd name="connsiteY2839" fmla="*/ 6301307 h 6738329"/>
              <a:gd name="connsiteX2840" fmla="*/ 8838580 w 12191368"/>
              <a:gd name="connsiteY2840" fmla="*/ 6300678 h 6738329"/>
              <a:gd name="connsiteX2841" fmla="*/ 8827004 w 12191368"/>
              <a:gd name="connsiteY2841" fmla="*/ 6300259 h 6738329"/>
              <a:gd name="connsiteX2842" fmla="*/ 8815430 w 12191368"/>
              <a:gd name="connsiteY2842" fmla="*/ 6299839 h 6738329"/>
              <a:gd name="connsiteX2843" fmla="*/ 8804252 w 12191368"/>
              <a:gd name="connsiteY2843" fmla="*/ 6299839 h 6738329"/>
              <a:gd name="connsiteX2844" fmla="*/ 8792678 w 12191368"/>
              <a:gd name="connsiteY2844" fmla="*/ 6300049 h 6738329"/>
              <a:gd name="connsiteX2845" fmla="*/ 8769526 w 12191368"/>
              <a:gd name="connsiteY2845" fmla="*/ 6300469 h 6738329"/>
              <a:gd name="connsiteX2846" fmla="*/ 8745978 w 12191368"/>
              <a:gd name="connsiteY2846" fmla="*/ 6300678 h 6738329"/>
              <a:gd name="connsiteX2847" fmla="*/ 8734800 w 12191368"/>
              <a:gd name="connsiteY2847" fmla="*/ 6300678 h 6738329"/>
              <a:gd name="connsiteX2848" fmla="*/ 8723226 w 12191368"/>
              <a:gd name="connsiteY2848" fmla="*/ 6300469 h 6738329"/>
              <a:gd name="connsiteX2849" fmla="*/ 8711650 w 12191368"/>
              <a:gd name="connsiteY2849" fmla="*/ 6299839 h 6738329"/>
              <a:gd name="connsiteX2850" fmla="*/ 8700474 w 12191368"/>
              <a:gd name="connsiteY2850" fmla="*/ 6299000 h 6738329"/>
              <a:gd name="connsiteX2851" fmla="*/ 8688898 w 12191368"/>
              <a:gd name="connsiteY2851" fmla="*/ 6297742 h 6738329"/>
              <a:gd name="connsiteX2852" fmla="*/ 8677722 w 12191368"/>
              <a:gd name="connsiteY2852" fmla="*/ 6295644 h 6738329"/>
              <a:gd name="connsiteX2853" fmla="*/ 8672134 w 12191368"/>
              <a:gd name="connsiteY2853" fmla="*/ 6294596 h 6738329"/>
              <a:gd name="connsiteX2854" fmla="*/ 8666546 w 12191368"/>
              <a:gd name="connsiteY2854" fmla="*/ 6293547 h 6738329"/>
              <a:gd name="connsiteX2855" fmla="*/ 8661356 w 12191368"/>
              <a:gd name="connsiteY2855" fmla="*/ 6292078 h 6738329"/>
              <a:gd name="connsiteX2856" fmla="*/ 8655370 w 12191368"/>
              <a:gd name="connsiteY2856" fmla="*/ 6290610 h 6738329"/>
              <a:gd name="connsiteX2857" fmla="*/ 8649382 w 12191368"/>
              <a:gd name="connsiteY2857" fmla="*/ 6289352 h 6738329"/>
              <a:gd name="connsiteX2858" fmla="*/ 8642996 w 12191368"/>
              <a:gd name="connsiteY2858" fmla="*/ 6287883 h 6738329"/>
              <a:gd name="connsiteX2859" fmla="*/ 8637408 w 12191368"/>
              <a:gd name="connsiteY2859" fmla="*/ 6286415 h 6738329"/>
              <a:gd name="connsiteX2860" fmla="*/ 8631420 w 12191368"/>
              <a:gd name="connsiteY2860" fmla="*/ 6284737 h 6738329"/>
              <a:gd name="connsiteX2861" fmla="*/ 8620244 w 12191368"/>
              <a:gd name="connsiteY2861" fmla="*/ 6281171 h 6738329"/>
              <a:gd name="connsiteX2862" fmla="*/ 8609466 w 12191368"/>
              <a:gd name="connsiteY2862" fmla="*/ 6277186 h 6738329"/>
              <a:gd name="connsiteX2863" fmla="*/ 8599488 w 12191368"/>
              <a:gd name="connsiteY2863" fmla="*/ 6272991 h 6738329"/>
              <a:gd name="connsiteX2864" fmla="*/ 8589510 w 12191368"/>
              <a:gd name="connsiteY2864" fmla="*/ 6268586 h 6738329"/>
              <a:gd name="connsiteX2865" fmla="*/ 8579930 w 12191368"/>
              <a:gd name="connsiteY2865" fmla="*/ 6263971 h 6738329"/>
              <a:gd name="connsiteX2866" fmla="*/ 8570750 w 12191368"/>
              <a:gd name="connsiteY2866" fmla="*/ 6259147 h 6738329"/>
              <a:gd name="connsiteX2867" fmla="*/ 8552388 w 12191368"/>
              <a:gd name="connsiteY2867" fmla="*/ 6249498 h 6738329"/>
              <a:gd name="connsiteX2868" fmla="*/ 8534426 w 12191368"/>
              <a:gd name="connsiteY2868" fmla="*/ 6239640 h 6738329"/>
              <a:gd name="connsiteX2869" fmla="*/ 8524448 w 12191368"/>
              <a:gd name="connsiteY2869" fmla="*/ 6234815 h 6738329"/>
              <a:gd name="connsiteX2870" fmla="*/ 8514868 w 12191368"/>
              <a:gd name="connsiteY2870" fmla="*/ 6230410 h 6738329"/>
              <a:gd name="connsiteX2871" fmla="*/ 8504890 w 12191368"/>
              <a:gd name="connsiteY2871" fmla="*/ 6225796 h 6738329"/>
              <a:gd name="connsiteX2872" fmla="*/ 8494112 w 12191368"/>
              <a:gd name="connsiteY2872" fmla="*/ 6221810 h 6738329"/>
              <a:gd name="connsiteX2873" fmla="*/ 8485731 w 12191368"/>
              <a:gd name="connsiteY2873" fmla="*/ 6218455 h 6738329"/>
              <a:gd name="connsiteX2874" fmla="*/ 8477747 w 12191368"/>
              <a:gd name="connsiteY2874" fmla="*/ 6214679 h 6738329"/>
              <a:gd name="connsiteX2875" fmla="*/ 8470963 w 12191368"/>
              <a:gd name="connsiteY2875" fmla="*/ 6210903 h 6738329"/>
              <a:gd name="connsiteX2876" fmla="*/ 8464975 w 12191368"/>
              <a:gd name="connsiteY2876" fmla="*/ 6206498 h 6738329"/>
              <a:gd name="connsiteX2877" fmla="*/ 8459387 w 12191368"/>
              <a:gd name="connsiteY2877" fmla="*/ 6202093 h 6738329"/>
              <a:gd name="connsiteX2878" fmla="*/ 8454597 w 12191368"/>
              <a:gd name="connsiteY2878" fmla="*/ 6197689 h 6738329"/>
              <a:gd name="connsiteX2879" fmla="*/ 8451003 w 12191368"/>
              <a:gd name="connsiteY2879" fmla="*/ 6192864 h 6738329"/>
              <a:gd name="connsiteX2880" fmla="*/ 8447811 w 12191368"/>
              <a:gd name="connsiteY2880" fmla="*/ 6188040 h 6738329"/>
              <a:gd name="connsiteX2881" fmla="*/ 8445417 w 12191368"/>
              <a:gd name="connsiteY2881" fmla="*/ 6183215 h 6738329"/>
              <a:gd name="connsiteX2882" fmla="*/ 8443819 w 12191368"/>
              <a:gd name="connsiteY2882" fmla="*/ 6177972 h 6738329"/>
              <a:gd name="connsiteX2883" fmla="*/ 8442623 w 12191368"/>
              <a:gd name="connsiteY2883" fmla="*/ 6172728 h 6738329"/>
              <a:gd name="connsiteX2884" fmla="*/ 8442223 w 12191368"/>
              <a:gd name="connsiteY2884" fmla="*/ 6167484 h 6738329"/>
              <a:gd name="connsiteX2885" fmla="*/ 8442223 w 12191368"/>
              <a:gd name="connsiteY2885" fmla="*/ 6162030 h 6738329"/>
              <a:gd name="connsiteX2886" fmla="*/ 8442623 w 12191368"/>
              <a:gd name="connsiteY2886" fmla="*/ 6156367 h 6738329"/>
              <a:gd name="connsiteX2887" fmla="*/ 8443420 w 12191368"/>
              <a:gd name="connsiteY2887" fmla="*/ 6150914 h 6738329"/>
              <a:gd name="connsiteX2888" fmla="*/ 8445017 w 12191368"/>
              <a:gd name="connsiteY2888" fmla="*/ 6145250 h 6738329"/>
              <a:gd name="connsiteX2889" fmla="*/ 8443022 w 12191368"/>
              <a:gd name="connsiteY2889" fmla="*/ 6117562 h 6738329"/>
              <a:gd name="connsiteX2890" fmla="*/ 8442623 w 12191368"/>
              <a:gd name="connsiteY2890" fmla="*/ 6108123 h 6738329"/>
              <a:gd name="connsiteX2891" fmla="*/ 8439429 w 12191368"/>
              <a:gd name="connsiteY2891" fmla="*/ 6093231 h 6738329"/>
              <a:gd name="connsiteX2892" fmla="*/ 8436635 w 12191368"/>
              <a:gd name="connsiteY2892" fmla="*/ 6078547 h 6738329"/>
              <a:gd name="connsiteX2893" fmla="*/ 8434241 w 12191368"/>
              <a:gd name="connsiteY2893" fmla="*/ 6063655 h 6738329"/>
              <a:gd name="connsiteX2894" fmla="*/ 8432643 w 12191368"/>
              <a:gd name="connsiteY2894" fmla="*/ 6048972 h 6738329"/>
              <a:gd name="connsiteX2895" fmla="*/ 8431046 w 12191368"/>
              <a:gd name="connsiteY2895" fmla="*/ 6034080 h 6738329"/>
              <a:gd name="connsiteX2896" fmla="*/ 8429849 w 12191368"/>
              <a:gd name="connsiteY2896" fmla="*/ 6019397 h 6738329"/>
              <a:gd name="connsiteX2897" fmla="*/ 8427854 w 12191368"/>
              <a:gd name="connsiteY2897" fmla="*/ 5990031 h 6738329"/>
              <a:gd name="connsiteX2898" fmla="*/ 8427854 w 12191368"/>
              <a:gd name="connsiteY2898" fmla="*/ 5988144 h 6738329"/>
              <a:gd name="connsiteX2899" fmla="*/ 8427854 w 12191368"/>
              <a:gd name="connsiteY2899" fmla="*/ 5986465 h 6738329"/>
              <a:gd name="connsiteX2900" fmla="*/ 8427056 w 12191368"/>
              <a:gd name="connsiteY2900" fmla="*/ 5959616 h 6738329"/>
              <a:gd name="connsiteX2901" fmla="*/ 8426656 w 12191368"/>
              <a:gd name="connsiteY2901" fmla="*/ 5932558 h 6738329"/>
              <a:gd name="connsiteX2902" fmla="*/ 8426257 w 12191368"/>
              <a:gd name="connsiteY2902" fmla="*/ 5905919 h 6738329"/>
              <a:gd name="connsiteX2903" fmla="*/ 8425459 w 12191368"/>
              <a:gd name="connsiteY2903" fmla="*/ 5878861 h 6738329"/>
              <a:gd name="connsiteX2904" fmla="*/ 8420270 w 12191368"/>
              <a:gd name="connsiteY2904" fmla="*/ 5687774 h 6738329"/>
              <a:gd name="connsiteX2905" fmla="*/ 8420270 w 12191368"/>
              <a:gd name="connsiteY2905" fmla="*/ 5668686 h 6738329"/>
              <a:gd name="connsiteX2906" fmla="*/ 8407099 w 12191368"/>
              <a:gd name="connsiteY2906" fmla="*/ 5574086 h 6738329"/>
              <a:gd name="connsiteX2907" fmla="*/ 8405102 w 12191368"/>
              <a:gd name="connsiteY2907" fmla="*/ 5571150 h 6738329"/>
              <a:gd name="connsiteX2908" fmla="*/ 8403505 w 12191368"/>
              <a:gd name="connsiteY2908" fmla="*/ 5568004 h 6738329"/>
              <a:gd name="connsiteX2909" fmla="*/ 8402308 w 12191368"/>
              <a:gd name="connsiteY2909" fmla="*/ 5565067 h 6738329"/>
              <a:gd name="connsiteX2910" fmla="*/ 8401510 w 12191368"/>
              <a:gd name="connsiteY2910" fmla="*/ 5562130 h 6738329"/>
              <a:gd name="connsiteX2911" fmla="*/ 8400712 w 12191368"/>
              <a:gd name="connsiteY2911" fmla="*/ 5559194 h 6738329"/>
              <a:gd name="connsiteX2912" fmla="*/ 8400313 w 12191368"/>
              <a:gd name="connsiteY2912" fmla="*/ 5556257 h 6738329"/>
              <a:gd name="connsiteX2913" fmla="*/ 8400313 w 12191368"/>
              <a:gd name="connsiteY2913" fmla="*/ 5550174 h 6738329"/>
              <a:gd name="connsiteX2914" fmla="*/ 8400712 w 12191368"/>
              <a:gd name="connsiteY2914" fmla="*/ 5544301 h 6738329"/>
              <a:gd name="connsiteX2915" fmla="*/ 8401510 w 12191368"/>
              <a:gd name="connsiteY2915" fmla="*/ 5538218 h 6738329"/>
              <a:gd name="connsiteX2916" fmla="*/ 8404304 w 12191368"/>
              <a:gd name="connsiteY2916" fmla="*/ 5526262 h 6738329"/>
              <a:gd name="connsiteX2917" fmla="*/ 8399515 w 12191368"/>
              <a:gd name="connsiteY2917" fmla="*/ 5530038 h 6738329"/>
              <a:gd name="connsiteX2918" fmla="*/ 8394724 w 12191368"/>
              <a:gd name="connsiteY2918" fmla="*/ 5534023 h 6738329"/>
              <a:gd name="connsiteX2919" fmla="*/ 8390733 w 12191368"/>
              <a:gd name="connsiteY2919" fmla="*/ 5538218 h 6738329"/>
              <a:gd name="connsiteX2920" fmla="*/ 8387539 w 12191368"/>
              <a:gd name="connsiteY2920" fmla="*/ 5542203 h 6738329"/>
              <a:gd name="connsiteX2921" fmla="*/ 8384346 w 12191368"/>
              <a:gd name="connsiteY2921" fmla="*/ 5546399 h 6738329"/>
              <a:gd name="connsiteX2922" fmla="*/ 8381553 w 12191368"/>
              <a:gd name="connsiteY2922" fmla="*/ 5550384 h 6738329"/>
              <a:gd name="connsiteX2923" fmla="*/ 8378758 w 12191368"/>
              <a:gd name="connsiteY2923" fmla="*/ 5554789 h 6738329"/>
              <a:gd name="connsiteX2924" fmla="*/ 8376762 w 12191368"/>
              <a:gd name="connsiteY2924" fmla="*/ 5558984 h 6738329"/>
              <a:gd name="connsiteX2925" fmla="*/ 8374767 w 12191368"/>
              <a:gd name="connsiteY2925" fmla="*/ 5563179 h 6738329"/>
              <a:gd name="connsiteX2926" fmla="*/ 8373170 w 12191368"/>
              <a:gd name="connsiteY2926" fmla="*/ 5567374 h 6738329"/>
              <a:gd name="connsiteX2927" fmla="*/ 8370775 w 12191368"/>
              <a:gd name="connsiteY2927" fmla="*/ 5575974 h 6738329"/>
              <a:gd name="connsiteX2928" fmla="*/ 8369178 w 12191368"/>
              <a:gd name="connsiteY2928" fmla="*/ 5584574 h 6738329"/>
              <a:gd name="connsiteX2929" fmla="*/ 8367981 w 12191368"/>
              <a:gd name="connsiteY2929" fmla="*/ 5593384 h 6738329"/>
              <a:gd name="connsiteX2930" fmla="*/ 8367183 w 12191368"/>
              <a:gd name="connsiteY2930" fmla="*/ 5602193 h 6738329"/>
              <a:gd name="connsiteX2931" fmla="*/ 8366784 w 12191368"/>
              <a:gd name="connsiteY2931" fmla="*/ 5611003 h 6738329"/>
              <a:gd name="connsiteX2932" fmla="*/ 8365985 w 12191368"/>
              <a:gd name="connsiteY2932" fmla="*/ 5628623 h 6738329"/>
              <a:gd name="connsiteX2933" fmla="*/ 8365586 w 12191368"/>
              <a:gd name="connsiteY2933" fmla="*/ 5637433 h 6738329"/>
              <a:gd name="connsiteX2934" fmla="*/ 8364389 w 12191368"/>
              <a:gd name="connsiteY2934" fmla="*/ 5646242 h 6738329"/>
              <a:gd name="connsiteX2935" fmla="*/ 8361993 w 12191368"/>
              <a:gd name="connsiteY2935" fmla="*/ 5654842 h 6738329"/>
              <a:gd name="connsiteX2936" fmla="*/ 8359599 w 12191368"/>
              <a:gd name="connsiteY2936" fmla="*/ 5663442 h 6738329"/>
              <a:gd name="connsiteX2937" fmla="*/ 8354410 w 12191368"/>
              <a:gd name="connsiteY2937" fmla="*/ 5678754 h 6738329"/>
              <a:gd name="connsiteX2938" fmla="*/ 8350417 w 12191368"/>
              <a:gd name="connsiteY2938" fmla="*/ 5693857 h 6738329"/>
              <a:gd name="connsiteX2939" fmla="*/ 8346427 w 12191368"/>
              <a:gd name="connsiteY2939" fmla="*/ 5709169 h 6738329"/>
              <a:gd name="connsiteX2940" fmla="*/ 8342833 w 12191368"/>
              <a:gd name="connsiteY2940" fmla="*/ 5724271 h 6738329"/>
              <a:gd name="connsiteX2941" fmla="*/ 8340041 w 12191368"/>
              <a:gd name="connsiteY2941" fmla="*/ 5739583 h 6738329"/>
              <a:gd name="connsiteX2942" fmla="*/ 8336848 w 12191368"/>
              <a:gd name="connsiteY2942" fmla="*/ 5754895 h 6738329"/>
              <a:gd name="connsiteX2943" fmla="*/ 8330859 w 12191368"/>
              <a:gd name="connsiteY2943" fmla="*/ 5785730 h 6738329"/>
              <a:gd name="connsiteX2944" fmla="*/ 8328065 w 12191368"/>
              <a:gd name="connsiteY2944" fmla="*/ 5801042 h 6738329"/>
              <a:gd name="connsiteX2945" fmla="*/ 8324873 w 12191368"/>
              <a:gd name="connsiteY2945" fmla="*/ 5816354 h 6738329"/>
              <a:gd name="connsiteX2946" fmla="*/ 8321680 w 12191368"/>
              <a:gd name="connsiteY2946" fmla="*/ 5831666 h 6738329"/>
              <a:gd name="connsiteX2947" fmla="*/ 8317688 w 12191368"/>
              <a:gd name="connsiteY2947" fmla="*/ 5846978 h 6738329"/>
              <a:gd name="connsiteX2948" fmla="*/ 8313297 w 12191368"/>
              <a:gd name="connsiteY2948" fmla="*/ 5862080 h 6738329"/>
              <a:gd name="connsiteX2949" fmla="*/ 8308108 w 12191368"/>
              <a:gd name="connsiteY2949" fmla="*/ 5877183 h 6738329"/>
              <a:gd name="connsiteX2950" fmla="*/ 8302521 w 12191368"/>
              <a:gd name="connsiteY2950" fmla="*/ 5892495 h 6738329"/>
              <a:gd name="connsiteX2951" fmla="*/ 8295336 w 12191368"/>
              <a:gd name="connsiteY2951" fmla="*/ 5907597 h 6738329"/>
              <a:gd name="connsiteX2952" fmla="*/ 8181977 w 12191368"/>
              <a:gd name="connsiteY2952" fmla="*/ 6316620 h 6738329"/>
              <a:gd name="connsiteX2953" fmla="*/ 8179582 w 12191368"/>
              <a:gd name="connsiteY2953" fmla="*/ 6325219 h 6738329"/>
              <a:gd name="connsiteX2954" fmla="*/ 8176788 w 12191368"/>
              <a:gd name="connsiteY2954" fmla="*/ 6334029 h 6738329"/>
              <a:gd name="connsiteX2955" fmla="*/ 8173195 w 12191368"/>
              <a:gd name="connsiteY2955" fmla="*/ 6342629 h 6738329"/>
              <a:gd name="connsiteX2956" fmla="*/ 8168804 w 12191368"/>
              <a:gd name="connsiteY2956" fmla="*/ 6351229 h 6738329"/>
              <a:gd name="connsiteX2957" fmla="*/ 8163616 w 12191368"/>
              <a:gd name="connsiteY2957" fmla="*/ 6359410 h 6738329"/>
              <a:gd name="connsiteX2958" fmla="*/ 8158825 w 12191368"/>
              <a:gd name="connsiteY2958" fmla="*/ 6367800 h 6738329"/>
              <a:gd name="connsiteX2959" fmla="*/ 8153238 w 12191368"/>
              <a:gd name="connsiteY2959" fmla="*/ 6375980 h 6738329"/>
              <a:gd name="connsiteX2960" fmla="*/ 8147649 w 12191368"/>
              <a:gd name="connsiteY2960" fmla="*/ 6384371 h 6738329"/>
              <a:gd name="connsiteX2961" fmla="*/ 8136074 w 12191368"/>
              <a:gd name="connsiteY2961" fmla="*/ 6400732 h 6738329"/>
              <a:gd name="connsiteX2962" fmla="*/ 8124100 w 12191368"/>
              <a:gd name="connsiteY2962" fmla="*/ 6417092 h 6738329"/>
              <a:gd name="connsiteX2963" fmla="*/ 8118911 w 12191368"/>
              <a:gd name="connsiteY2963" fmla="*/ 6425483 h 6738329"/>
              <a:gd name="connsiteX2964" fmla="*/ 8113721 w 12191368"/>
              <a:gd name="connsiteY2964" fmla="*/ 6433663 h 6738329"/>
              <a:gd name="connsiteX2965" fmla="*/ 8108932 w 12191368"/>
              <a:gd name="connsiteY2965" fmla="*/ 6442263 h 6738329"/>
              <a:gd name="connsiteX2966" fmla="*/ 8104541 w 12191368"/>
              <a:gd name="connsiteY2966" fmla="*/ 6450653 h 6738329"/>
              <a:gd name="connsiteX2967" fmla="*/ 8102146 w 12191368"/>
              <a:gd name="connsiteY2967" fmla="*/ 6454219 h 6738329"/>
              <a:gd name="connsiteX2968" fmla="*/ 8099752 w 12191368"/>
              <a:gd name="connsiteY2968" fmla="*/ 6457575 h 6738329"/>
              <a:gd name="connsiteX2969" fmla="*/ 8096159 w 12191368"/>
              <a:gd name="connsiteY2969" fmla="*/ 6460722 h 6738329"/>
              <a:gd name="connsiteX2970" fmla="*/ 8094163 w 12191368"/>
              <a:gd name="connsiteY2970" fmla="*/ 6462190 h 6738329"/>
              <a:gd name="connsiteX2971" fmla="*/ 8092168 w 12191368"/>
              <a:gd name="connsiteY2971" fmla="*/ 6463448 h 6738329"/>
              <a:gd name="connsiteX2972" fmla="*/ 8089773 w 12191368"/>
              <a:gd name="connsiteY2972" fmla="*/ 6464707 h 6738329"/>
              <a:gd name="connsiteX2973" fmla="*/ 8087377 w 12191368"/>
              <a:gd name="connsiteY2973" fmla="*/ 6465756 h 6738329"/>
              <a:gd name="connsiteX2974" fmla="*/ 8084584 w 12191368"/>
              <a:gd name="connsiteY2974" fmla="*/ 6466595 h 6738329"/>
              <a:gd name="connsiteX2975" fmla="*/ 8081790 w 12191368"/>
              <a:gd name="connsiteY2975" fmla="*/ 6467434 h 6738329"/>
              <a:gd name="connsiteX2976" fmla="*/ 8078595 w 12191368"/>
              <a:gd name="connsiteY2976" fmla="*/ 6468063 h 6738329"/>
              <a:gd name="connsiteX2977" fmla="*/ 8075403 w 12191368"/>
              <a:gd name="connsiteY2977" fmla="*/ 6468482 h 6738329"/>
              <a:gd name="connsiteX2978" fmla="*/ 8071811 w 12191368"/>
              <a:gd name="connsiteY2978" fmla="*/ 6468692 h 6738329"/>
              <a:gd name="connsiteX2979" fmla="*/ 8067420 w 12191368"/>
              <a:gd name="connsiteY2979" fmla="*/ 6468692 h 6738329"/>
              <a:gd name="connsiteX2980" fmla="*/ 8049458 w 12191368"/>
              <a:gd name="connsiteY2980" fmla="*/ 6468482 h 6738329"/>
              <a:gd name="connsiteX2981" fmla="*/ 8031097 w 12191368"/>
              <a:gd name="connsiteY2981" fmla="*/ 6468482 h 6738329"/>
              <a:gd name="connsiteX2982" fmla="*/ 8012736 w 12191368"/>
              <a:gd name="connsiteY2982" fmla="*/ 6468692 h 6738329"/>
              <a:gd name="connsiteX2983" fmla="*/ 7993976 w 12191368"/>
              <a:gd name="connsiteY2983" fmla="*/ 6469112 h 6738329"/>
              <a:gd name="connsiteX2984" fmla="*/ 7975615 w 12191368"/>
              <a:gd name="connsiteY2984" fmla="*/ 6469531 h 6738329"/>
              <a:gd name="connsiteX2985" fmla="*/ 7956855 w 12191368"/>
              <a:gd name="connsiteY2985" fmla="*/ 6469951 h 6738329"/>
              <a:gd name="connsiteX2986" fmla="*/ 7938494 w 12191368"/>
              <a:gd name="connsiteY2986" fmla="*/ 6469951 h 6738329"/>
              <a:gd name="connsiteX2987" fmla="*/ 7920134 w 12191368"/>
              <a:gd name="connsiteY2987" fmla="*/ 6469741 h 6738329"/>
              <a:gd name="connsiteX2988" fmla="*/ 7901771 w 12191368"/>
              <a:gd name="connsiteY2988" fmla="*/ 6469112 h 6738329"/>
              <a:gd name="connsiteX2989" fmla="*/ 7892991 w 12191368"/>
              <a:gd name="connsiteY2989" fmla="*/ 6468692 h 6738329"/>
              <a:gd name="connsiteX2990" fmla="*/ 7884209 w 12191368"/>
              <a:gd name="connsiteY2990" fmla="*/ 6468063 h 6738329"/>
              <a:gd name="connsiteX2991" fmla="*/ 7875427 w 12191368"/>
              <a:gd name="connsiteY2991" fmla="*/ 6467224 h 6738329"/>
              <a:gd name="connsiteX2992" fmla="*/ 7866247 w 12191368"/>
              <a:gd name="connsiteY2992" fmla="*/ 6466175 h 6738329"/>
              <a:gd name="connsiteX2993" fmla="*/ 7857466 w 12191368"/>
              <a:gd name="connsiteY2993" fmla="*/ 6465127 h 6738329"/>
              <a:gd name="connsiteX2994" fmla="*/ 7848685 w 12191368"/>
              <a:gd name="connsiteY2994" fmla="*/ 6463658 h 6738329"/>
              <a:gd name="connsiteX2995" fmla="*/ 7839903 w 12191368"/>
              <a:gd name="connsiteY2995" fmla="*/ 6462190 h 6738329"/>
              <a:gd name="connsiteX2996" fmla="*/ 7831121 w 12191368"/>
              <a:gd name="connsiteY2996" fmla="*/ 6460302 h 6738329"/>
              <a:gd name="connsiteX2997" fmla="*/ 7822741 w 12191368"/>
              <a:gd name="connsiteY2997" fmla="*/ 6458414 h 6738329"/>
              <a:gd name="connsiteX2998" fmla="*/ 7814359 w 12191368"/>
              <a:gd name="connsiteY2998" fmla="*/ 6456107 h 6738329"/>
              <a:gd name="connsiteX2999" fmla="*/ 7805577 w 12191368"/>
              <a:gd name="connsiteY2999" fmla="*/ 6453590 h 6738329"/>
              <a:gd name="connsiteX3000" fmla="*/ 7797594 w 12191368"/>
              <a:gd name="connsiteY3000" fmla="*/ 6450653 h 6738329"/>
              <a:gd name="connsiteX3001" fmla="*/ 7789611 w 12191368"/>
              <a:gd name="connsiteY3001" fmla="*/ 6447507 h 6738329"/>
              <a:gd name="connsiteX3002" fmla="*/ 7781627 w 12191368"/>
              <a:gd name="connsiteY3002" fmla="*/ 6444151 h 6738329"/>
              <a:gd name="connsiteX3003" fmla="*/ 7766460 w 12191368"/>
              <a:gd name="connsiteY3003" fmla="*/ 6436600 h 6738329"/>
              <a:gd name="connsiteX3004" fmla="*/ 7760072 w 12191368"/>
              <a:gd name="connsiteY3004" fmla="*/ 6433454 h 6738329"/>
              <a:gd name="connsiteX3005" fmla="*/ 7757278 w 12191368"/>
              <a:gd name="connsiteY3005" fmla="*/ 6432404 h 6738329"/>
              <a:gd name="connsiteX3006" fmla="*/ 7746502 w 12191368"/>
              <a:gd name="connsiteY3006" fmla="*/ 6437858 h 6738329"/>
              <a:gd name="connsiteX3007" fmla="*/ 7741313 w 12191368"/>
              <a:gd name="connsiteY3007" fmla="*/ 6439956 h 6738329"/>
              <a:gd name="connsiteX3008" fmla="*/ 7736524 w 12191368"/>
              <a:gd name="connsiteY3008" fmla="*/ 6441634 h 6738329"/>
              <a:gd name="connsiteX3009" fmla="*/ 7732532 w 12191368"/>
              <a:gd name="connsiteY3009" fmla="*/ 6443312 h 6738329"/>
              <a:gd name="connsiteX3010" fmla="*/ 7728541 w 12191368"/>
              <a:gd name="connsiteY3010" fmla="*/ 6444361 h 6738329"/>
              <a:gd name="connsiteX3011" fmla="*/ 7724949 w 12191368"/>
              <a:gd name="connsiteY3011" fmla="*/ 6445409 h 6738329"/>
              <a:gd name="connsiteX3012" fmla="*/ 7721356 w 12191368"/>
              <a:gd name="connsiteY3012" fmla="*/ 6446039 h 6738329"/>
              <a:gd name="connsiteX3013" fmla="*/ 7718562 w 12191368"/>
              <a:gd name="connsiteY3013" fmla="*/ 6446458 h 6738329"/>
              <a:gd name="connsiteX3014" fmla="*/ 7715766 w 12191368"/>
              <a:gd name="connsiteY3014" fmla="*/ 6446668 h 6738329"/>
              <a:gd name="connsiteX3015" fmla="*/ 7712974 w 12191368"/>
              <a:gd name="connsiteY3015" fmla="*/ 6446668 h 6738329"/>
              <a:gd name="connsiteX3016" fmla="*/ 7710977 w 12191368"/>
              <a:gd name="connsiteY3016" fmla="*/ 6446458 h 6738329"/>
              <a:gd name="connsiteX3017" fmla="*/ 7708582 w 12191368"/>
              <a:gd name="connsiteY3017" fmla="*/ 6445829 h 6738329"/>
              <a:gd name="connsiteX3018" fmla="*/ 7706587 w 12191368"/>
              <a:gd name="connsiteY3018" fmla="*/ 6445200 h 6738329"/>
              <a:gd name="connsiteX3019" fmla="*/ 7704990 w 12191368"/>
              <a:gd name="connsiteY3019" fmla="*/ 6444361 h 6738329"/>
              <a:gd name="connsiteX3020" fmla="*/ 7703393 w 12191368"/>
              <a:gd name="connsiteY3020" fmla="*/ 6443312 h 6738329"/>
              <a:gd name="connsiteX3021" fmla="*/ 7702197 w 12191368"/>
              <a:gd name="connsiteY3021" fmla="*/ 6442263 h 6738329"/>
              <a:gd name="connsiteX3022" fmla="*/ 7700998 w 12191368"/>
              <a:gd name="connsiteY3022" fmla="*/ 6440795 h 6738329"/>
              <a:gd name="connsiteX3023" fmla="*/ 7699403 w 12191368"/>
              <a:gd name="connsiteY3023" fmla="*/ 6437858 h 6738329"/>
              <a:gd name="connsiteX3024" fmla="*/ 7697806 w 12191368"/>
              <a:gd name="connsiteY3024" fmla="*/ 6434292 h 6738329"/>
              <a:gd name="connsiteX3025" fmla="*/ 7697007 w 12191368"/>
              <a:gd name="connsiteY3025" fmla="*/ 6430517 h 6738329"/>
              <a:gd name="connsiteX3026" fmla="*/ 7695810 w 12191368"/>
              <a:gd name="connsiteY3026" fmla="*/ 6422126 h 6738329"/>
              <a:gd name="connsiteX3027" fmla="*/ 7695012 w 12191368"/>
              <a:gd name="connsiteY3027" fmla="*/ 6413526 h 6738329"/>
              <a:gd name="connsiteX3028" fmla="*/ 7679045 w 12191368"/>
              <a:gd name="connsiteY3028" fmla="*/ 6407234 h 6738329"/>
              <a:gd name="connsiteX3029" fmla="*/ 7671062 w 12191368"/>
              <a:gd name="connsiteY3029" fmla="*/ 6404087 h 6738329"/>
              <a:gd name="connsiteX3030" fmla="*/ 7663479 w 12191368"/>
              <a:gd name="connsiteY3030" fmla="*/ 6400732 h 6738329"/>
              <a:gd name="connsiteX3031" fmla="*/ 7655895 w 12191368"/>
              <a:gd name="connsiteY3031" fmla="*/ 6397376 h 6738329"/>
              <a:gd name="connsiteX3032" fmla="*/ 7649110 w 12191368"/>
              <a:gd name="connsiteY3032" fmla="*/ 6393810 h 6738329"/>
              <a:gd name="connsiteX3033" fmla="*/ 7642323 w 12191368"/>
              <a:gd name="connsiteY3033" fmla="*/ 6390244 h 6738329"/>
              <a:gd name="connsiteX3034" fmla="*/ 7636736 w 12191368"/>
              <a:gd name="connsiteY3034" fmla="*/ 6386468 h 6738329"/>
              <a:gd name="connsiteX3035" fmla="*/ 7631946 w 12191368"/>
              <a:gd name="connsiteY3035" fmla="*/ 6382273 h 6738329"/>
              <a:gd name="connsiteX3036" fmla="*/ 7629550 w 12191368"/>
              <a:gd name="connsiteY3036" fmla="*/ 6380175 h 6738329"/>
              <a:gd name="connsiteX3037" fmla="*/ 7627555 w 12191368"/>
              <a:gd name="connsiteY3037" fmla="*/ 6378078 h 6738329"/>
              <a:gd name="connsiteX3038" fmla="*/ 7625958 w 12191368"/>
              <a:gd name="connsiteY3038" fmla="*/ 6375980 h 6738329"/>
              <a:gd name="connsiteX3039" fmla="*/ 7624362 w 12191368"/>
              <a:gd name="connsiteY3039" fmla="*/ 6373673 h 6738329"/>
              <a:gd name="connsiteX3040" fmla="*/ 7623165 w 12191368"/>
              <a:gd name="connsiteY3040" fmla="*/ 6371366 h 6738329"/>
              <a:gd name="connsiteX3041" fmla="*/ 7621967 w 12191368"/>
              <a:gd name="connsiteY3041" fmla="*/ 6368849 h 6738329"/>
              <a:gd name="connsiteX3042" fmla="*/ 7621568 w 12191368"/>
              <a:gd name="connsiteY3042" fmla="*/ 6366332 h 6738329"/>
              <a:gd name="connsiteX3043" fmla="*/ 7621169 w 12191368"/>
              <a:gd name="connsiteY3043" fmla="*/ 6363605 h 6738329"/>
              <a:gd name="connsiteX3044" fmla="*/ 7620770 w 12191368"/>
              <a:gd name="connsiteY3044" fmla="*/ 6360878 h 6738329"/>
              <a:gd name="connsiteX3045" fmla="*/ 7621169 w 12191368"/>
              <a:gd name="connsiteY3045" fmla="*/ 6358151 h 6738329"/>
              <a:gd name="connsiteX3046" fmla="*/ 7621568 w 12191368"/>
              <a:gd name="connsiteY3046" fmla="*/ 6355424 h 6738329"/>
              <a:gd name="connsiteX3047" fmla="*/ 7622366 w 12191368"/>
              <a:gd name="connsiteY3047" fmla="*/ 6352488 h 6738329"/>
              <a:gd name="connsiteX3048" fmla="*/ 7623564 w 12191368"/>
              <a:gd name="connsiteY3048" fmla="*/ 6349342 h 6738329"/>
              <a:gd name="connsiteX3049" fmla="*/ 7625159 w 12191368"/>
              <a:gd name="connsiteY3049" fmla="*/ 6345986 h 6738329"/>
              <a:gd name="connsiteX3050" fmla="*/ 7619971 w 12191368"/>
              <a:gd name="connsiteY3050" fmla="*/ 6311796 h 6738329"/>
              <a:gd name="connsiteX3051" fmla="*/ 7613984 w 12191368"/>
              <a:gd name="connsiteY3051" fmla="*/ 6285157 h 6738329"/>
              <a:gd name="connsiteX3052" fmla="*/ 7610791 w 12191368"/>
              <a:gd name="connsiteY3052" fmla="*/ 6271732 h 6738329"/>
              <a:gd name="connsiteX3053" fmla="*/ 7608396 w 12191368"/>
              <a:gd name="connsiteY3053" fmla="*/ 6258308 h 6738329"/>
              <a:gd name="connsiteX3054" fmla="*/ 7606001 w 12191368"/>
              <a:gd name="connsiteY3054" fmla="*/ 6245093 h 6738329"/>
              <a:gd name="connsiteX3055" fmla="*/ 7604405 w 12191368"/>
              <a:gd name="connsiteY3055" fmla="*/ 6231669 h 6738329"/>
              <a:gd name="connsiteX3056" fmla="*/ 7602807 w 12191368"/>
              <a:gd name="connsiteY3056" fmla="*/ 6218244 h 6738329"/>
              <a:gd name="connsiteX3057" fmla="*/ 7601611 w 12191368"/>
              <a:gd name="connsiteY3057" fmla="*/ 6204820 h 6738329"/>
              <a:gd name="connsiteX3058" fmla="*/ 7601212 w 12191368"/>
              <a:gd name="connsiteY3058" fmla="*/ 6191396 h 6738329"/>
              <a:gd name="connsiteX3059" fmla="*/ 7600813 w 12191368"/>
              <a:gd name="connsiteY3059" fmla="*/ 6178181 h 6738329"/>
              <a:gd name="connsiteX3060" fmla="*/ 7601212 w 12191368"/>
              <a:gd name="connsiteY3060" fmla="*/ 6164757 h 6738329"/>
              <a:gd name="connsiteX3061" fmla="*/ 7602409 w 12191368"/>
              <a:gd name="connsiteY3061" fmla="*/ 6151332 h 6738329"/>
              <a:gd name="connsiteX3062" fmla="*/ 7604006 w 12191368"/>
              <a:gd name="connsiteY3062" fmla="*/ 6137908 h 6738329"/>
              <a:gd name="connsiteX3063" fmla="*/ 7606400 w 12191368"/>
              <a:gd name="connsiteY3063" fmla="*/ 6124694 h 6738329"/>
              <a:gd name="connsiteX3064" fmla="*/ 7609593 w 12191368"/>
              <a:gd name="connsiteY3064" fmla="*/ 6111270 h 6738329"/>
              <a:gd name="connsiteX3065" fmla="*/ 7613984 w 12191368"/>
              <a:gd name="connsiteY3065" fmla="*/ 6097845 h 6738329"/>
              <a:gd name="connsiteX3066" fmla="*/ 7614383 w 12191368"/>
              <a:gd name="connsiteY3066" fmla="*/ 6096167 h 6738329"/>
              <a:gd name="connsiteX3067" fmla="*/ 7614383 w 12191368"/>
              <a:gd name="connsiteY3067" fmla="*/ 6094699 h 6738329"/>
              <a:gd name="connsiteX3068" fmla="*/ 7614383 w 12191368"/>
              <a:gd name="connsiteY3068" fmla="*/ 6093021 h 6738329"/>
              <a:gd name="connsiteX3069" fmla="*/ 7613984 w 12191368"/>
              <a:gd name="connsiteY3069" fmla="*/ 6091552 h 6738329"/>
              <a:gd name="connsiteX3070" fmla="*/ 7611989 w 12191368"/>
              <a:gd name="connsiteY3070" fmla="*/ 6088406 h 6738329"/>
              <a:gd name="connsiteX3071" fmla="*/ 7609992 w 12191368"/>
              <a:gd name="connsiteY3071" fmla="*/ 6085470 h 6738329"/>
              <a:gd name="connsiteX3072" fmla="*/ 7607598 w 12191368"/>
              <a:gd name="connsiteY3072" fmla="*/ 6082742 h 6738329"/>
              <a:gd name="connsiteX3073" fmla="*/ 7604804 w 12191368"/>
              <a:gd name="connsiteY3073" fmla="*/ 6080016 h 6738329"/>
              <a:gd name="connsiteX3074" fmla="*/ 7599215 w 12191368"/>
              <a:gd name="connsiteY3074" fmla="*/ 6074562 h 6738329"/>
              <a:gd name="connsiteX3075" fmla="*/ 7596821 w 12191368"/>
              <a:gd name="connsiteY3075" fmla="*/ 6071835 h 6738329"/>
              <a:gd name="connsiteX3076" fmla="*/ 7594825 w 12191368"/>
              <a:gd name="connsiteY3076" fmla="*/ 6068899 h 6738329"/>
              <a:gd name="connsiteX3077" fmla="*/ 7593228 w 12191368"/>
              <a:gd name="connsiteY3077" fmla="*/ 6066172 h 6738329"/>
              <a:gd name="connsiteX3078" fmla="*/ 7592829 w 12191368"/>
              <a:gd name="connsiteY3078" fmla="*/ 6063445 h 6738329"/>
              <a:gd name="connsiteX3079" fmla="*/ 7592829 w 12191368"/>
              <a:gd name="connsiteY3079" fmla="*/ 6061977 h 6738329"/>
              <a:gd name="connsiteX3080" fmla="*/ 7593228 w 12191368"/>
              <a:gd name="connsiteY3080" fmla="*/ 6060508 h 6738329"/>
              <a:gd name="connsiteX3081" fmla="*/ 7594027 w 12191368"/>
              <a:gd name="connsiteY3081" fmla="*/ 6059040 h 6738329"/>
              <a:gd name="connsiteX3082" fmla="*/ 7594825 w 12191368"/>
              <a:gd name="connsiteY3082" fmla="*/ 6057572 h 6738329"/>
              <a:gd name="connsiteX3083" fmla="*/ 7596022 w 12191368"/>
              <a:gd name="connsiteY3083" fmla="*/ 6056104 h 6738329"/>
              <a:gd name="connsiteX3084" fmla="*/ 7597619 w 12191368"/>
              <a:gd name="connsiteY3084" fmla="*/ 6054635 h 6738329"/>
              <a:gd name="connsiteX3085" fmla="*/ 7600014 w 12191368"/>
              <a:gd name="connsiteY3085" fmla="*/ 6052747 h 6738329"/>
              <a:gd name="connsiteX3086" fmla="*/ 7602409 w 12191368"/>
              <a:gd name="connsiteY3086" fmla="*/ 6051279 h 6738329"/>
              <a:gd name="connsiteX3087" fmla="*/ 7600813 w 12191368"/>
              <a:gd name="connsiteY3087" fmla="*/ 6049601 h 6738329"/>
              <a:gd name="connsiteX3088" fmla="*/ 7599614 w 12191368"/>
              <a:gd name="connsiteY3088" fmla="*/ 6047923 h 6738329"/>
              <a:gd name="connsiteX3089" fmla="*/ 7598816 w 12191368"/>
              <a:gd name="connsiteY3089" fmla="*/ 6046245 h 6738329"/>
              <a:gd name="connsiteX3090" fmla="*/ 7598416 w 12191368"/>
              <a:gd name="connsiteY3090" fmla="*/ 6044567 h 6738329"/>
              <a:gd name="connsiteX3091" fmla="*/ 7598017 w 12191368"/>
              <a:gd name="connsiteY3091" fmla="*/ 6041421 h 6738329"/>
              <a:gd name="connsiteX3092" fmla="*/ 7598416 w 12191368"/>
              <a:gd name="connsiteY3092" fmla="*/ 6038274 h 6738329"/>
              <a:gd name="connsiteX3093" fmla="*/ 7596022 w 12191368"/>
              <a:gd name="connsiteY3093" fmla="*/ 6029465 h 6738329"/>
              <a:gd name="connsiteX3094" fmla="*/ 7594426 w 12191368"/>
              <a:gd name="connsiteY3094" fmla="*/ 6020865 h 6738329"/>
              <a:gd name="connsiteX3095" fmla="*/ 7592829 w 12191368"/>
              <a:gd name="connsiteY3095" fmla="*/ 6012055 h 6738329"/>
              <a:gd name="connsiteX3096" fmla="*/ 7592031 w 12191368"/>
              <a:gd name="connsiteY3096" fmla="*/ 6003245 h 6738329"/>
              <a:gd name="connsiteX3097" fmla="*/ 7591232 w 12191368"/>
              <a:gd name="connsiteY3097" fmla="*/ 5994436 h 6738329"/>
              <a:gd name="connsiteX3098" fmla="*/ 7590832 w 12191368"/>
              <a:gd name="connsiteY3098" fmla="*/ 5985836 h 6738329"/>
              <a:gd name="connsiteX3099" fmla="*/ 7590832 w 12191368"/>
              <a:gd name="connsiteY3099" fmla="*/ 5968216 h 6738329"/>
              <a:gd name="connsiteX3100" fmla="*/ 7591232 w 12191368"/>
              <a:gd name="connsiteY3100" fmla="*/ 5932977 h 6738329"/>
              <a:gd name="connsiteX3101" fmla="*/ 7590832 w 12191368"/>
              <a:gd name="connsiteY3101" fmla="*/ 5915357 h 6738329"/>
              <a:gd name="connsiteX3102" fmla="*/ 7590434 w 12191368"/>
              <a:gd name="connsiteY3102" fmla="*/ 5906758 h 6738329"/>
              <a:gd name="connsiteX3103" fmla="*/ 7590035 w 12191368"/>
              <a:gd name="connsiteY3103" fmla="*/ 5897948 h 6738329"/>
              <a:gd name="connsiteX3104" fmla="*/ 7590035 w 12191368"/>
              <a:gd name="connsiteY3104" fmla="*/ 5888299 h 6738329"/>
              <a:gd name="connsiteX3105" fmla="*/ 7588838 w 12191368"/>
              <a:gd name="connsiteY3105" fmla="*/ 5845299 h 6738329"/>
              <a:gd name="connsiteX3106" fmla="*/ 7587640 w 12191368"/>
              <a:gd name="connsiteY3106" fmla="*/ 5823905 h 6738329"/>
              <a:gd name="connsiteX3107" fmla="*/ 7586842 w 12191368"/>
              <a:gd name="connsiteY3107" fmla="*/ 5813417 h 6738329"/>
              <a:gd name="connsiteX3108" fmla="*/ 7586043 w 12191368"/>
              <a:gd name="connsiteY3108" fmla="*/ 5802719 h 6738329"/>
              <a:gd name="connsiteX3109" fmla="*/ 7585644 w 12191368"/>
              <a:gd name="connsiteY3109" fmla="*/ 5798943 h 6738329"/>
              <a:gd name="connsiteX3110" fmla="*/ 7585644 w 12191368"/>
              <a:gd name="connsiteY3110" fmla="*/ 5795378 h 6738329"/>
              <a:gd name="connsiteX3111" fmla="*/ 7586043 w 12191368"/>
              <a:gd name="connsiteY3111" fmla="*/ 5791602 h 6738329"/>
              <a:gd name="connsiteX3112" fmla="*/ 7586842 w 12191368"/>
              <a:gd name="connsiteY3112" fmla="*/ 5788456 h 6738329"/>
              <a:gd name="connsiteX3113" fmla="*/ 7588038 w 12191368"/>
              <a:gd name="connsiteY3113" fmla="*/ 5785519 h 6738329"/>
              <a:gd name="connsiteX3114" fmla="*/ 7589636 w 12191368"/>
              <a:gd name="connsiteY3114" fmla="*/ 5782792 h 6738329"/>
              <a:gd name="connsiteX3115" fmla="*/ 7592031 w 12191368"/>
              <a:gd name="connsiteY3115" fmla="*/ 5780275 h 6738329"/>
              <a:gd name="connsiteX3116" fmla="*/ 7594426 w 12191368"/>
              <a:gd name="connsiteY3116" fmla="*/ 5778178 h 6738329"/>
              <a:gd name="connsiteX3117" fmla="*/ 7598017 w 12191368"/>
              <a:gd name="connsiteY3117" fmla="*/ 5775870 h 6738329"/>
              <a:gd name="connsiteX3118" fmla="*/ 7601611 w 12191368"/>
              <a:gd name="connsiteY3118" fmla="*/ 5774192 h 6738329"/>
              <a:gd name="connsiteX3119" fmla="*/ 7606001 w 12191368"/>
              <a:gd name="connsiteY3119" fmla="*/ 5772725 h 6738329"/>
              <a:gd name="connsiteX3120" fmla="*/ 7611190 w 12191368"/>
              <a:gd name="connsiteY3120" fmla="*/ 5771676 h 6738329"/>
              <a:gd name="connsiteX3121" fmla="*/ 7617177 w 12191368"/>
              <a:gd name="connsiteY3121" fmla="*/ 5770837 h 6738329"/>
              <a:gd name="connsiteX3122" fmla="*/ 7623963 w 12191368"/>
              <a:gd name="connsiteY3122" fmla="*/ 5770207 h 6738329"/>
              <a:gd name="connsiteX3123" fmla="*/ 7631148 w 12191368"/>
              <a:gd name="connsiteY3123" fmla="*/ 5769998 h 6738329"/>
              <a:gd name="connsiteX3124" fmla="*/ 7639131 w 12191368"/>
              <a:gd name="connsiteY3124" fmla="*/ 5770207 h 6738329"/>
              <a:gd name="connsiteX3125" fmla="*/ 7623165 w 12191368"/>
              <a:gd name="connsiteY3125" fmla="*/ 5764964 h 6738329"/>
              <a:gd name="connsiteX3126" fmla="*/ 7617575 w 12191368"/>
              <a:gd name="connsiteY3126" fmla="*/ 5764754 h 6738329"/>
              <a:gd name="connsiteX3127" fmla="*/ 7612388 w 12191368"/>
              <a:gd name="connsiteY3127" fmla="*/ 5764544 h 6738329"/>
              <a:gd name="connsiteX3128" fmla="*/ 7607996 w 12191368"/>
              <a:gd name="connsiteY3128" fmla="*/ 5764125 h 6738329"/>
              <a:gd name="connsiteX3129" fmla="*/ 7604006 w 12191368"/>
              <a:gd name="connsiteY3129" fmla="*/ 5763705 h 6738329"/>
              <a:gd name="connsiteX3130" fmla="*/ 7600412 w 12191368"/>
              <a:gd name="connsiteY3130" fmla="*/ 5763076 h 6738329"/>
              <a:gd name="connsiteX3131" fmla="*/ 7597220 w 12191368"/>
              <a:gd name="connsiteY3131" fmla="*/ 5762446 h 6738329"/>
              <a:gd name="connsiteX3132" fmla="*/ 7594825 w 12191368"/>
              <a:gd name="connsiteY3132" fmla="*/ 5761607 h 6738329"/>
              <a:gd name="connsiteX3133" fmla="*/ 7592430 w 12191368"/>
              <a:gd name="connsiteY3133" fmla="*/ 5760558 h 6738329"/>
              <a:gd name="connsiteX3134" fmla="*/ 7590832 w 12191368"/>
              <a:gd name="connsiteY3134" fmla="*/ 5759510 h 6738329"/>
              <a:gd name="connsiteX3135" fmla="*/ 7589237 w 12191368"/>
              <a:gd name="connsiteY3135" fmla="*/ 5758251 h 6738329"/>
              <a:gd name="connsiteX3136" fmla="*/ 7588038 w 12191368"/>
              <a:gd name="connsiteY3136" fmla="*/ 5757202 h 6738329"/>
              <a:gd name="connsiteX3137" fmla="*/ 7586842 w 12191368"/>
              <a:gd name="connsiteY3137" fmla="*/ 5755944 h 6738329"/>
              <a:gd name="connsiteX3138" fmla="*/ 7586443 w 12191368"/>
              <a:gd name="connsiteY3138" fmla="*/ 5754685 h 6738329"/>
              <a:gd name="connsiteX3139" fmla="*/ 7586043 w 12191368"/>
              <a:gd name="connsiteY3139" fmla="*/ 5753217 h 6738329"/>
              <a:gd name="connsiteX3140" fmla="*/ 7585644 w 12191368"/>
              <a:gd name="connsiteY3140" fmla="*/ 5750490 h 6738329"/>
              <a:gd name="connsiteX3141" fmla="*/ 7586043 w 12191368"/>
              <a:gd name="connsiteY3141" fmla="*/ 5747344 h 6738329"/>
              <a:gd name="connsiteX3142" fmla="*/ 7586842 w 12191368"/>
              <a:gd name="connsiteY3142" fmla="*/ 5744407 h 6738329"/>
              <a:gd name="connsiteX3143" fmla="*/ 7588838 w 12191368"/>
              <a:gd name="connsiteY3143" fmla="*/ 5737695 h 6738329"/>
              <a:gd name="connsiteX3144" fmla="*/ 7589636 w 12191368"/>
              <a:gd name="connsiteY3144" fmla="*/ 5734759 h 6738329"/>
              <a:gd name="connsiteX3145" fmla="*/ 7590035 w 12191368"/>
              <a:gd name="connsiteY3145" fmla="*/ 5731612 h 6738329"/>
              <a:gd name="connsiteX3146" fmla="*/ 7589636 w 12191368"/>
              <a:gd name="connsiteY3146" fmla="*/ 5728885 h 6738329"/>
              <a:gd name="connsiteX3147" fmla="*/ 7589237 w 12191368"/>
              <a:gd name="connsiteY3147" fmla="*/ 5727417 h 6738329"/>
              <a:gd name="connsiteX3148" fmla="*/ 7588838 w 12191368"/>
              <a:gd name="connsiteY3148" fmla="*/ 5726159 h 6738329"/>
              <a:gd name="connsiteX3149" fmla="*/ 7585644 w 12191368"/>
              <a:gd name="connsiteY3149" fmla="*/ 5707071 h 6738329"/>
              <a:gd name="connsiteX3150" fmla="*/ 7580854 w 12191368"/>
              <a:gd name="connsiteY3150" fmla="*/ 5710007 h 6738329"/>
              <a:gd name="connsiteX3151" fmla="*/ 7575665 w 12191368"/>
              <a:gd name="connsiteY3151" fmla="*/ 5712734 h 6738329"/>
              <a:gd name="connsiteX3152" fmla="*/ 7571674 w 12191368"/>
              <a:gd name="connsiteY3152" fmla="*/ 5715671 h 6738329"/>
              <a:gd name="connsiteX3153" fmla="*/ 7568082 w 12191368"/>
              <a:gd name="connsiteY3153" fmla="*/ 5718607 h 6738329"/>
              <a:gd name="connsiteX3154" fmla="*/ 7564489 w 12191368"/>
              <a:gd name="connsiteY3154" fmla="*/ 5721544 h 6738329"/>
              <a:gd name="connsiteX3155" fmla="*/ 7561295 w 12191368"/>
              <a:gd name="connsiteY3155" fmla="*/ 5724690 h 6738329"/>
              <a:gd name="connsiteX3156" fmla="*/ 7558502 w 12191368"/>
              <a:gd name="connsiteY3156" fmla="*/ 5728046 h 6738329"/>
              <a:gd name="connsiteX3157" fmla="*/ 7556107 w 12191368"/>
              <a:gd name="connsiteY3157" fmla="*/ 5731193 h 6738329"/>
              <a:gd name="connsiteX3158" fmla="*/ 7553711 w 12191368"/>
              <a:gd name="connsiteY3158" fmla="*/ 5734339 h 6738329"/>
              <a:gd name="connsiteX3159" fmla="*/ 7551716 w 12191368"/>
              <a:gd name="connsiteY3159" fmla="*/ 5737695 h 6738329"/>
              <a:gd name="connsiteX3160" fmla="*/ 7548125 w 12191368"/>
              <a:gd name="connsiteY3160" fmla="*/ 5744407 h 6738329"/>
              <a:gd name="connsiteX3161" fmla="*/ 7544931 w 12191368"/>
              <a:gd name="connsiteY3161" fmla="*/ 5751329 h 6738329"/>
              <a:gd name="connsiteX3162" fmla="*/ 7542137 w 12191368"/>
              <a:gd name="connsiteY3162" fmla="*/ 5758041 h 6738329"/>
              <a:gd name="connsiteX3163" fmla="*/ 7537746 w 12191368"/>
              <a:gd name="connsiteY3163" fmla="*/ 5772095 h 6738329"/>
              <a:gd name="connsiteX3164" fmla="*/ 7535351 w 12191368"/>
              <a:gd name="connsiteY3164" fmla="*/ 5779017 h 6738329"/>
              <a:gd name="connsiteX3165" fmla="*/ 7532558 w 12191368"/>
              <a:gd name="connsiteY3165" fmla="*/ 5785939 h 6738329"/>
              <a:gd name="connsiteX3166" fmla="*/ 7529363 w 12191368"/>
              <a:gd name="connsiteY3166" fmla="*/ 5792651 h 6738329"/>
              <a:gd name="connsiteX3167" fmla="*/ 7525373 w 12191368"/>
              <a:gd name="connsiteY3167" fmla="*/ 5799363 h 6738329"/>
              <a:gd name="connsiteX3168" fmla="*/ 7522978 w 12191368"/>
              <a:gd name="connsiteY3168" fmla="*/ 5802509 h 6738329"/>
              <a:gd name="connsiteX3169" fmla="*/ 7520183 w 12191368"/>
              <a:gd name="connsiteY3169" fmla="*/ 5805656 h 6738329"/>
              <a:gd name="connsiteX3170" fmla="*/ 7517389 w 12191368"/>
              <a:gd name="connsiteY3170" fmla="*/ 5808802 h 6738329"/>
              <a:gd name="connsiteX3171" fmla="*/ 7513798 w 12191368"/>
              <a:gd name="connsiteY3171" fmla="*/ 5812158 h 6738329"/>
              <a:gd name="connsiteX3172" fmla="*/ 7512600 w 12191368"/>
              <a:gd name="connsiteY3172" fmla="*/ 5816143 h 6738329"/>
              <a:gd name="connsiteX3173" fmla="*/ 7511003 w 12191368"/>
              <a:gd name="connsiteY3173" fmla="*/ 5820129 h 6738329"/>
              <a:gd name="connsiteX3174" fmla="*/ 7509007 w 12191368"/>
              <a:gd name="connsiteY3174" fmla="*/ 5824114 h 6738329"/>
              <a:gd name="connsiteX3175" fmla="*/ 7506613 w 12191368"/>
              <a:gd name="connsiteY3175" fmla="*/ 5827890 h 6738329"/>
              <a:gd name="connsiteX3176" fmla="*/ 7504218 w 12191368"/>
              <a:gd name="connsiteY3176" fmla="*/ 5831875 h 6738329"/>
              <a:gd name="connsiteX3177" fmla="*/ 7501423 w 12191368"/>
              <a:gd name="connsiteY3177" fmla="*/ 5835441 h 6738329"/>
              <a:gd name="connsiteX3178" fmla="*/ 7498230 w 12191368"/>
              <a:gd name="connsiteY3178" fmla="*/ 5839007 h 6738329"/>
              <a:gd name="connsiteX3179" fmla="*/ 7495037 w 12191368"/>
              <a:gd name="connsiteY3179" fmla="*/ 5842573 h 6738329"/>
              <a:gd name="connsiteX3180" fmla="*/ 7491445 w 12191368"/>
              <a:gd name="connsiteY3180" fmla="*/ 5846139 h 6738329"/>
              <a:gd name="connsiteX3181" fmla="*/ 7487852 w 12191368"/>
              <a:gd name="connsiteY3181" fmla="*/ 5849704 h 6738329"/>
              <a:gd name="connsiteX3182" fmla="*/ 7479071 w 12191368"/>
              <a:gd name="connsiteY3182" fmla="*/ 5856417 h 6738329"/>
              <a:gd name="connsiteX3183" fmla="*/ 7470289 w 12191368"/>
              <a:gd name="connsiteY3183" fmla="*/ 5862919 h 6738329"/>
              <a:gd name="connsiteX3184" fmla="*/ 7460710 w 12191368"/>
              <a:gd name="connsiteY3184" fmla="*/ 5869422 h 6738329"/>
              <a:gd name="connsiteX3185" fmla="*/ 7455521 w 12191368"/>
              <a:gd name="connsiteY3185" fmla="*/ 5870890 h 6738329"/>
              <a:gd name="connsiteX3186" fmla="*/ 7450731 w 12191368"/>
              <a:gd name="connsiteY3186" fmla="*/ 5872148 h 6738329"/>
              <a:gd name="connsiteX3187" fmla="*/ 7445143 w 12191368"/>
              <a:gd name="connsiteY3187" fmla="*/ 5873197 h 6738329"/>
              <a:gd name="connsiteX3188" fmla="*/ 7439954 w 12191368"/>
              <a:gd name="connsiteY3188" fmla="*/ 5874036 h 6738329"/>
              <a:gd name="connsiteX3189" fmla="*/ 7434765 w 12191368"/>
              <a:gd name="connsiteY3189" fmla="*/ 5874665 h 6738329"/>
              <a:gd name="connsiteX3190" fmla="*/ 7429975 w 12191368"/>
              <a:gd name="connsiteY3190" fmla="*/ 5875295 h 6738329"/>
              <a:gd name="connsiteX3191" fmla="*/ 7424787 w 12191368"/>
              <a:gd name="connsiteY3191" fmla="*/ 5875714 h 6738329"/>
              <a:gd name="connsiteX3192" fmla="*/ 7419597 w 12191368"/>
              <a:gd name="connsiteY3192" fmla="*/ 5875924 h 6738329"/>
              <a:gd name="connsiteX3193" fmla="*/ 7409219 w 12191368"/>
              <a:gd name="connsiteY3193" fmla="*/ 5876133 h 6738329"/>
              <a:gd name="connsiteX3194" fmla="*/ 7399240 w 12191368"/>
              <a:gd name="connsiteY3194" fmla="*/ 5875924 h 6738329"/>
              <a:gd name="connsiteX3195" fmla="*/ 7389262 w 12191368"/>
              <a:gd name="connsiteY3195" fmla="*/ 5875295 h 6738329"/>
              <a:gd name="connsiteX3196" fmla="*/ 7378884 w 12191368"/>
              <a:gd name="connsiteY3196" fmla="*/ 5874665 h 6738329"/>
              <a:gd name="connsiteX3197" fmla="*/ 7368905 w 12191368"/>
              <a:gd name="connsiteY3197" fmla="*/ 5873616 h 6738329"/>
              <a:gd name="connsiteX3198" fmla="*/ 7358527 w 12191368"/>
              <a:gd name="connsiteY3198" fmla="*/ 5872358 h 6738329"/>
              <a:gd name="connsiteX3199" fmla="*/ 7338170 w 12191368"/>
              <a:gd name="connsiteY3199" fmla="*/ 5870051 h 6738329"/>
              <a:gd name="connsiteX3200" fmla="*/ 7328191 w 12191368"/>
              <a:gd name="connsiteY3200" fmla="*/ 5869002 h 6738329"/>
              <a:gd name="connsiteX3201" fmla="*/ 7317814 w 12191368"/>
              <a:gd name="connsiteY3201" fmla="*/ 5868163 h 6738329"/>
              <a:gd name="connsiteX3202" fmla="*/ 7307835 w 12191368"/>
              <a:gd name="connsiteY3202" fmla="*/ 5867533 h 6738329"/>
              <a:gd name="connsiteX3203" fmla="*/ 7297457 w 12191368"/>
              <a:gd name="connsiteY3203" fmla="*/ 5867324 h 6738329"/>
              <a:gd name="connsiteX3204" fmla="*/ 7287078 w 12191368"/>
              <a:gd name="connsiteY3204" fmla="*/ 5867953 h 6738329"/>
              <a:gd name="connsiteX3205" fmla="*/ 7276302 w 12191368"/>
              <a:gd name="connsiteY3205" fmla="*/ 5868372 h 6738329"/>
              <a:gd name="connsiteX3206" fmla="*/ 7265525 w 12191368"/>
              <a:gd name="connsiteY3206" fmla="*/ 5868372 h 6738329"/>
              <a:gd name="connsiteX3207" fmla="*/ 7254748 w 12191368"/>
              <a:gd name="connsiteY3207" fmla="*/ 5868163 h 6738329"/>
              <a:gd name="connsiteX3208" fmla="*/ 7243173 w 12191368"/>
              <a:gd name="connsiteY3208" fmla="*/ 5867533 h 6738329"/>
              <a:gd name="connsiteX3209" fmla="*/ 7231997 w 12191368"/>
              <a:gd name="connsiteY3209" fmla="*/ 5866694 h 6738329"/>
              <a:gd name="connsiteX3210" fmla="*/ 7221220 w 12191368"/>
              <a:gd name="connsiteY3210" fmla="*/ 5865646 h 6738329"/>
              <a:gd name="connsiteX3211" fmla="*/ 7209644 w 12191368"/>
              <a:gd name="connsiteY3211" fmla="*/ 5864177 h 6738329"/>
              <a:gd name="connsiteX3212" fmla="*/ 7198467 w 12191368"/>
              <a:gd name="connsiteY3212" fmla="*/ 5862290 h 6738329"/>
              <a:gd name="connsiteX3213" fmla="*/ 7186893 w 12191368"/>
              <a:gd name="connsiteY3213" fmla="*/ 5860402 h 6738329"/>
              <a:gd name="connsiteX3214" fmla="*/ 7176115 w 12191368"/>
              <a:gd name="connsiteY3214" fmla="*/ 5858304 h 6738329"/>
              <a:gd name="connsiteX3215" fmla="*/ 7165338 w 12191368"/>
              <a:gd name="connsiteY3215" fmla="*/ 5855997 h 6738329"/>
              <a:gd name="connsiteX3216" fmla="*/ 7154162 w 12191368"/>
              <a:gd name="connsiteY3216" fmla="*/ 5853480 h 6738329"/>
              <a:gd name="connsiteX3217" fmla="*/ 7143385 w 12191368"/>
              <a:gd name="connsiteY3217" fmla="*/ 5850753 h 6738329"/>
              <a:gd name="connsiteX3218" fmla="*/ 7133007 w 12191368"/>
              <a:gd name="connsiteY3218" fmla="*/ 5847817 h 6738329"/>
              <a:gd name="connsiteX3219" fmla="*/ 7123029 w 12191368"/>
              <a:gd name="connsiteY3219" fmla="*/ 5844251 h 6738329"/>
              <a:gd name="connsiteX3220" fmla="*/ 7112649 w 12191368"/>
              <a:gd name="connsiteY3220" fmla="*/ 5840894 h 6738329"/>
              <a:gd name="connsiteX3221" fmla="*/ 7102671 w 12191368"/>
              <a:gd name="connsiteY3221" fmla="*/ 5837539 h 6738329"/>
              <a:gd name="connsiteX3222" fmla="*/ 7093091 w 12191368"/>
              <a:gd name="connsiteY3222" fmla="*/ 5833763 h 6738329"/>
              <a:gd name="connsiteX3223" fmla="*/ 7083911 w 12191368"/>
              <a:gd name="connsiteY3223" fmla="*/ 5829987 h 6738329"/>
              <a:gd name="connsiteX3224" fmla="*/ 7074731 w 12191368"/>
              <a:gd name="connsiteY3224" fmla="*/ 5825792 h 6738329"/>
              <a:gd name="connsiteX3225" fmla="*/ 7066348 w 12191368"/>
              <a:gd name="connsiteY3225" fmla="*/ 5821597 h 6738329"/>
              <a:gd name="connsiteX3226" fmla="*/ 7058365 w 12191368"/>
              <a:gd name="connsiteY3226" fmla="*/ 5817402 h 6738329"/>
              <a:gd name="connsiteX3227" fmla="*/ 7050382 w 12191368"/>
              <a:gd name="connsiteY3227" fmla="*/ 5812997 h 6738329"/>
              <a:gd name="connsiteX3228" fmla="*/ 7043198 w 12191368"/>
              <a:gd name="connsiteY3228" fmla="*/ 5808173 h 6738329"/>
              <a:gd name="connsiteX3229" fmla="*/ 7036412 w 12191368"/>
              <a:gd name="connsiteY3229" fmla="*/ 5803558 h 6738329"/>
              <a:gd name="connsiteX3230" fmla="*/ 7030026 w 12191368"/>
              <a:gd name="connsiteY3230" fmla="*/ 5798943 h 6738329"/>
              <a:gd name="connsiteX3231" fmla="*/ 7024038 w 12191368"/>
              <a:gd name="connsiteY3231" fmla="*/ 5793909 h 6738329"/>
              <a:gd name="connsiteX3232" fmla="*/ 7018850 w 12191368"/>
              <a:gd name="connsiteY3232" fmla="*/ 5789085 h 6738329"/>
              <a:gd name="connsiteX3233" fmla="*/ 7014459 w 12191368"/>
              <a:gd name="connsiteY3233" fmla="*/ 5784051 h 6738329"/>
              <a:gd name="connsiteX3234" fmla="*/ 7010468 w 12191368"/>
              <a:gd name="connsiteY3234" fmla="*/ 5779017 h 6738329"/>
              <a:gd name="connsiteX3235" fmla="*/ 7006875 w 12191368"/>
              <a:gd name="connsiteY3235" fmla="*/ 5773773 h 6738329"/>
              <a:gd name="connsiteX3236" fmla="*/ 7004480 w 12191368"/>
              <a:gd name="connsiteY3236" fmla="*/ 5772095 h 6738329"/>
              <a:gd name="connsiteX3237" fmla="*/ 7002883 w 12191368"/>
              <a:gd name="connsiteY3237" fmla="*/ 5770207 h 6738329"/>
              <a:gd name="connsiteX3238" fmla="*/ 7002484 w 12191368"/>
              <a:gd name="connsiteY3238" fmla="*/ 5768319 h 6738329"/>
              <a:gd name="connsiteX3239" fmla="*/ 7002883 w 12191368"/>
              <a:gd name="connsiteY3239" fmla="*/ 5766222 h 6738329"/>
              <a:gd name="connsiteX3240" fmla="*/ 6999292 w 12191368"/>
              <a:gd name="connsiteY3240" fmla="*/ 5763495 h 6738329"/>
              <a:gd name="connsiteX3241" fmla="*/ 6996098 w 12191368"/>
              <a:gd name="connsiteY3241" fmla="*/ 5760349 h 6738329"/>
              <a:gd name="connsiteX3242" fmla="*/ 6993703 w 12191368"/>
              <a:gd name="connsiteY3242" fmla="*/ 5757202 h 6738329"/>
              <a:gd name="connsiteX3243" fmla="*/ 6991708 w 12191368"/>
              <a:gd name="connsiteY3243" fmla="*/ 5753846 h 6738329"/>
              <a:gd name="connsiteX3244" fmla="*/ 6990110 w 12191368"/>
              <a:gd name="connsiteY3244" fmla="*/ 5750490 h 6738329"/>
              <a:gd name="connsiteX3245" fmla="*/ 6989312 w 12191368"/>
              <a:gd name="connsiteY3245" fmla="*/ 5747134 h 6738329"/>
              <a:gd name="connsiteX3246" fmla="*/ 6987715 w 12191368"/>
              <a:gd name="connsiteY3246" fmla="*/ 5739583 h 6738329"/>
              <a:gd name="connsiteX3247" fmla="*/ 6986119 w 12191368"/>
              <a:gd name="connsiteY3247" fmla="*/ 5732032 h 6738329"/>
              <a:gd name="connsiteX3248" fmla="*/ 6985320 w 12191368"/>
              <a:gd name="connsiteY3248" fmla="*/ 5727836 h 6738329"/>
              <a:gd name="connsiteX3249" fmla="*/ 6984124 w 12191368"/>
              <a:gd name="connsiteY3249" fmla="*/ 5723432 h 6738329"/>
              <a:gd name="connsiteX3250" fmla="*/ 6982527 w 12191368"/>
              <a:gd name="connsiteY3250" fmla="*/ 5719236 h 6738329"/>
              <a:gd name="connsiteX3251" fmla="*/ 6980531 w 12191368"/>
              <a:gd name="connsiteY3251" fmla="*/ 5714832 h 6738329"/>
              <a:gd name="connsiteX3252" fmla="*/ 6977737 w 12191368"/>
              <a:gd name="connsiteY3252" fmla="*/ 5710427 h 6738329"/>
              <a:gd name="connsiteX3253" fmla="*/ 6974544 w 12191368"/>
              <a:gd name="connsiteY3253" fmla="*/ 5705393 h 6738329"/>
              <a:gd name="connsiteX3254" fmla="*/ 6969754 w 12191368"/>
              <a:gd name="connsiteY3254" fmla="*/ 5716300 h 6738329"/>
              <a:gd name="connsiteX3255" fmla="*/ 6965364 w 12191368"/>
              <a:gd name="connsiteY3255" fmla="*/ 5726998 h 6738329"/>
              <a:gd name="connsiteX3256" fmla="*/ 6956582 w 12191368"/>
              <a:gd name="connsiteY3256" fmla="*/ 5747763 h 6738329"/>
              <a:gd name="connsiteX3257" fmla="*/ 6948598 w 12191368"/>
              <a:gd name="connsiteY3257" fmla="*/ 5767900 h 6738329"/>
              <a:gd name="connsiteX3258" fmla="*/ 6941014 w 12191368"/>
              <a:gd name="connsiteY3258" fmla="*/ 5787407 h 6738329"/>
              <a:gd name="connsiteX3259" fmla="*/ 6937024 w 12191368"/>
              <a:gd name="connsiteY3259" fmla="*/ 5797056 h 6738329"/>
              <a:gd name="connsiteX3260" fmla="*/ 6932633 w 12191368"/>
              <a:gd name="connsiteY3260" fmla="*/ 5806495 h 6738329"/>
              <a:gd name="connsiteX3261" fmla="*/ 6927844 w 12191368"/>
              <a:gd name="connsiteY3261" fmla="*/ 5815934 h 6738329"/>
              <a:gd name="connsiteX3262" fmla="*/ 6922654 w 12191368"/>
              <a:gd name="connsiteY3262" fmla="*/ 5825163 h 6738329"/>
              <a:gd name="connsiteX3263" fmla="*/ 6917465 w 12191368"/>
              <a:gd name="connsiteY3263" fmla="*/ 5834182 h 6738329"/>
              <a:gd name="connsiteX3264" fmla="*/ 6911876 w 12191368"/>
              <a:gd name="connsiteY3264" fmla="*/ 5843202 h 6738329"/>
              <a:gd name="connsiteX3265" fmla="*/ 6905491 w 12191368"/>
              <a:gd name="connsiteY3265" fmla="*/ 5852221 h 6738329"/>
              <a:gd name="connsiteX3266" fmla="*/ 6898705 w 12191368"/>
              <a:gd name="connsiteY3266" fmla="*/ 5860821 h 6738329"/>
              <a:gd name="connsiteX3267" fmla="*/ 6807699 w 12191368"/>
              <a:gd name="connsiteY3267" fmla="*/ 6051489 h 6738329"/>
              <a:gd name="connsiteX3268" fmla="*/ 6808098 w 12191368"/>
              <a:gd name="connsiteY3268" fmla="*/ 6051489 h 6738329"/>
              <a:gd name="connsiteX3269" fmla="*/ 6806500 w 12191368"/>
              <a:gd name="connsiteY3269" fmla="*/ 6058411 h 6738329"/>
              <a:gd name="connsiteX3270" fmla="*/ 6804905 w 12191368"/>
              <a:gd name="connsiteY3270" fmla="*/ 6065333 h 6738329"/>
              <a:gd name="connsiteX3271" fmla="*/ 6800514 w 12191368"/>
              <a:gd name="connsiteY3271" fmla="*/ 6078967 h 6738329"/>
              <a:gd name="connsiteX3272" fmla="*/ 6795325 w 12191368"/>
              <a:gd name="connsiteY3272" fmla="*/ 6092601 h 6738329"/>
              <a:gd name="connsiteX3273" fmla="*/ 6789337 w 12191368"/>
              <a:gd name="connsiteY3273" fmla="*/ 6105816 h 6738329"/>
              <a:gd name="connsiteX3274" fmla="*/ 6782951 w 12191368"/>
              <a:gd name="connsiteY3274" fmla="*/ 6119030 h 6738329"/>
              <a:gd name="connsiteX3275" fmla="*/ 6775766 w 12191368"/>
              <a:gd name="connsiteY3275" fmla="*/ 6132245 h 6738329"/>
              <a:gd name="connsiteX3276" fmla="*/ 6767783 w 12191368"/>
              <a:gd name="connsiteY3276" fmla="*/ 6145250 h 6738329"/>
              <a:gd name="connsiteX3277" fmla="*/ 6759003 w 12191368"/>
              <a:gd name="connsiteY3277" fmla="*/ 6158045 h 6738329"/>
              <a:gd name="connsiteX3278" fmla="*/ 6750220 w 12191368"/>
              <a:gd name="connsiteY3278" fmla="*/ 6170839 h 6738329"/>
              <a:gd name="connsiteX3279" fmla="*/ 6741040 w 12191368"/>
              <a:gd name="connsiteY3279" fmla="*/ 6183635 h 6738329"/>
              <a:gd name="connsiteX3280" fmla="*/ 6731061 w 12191368"/>
              <a:gd name="connsiteY3280" fmla="*/ 6196430 h 6738329"/>
              <a:gd name="connsiteX3281" fmla="*/ 6721082 w 12191368"/>
              <a:gd name="connsiteY3281" fmla="*/ 6209015 h 6738329"/>
              <a:gd name="connsiteX3282" fmla="*/ 6700327 w 12191368"/>
              <a:gd name="connsiteY3282" fmla="*/ 6234395 h 6738329"/>
              <a:gd name="connsiteX3283" fmla="*/ 6678772 w 12191368"/>
              <a:gd name="connsiteY3283" fmla="*/ 6259356 h 6738329"/>
              <a:gd name="connsiteX3284" fmla="*/ 6676776 w 12191368"/>
              <a:gd name="connsiteY3284" fmla="*/ 6261664 h 6738329"/>
              <a:gd name="connsiteX3285" fmla="*/ 6674381 w 12191368"/>
              <a:gd name="connsiteY3285" fmla="*/ 6263971 h 6738329"/>
              <a:gd name="connsiteX3286" fmla="*/ 6671987 w 12191368"/>
              <a:gd name="connsiteY3286" fmla="*/ 6265439 h 6738329"/>
              <a:gd name="connsiteX3287" fmla="*/ 6669991 w 12191368"/>
              <a:gd name="connsiteY3287" fmla="*/ 6266698 h 6738329"/>
              <a:gd name="connsiteX3288" fmla="*/ 6667596 w 12191368"/>
              <a:gd name="connsiteY3288" fmla="*/ 6267746 h 6738329"/>
              <a:gd name="connsiteX3289" fmla="*/ 6664403 w 12191368"/>
              <a:gd name="connsiteY3289" fmla="*/ 6268376 h 6738329"/>
              <a:gd name="connsiteX3290" fmla="*/ 6662008 w 12191368"/>
              <a:gd name="connsiteY3290" fmla="*/ 6268795 h 6738329"/>
              <a:gd name="connsiteX3291" fmla="*/ 6659612 w 12191368"/>
              <a:gd name="connsiteY3291" fmla="*/ 6269005 h 6738329"/>
              <a:gd name="connsiteX3292" fmla="*/ 6657218 w 12191368"/>
              <a:gd name="connsiteY3292" fmla="*/ 6269215 h 6738329"/>
              <a:gd name="connsiteX3293" fmla="*/ 6654424 w 12191368"/>
              <a:gd name="connsiteY3293" fmla="*/ 6269215 h 6738329"/>
              <a:gd name="connsiteX3294" fmla="*/ 6649235 w 12191368"/>
              <a:gd name="connsiteY3294" fmla="*/ 6268795 h 6738329"/>
              <a:gd name="connsiteX3295" fmla="*/ 6643248 w 12191368"/>
              <a:gd name="connsiteY3295" fmla="*/ 6268376 h 6738329"/>
              <a:gd name="connsiteX3296" fmla="*/ 6637659 w 12191368"/>
              <a:gd name="connsiteY3296" fmla="*/ 6268166 h 6738329"/>
              <a:gd name="connsiteX3297" fmla="*/ 6611316 w 12191368"/>
              <a:gd name="connsiteY3297" fmla="*/ 6268376 h 6738329"/>
              <a:gd name="connsiteX3298" fmla="*/ 6585371 w 12191368"/>
              <a:gd name="connsiteY3298" fmla="*/ 6268795 h 6738329"/>
              <a:gd name="connsiteX3299" fmla="*/ 6533482 w 12191368"/>
              <a:gd name="connsiteY3299" fmla="*/ 6269635 h 6738329"/>
              <a:gd name="connsiteX3300" fmla="*/ 6510330 w 12191368"/>
              <a:gd name="connsiteY3300" fmla="*/ 6270683 h 6738329"/>
              <a:gd name="connsiteX3301" fmla="*/ 6498356 w 12191368"/>
              <a:gd name="connsiteY3301" fmla="*/ 6271312 h 6738329"/>
              <a:gd name="connsiteX3302" fmla="*/ 6486781 w 12191368"/>
              <a:gd name="connsiteY3302" fmla="*/ 6271942 h 6738329"/>
              <a:gd name="connsiteX3303" fmla="*/ 6475205 w 12191368"/>
              <a:gd name="connsiteY3303" fmla="*/ 6272151 h 6738329"/>
              <a:gd name="connsiteX3304" fmla="*/ 6463629 w 12191368"/>
              <a:gd name="connsiteY3304" fmla="*/ 6272151 h 6738329"/>
              <a:gd name="connsiteX3305" fmla="*/ 6452853 w 12191368"/>
              <a:gd name="connsiteY3305" fmla="*/ 6271942 h 6738329"/>
              <a:gd name="connsiteX3306" fmla="*/ 6442076 w 12191368"/>
              <a:gd name="connsiteY3306" fmla="*/ 6271103 h 6738329"/>
              <a:gd name="connsiteX3307" fmla="*/ 6436487 w 12191368"/>
              <a:gd name="connsiteY3307" fmla="*/ 6270683 h 6738329"/>
              <a:gd name="connsiteX3308" fmla="*/ 6431299 w 12191368"/>
              <a:gd name="connsiteY3308" fmla="*/ 6269844 h 6738329"/>
              <a:gd name="connsiteX3309" fmla="*/ 6426110 w 12191368"/>
              <a:gd name="connsiteY3309" fmla="*/ 6269005 h 6738329"/>
              <a:gd name="connsiteX3310" fmla="*/ 6421320 w 12191368"/>
              <a:gd name="connsiteY3310" fmla="*/ 6268166 h 6738329"/>
              <a:gd name="connsiteX3311" fmla="*/ 6416131 w 12191368"/>
              <a:gd name="connsiteY3311" fmla="*/ 6266908 h 6738329"/>
              <a:gd name="connsiteX3312" fmla="*/ 6411341 w 12191368"/>
              <a:gd name="connsiteY3312" fmla="*/ 6265649 h 6738329"/>
              <a:gd name="connsiteX3313" fmla="*/ 6406950 w 12191368"/>
              <a:gd name="connsiteY3313" fmla="*/ 6264181 h 6738329"/>
              <a:gd name="connsiteX3314" fmla="*/ 6402160 w 12191368"/>
              <a:gd name="connsiteY3314" fmla="*/ 6262503 h 6738329"/>
              <a:gd name="connsiteX3315" fmla="*/ 6397771 w 12191368"/>
              <a:gd name="connsiteY3315" fmla="*/ 6260405 h 6738329"/>
              <a:gd name="connsiteX3316" fmla="*/ 6393379 w 12191368"/>
              <a:gd name="connsiteY3316" fmla="*/ 6258308 h 6738329"/>
              <a:gd name="connsiteX3317" fmla="*/ 6389388 w 12191368"/>
              <a:gd name="connsiteY3317" fmla="*/ 6256000 h 6738329"/>
              <a:gd name="connsiteX3318" fmla="*/ 6385395 w 12191368"/>
              <a:gd name="connsiteY3318" fmla="*/ 6253483 h 6738329"/>
              <a:gd name="connsiteX3319" fmla="*/ 6381405 w 12191368"/>
              <a:gd name="connsiteY3319" fmla="*/ 6250756 h 6738329"/>
              <a:gd name="connsiteX3320" fmla="*/ 6377811 w 12191368"/>
              <a:gd name="connsiteY3320" fmla="*/ 6247610 h 6738329"/>
              <a:gd name="connsiteX3321" fmla="*/ 6374220 w 12191368"/>
              <a:gd name="connsiteY3321" fmla="*/ 6244044 h 6738329"/>
              <a:gd name="connsiteX3322" fmla="*/ 6370628 w 12191368"/>
              <a:gd name="connsiteY3322" fmla="*/ 6240688 h 6738329"/>
              <a:gd name="connsiteX3323" fmla="*/ 6367435 w 12191368"/>
              <a:gd name="connsiteY3323" fmla="*/ 6240688 h 6738329"/>
              <a:gd name="connsiteX3324" fmla="*/ 6363842 w 12191368"/>
              <a:gd name="connsiteY3324" fmla="*/ 6241107 h 6738329"/>
              <a:gd name="connsiteX3325" fmla="*/ 6360649 w 12191368"/>
              <a:gd name="connsiteY3325" fmla="*/ 6241527 h 6738329"/>
              <a:gd name="connsiteX3326" fmla="*/ 6357057 w 12191368"/>
              <a:gd name="connsiteY3326" fmla="*/ 6242157 h 6738329"/>
              <a:gd name="connsiteX3327" fmla="*/ 6350669 w 12191368"/>
              <a:gd name="connsiteY3327" fmla="*/ 6243625 h 6738329"/>
              <a:gd name="connsiteX3328" fmla="*/ 6344284 w 12191368"/>
              <a:gd name="connsiteY3328" fmla="*/ 6245512 h 6738329"/>
              <a:gd name="connsiteX3329" fmla="*/ 6337498 w 12191368"/>
              <a:gd name="connsiteY3329" fmla="*/ 6247610 h 6738329"/>
              <a:gd name="connsiteX3330" fmla="*/ 6331511 w 12191368"/>
              <a:gd name="connsiteY3330" fmla="*/ 6249707 h 6738329"/>
              <a:gd name="connsiteX3331" fmla="*/ 6325125 w 12191368"/>
              <a:gd name="connsiteY3331" fmla="*/ 6251805 h 6738329"/>
              <a:gd name="connsiteX3332" fmla="*/ 6318738 w 12191368"/>
              <a:gd name="connsiteY3332" fmla="*/ 6253693 h 6738329"/>
              <a:gd name="connsiteX3333" fmla="*/ 6312352 w 12191368"/>
              <a:gd name="connsiteY3333" fmla="*/ 6255371 h 6738329"/>
              <a:gd name="connsiteX3334" fmla="*/ 6305566 w 12191368"/>
              <a:gd name="connsiteY3334" fmla="*/ 6256839 h 6738329"/>
              <a:gd name="connsiteX3335" fmla="*/ 6301973 w 12191368"/>
              <a:gd name="connsiteY3335" fmla="*/ 6257259 h 6738329"/>
              <a:gd name="connsiteX3336" fmla="*/ 6298780 w 12191368"/>
              <a:gd name="connsiteY3336" fmla="*/ 6257678 h 6738329"/>
              <a:gd name="connsiteX3337" fmla="*/ 6295188 w 12191368"/>
              <a:gd name="connsiteY3337" fmla="*/ 6257888 h 6738329"/>
              <a:gd name="connsiteX3338" fmla="*/ 6291994 w 12191368"/>
              <a:gd name="connsiteY3338" fmla="*/ 6258098 h 6738329"/>
              <a:gd name="connsiteX3339" fmla="*/ 6288402 w 12191368"/>
              <a:gd name="connsiteY3339" fmla="*/ 6257888 h 6738329"/>
              <a:gd name="connsiteX3340" fmla="*/ 6284810 w 12191368"/>
              <a:gd name="connsiteY3340" fmla="*/ 6257678 h 6738329"/>
              <a:gd name="connsiteX3341" fmla="*/ 6281218 w 12191368"/>
              <a:gd name="connsiteY3341" fmla="*/ 6257259 h 6738329"/>
              <a:gd name="connsiteX3342" fmla="*/ 6277226 w 12191368"/>
              <a:gd name="connsiteY3342" fmla="*/ 6256630 h 6738329"/>
              <a:gd name="connsiteX3343" fmla="*/ 6273235 w 12191368"/>
              <a:gd name="connsiteY3343" fmla="*/ 6255791 h 6738329"/>
              <a:gd name="connsiteX3344" fmla="*/ 6269243 w 12191368"/>
              <a:gd name="connsiteY3344" fmla="*/ 6254532 h 6738329"/>
              <a:gd name="connsiteX3345" fmla="*/ 6265252 w 12191368"/>
              <a:gd name="connsiteY3345" fmla="*/ 6253273 h 6738329"/>
              <a:gd name="connsiteX3346" fmla="*/ 6261260 w 12191368"/>
              <a:gd name="connsiteY3346" fmla="*/ 6251596 h 6738329"/>
              <a:gd name="connsiteX3347" fmla="*/ 6255673 w 12191368"/>
              <a:gd name="connsiteY3347" fmla="*/ 6253693 h 6738329"/>
              <a:gd name="connsiteX3348" fmla="*/ 6249685 w 12191368"/>
              <a:gd name="connsiteY3348" fmla="*/ 6255791 h 6738329"/>
              <a:gd name="connsiteX3349" fmla="*/ 6246891 w 12191368"/>
              <a:gd name="connsiteY3349" fmla="*/ 6256839 h 6738329"/>
              <a:gd name="connsiteX3350" fmla="*/ 6244496 w 12191368"/>
              <a:gd name="connsiteY3350" fmla="*/ 6258098 h 6738329"/>
              <a:gd name="connsiteX3351" fmla="*/ 6242500 w 12191368"/>
              <a:gd name="connsiteY3351" fmla="*/ 6259356 h 6738329"/>
              <a:gd name="connsiteX3352" fmla="*/ 6241303 w 12191368"/>
              <a:gd name="connsiteY3352" fmla="*/ 6260615 h 6738329"/>
              <a:gd name="connsiteX3353" fmla="*/ 6230127 w 12191368"/>
              <a:gd name="connsiteY3353" fmla="*/ 6274669 h 6738329"/>
              <a:gd name="connsiteX3354" fmla="*/ 6220148 w 12191368"/>
              <a:gd name="connsiteY3354" fmla="*/ 6286834 h 6738329"/>
              <a:gd name="connsiteX3355" fmla="*/ 6211367 w 12191368"/>
              <a:gd name="connsiteY3355" fmla="*/ 6297532 h 6738329"/>
              <a:gd name="connsiteX3356" fmla="*/ 6202586 w 12191368"/>
              <a:gd name="connsiteY3356" fmla="*/ 6306341 h 6738329"/>
              <a:gd name="connsiteX3357" fmla="*/ 6198593 w 12191368"/>
              <a:gd name="connsiteY3357" fmla="*/ 6310327 h 6738329"/>
              <a:gd name="connsiteX3358" fmla="*/ 6194602 w 12191368"/>
              <a:gd name="connsiteY3358" fmla="*/ 6313893 h 6738329"/>
              <a:gd name="connsiteX3359" fmla="*/ 6190610 w 12191368"/>
              <a:gd name="connsiteY3359" fmla="*/ 6317459 h 6738329"/>
              <a:gd name="connsiteX3360" fmla="*/ 6186219 w 12191368"/>
              <a:gd name="connsiteY3360" fmla="*/ 6320395 h 6738329"/>
              <a:gd name="connsiteX3361" fmla="*/ 6181828 w 12191368"/>
              <a:gd name="connsiteY3361" fmla="*/ 6323122 h 6738329"/>
              <a:gd name="connsiteX3362" fmla="*/ 6177439 w 12191368"/>
              <a:gd name="connsiteY3362" fmla="*/ 6325429 h 6738329"/>
              <a:gd name="connsiteX3363" fmla="*/ 6172250 w 12191368"/>
              <a:gd name="connsiteY3363" fmla="*/ 6327527 h 6738329"/>
              <a:gd name="connsiteX3364" fmla="*/ 6167460 w 12191368"/>
              <a:gd name="connsiteY3364" fmla="*/ 6329414 h 6738329"/>
              <a:gd name="connsiteX3365" fmla="*/ 6162270 w 12191368"/>
              <a:gd name="connsiteY3365" fmla="*/ 6331093 h 6738329"/>
              <a:gd name="connsiteX3366" fmla="*/ 6157082 w 12191368"/>
              <a:gd name="connsiteY3366" fmla="*/ 6332771 h 6738329"/>
              <a:gd name="connsiteX3367" fmla="*/ 6151095 w 12191368"/>
              <a:gd name="connsiteY3367" fmla="*/ 6334029 h 6738329"/>
              <a:gd name="connsiteX3368" fmla="*/ 6145106 w 12191368"/>
              <a:gd name="connsiteY3368" fmla="*/ 6334868 h 6738329"/>
              <a:gd name="connsiteX3369" fmla="*/ 6137922 w 12191368"/>
              <a:gd name="connsiteY3369" fmla="*/ 6335707 h 6738329"/>
              <a:gd name="connsiteX3370" fmla="*/ 6130738 w 12191368"/>
              <a:gd name="connsiteY3370" fmla="*/ 6336337 h 6738329"/>
              <a:gd name="connsiteX3371" fmla="*/ 6123154 w 12191368"/>
              <a:gd name="connsiteY3371" fmla="*/ 6336966 h 6738329"/>
              <a:gd name="connsiteX3372" fmla="*/ 6115170 w 12191368"/>
              <a:gd name="connsiteY3372" fmla="*/ 6337175 h 6738329"/>
              <a:gd name="connsiteX3373" fmla="*/ 6105991 w 12191368"/>
              <a:gd name="connsiteY3373" fmla="*/ 6337385 h 6738329"/>
              <a:gd name="connsiteX3374" fmla="*/ 6096810 w 12191368"/>
              <a:gd name="connsiteY3374" fmla="*/ 6337595 h 6738329"/>
              <a:gd name="connsiteX3375" fmla="*/ 6095368 w 12191368"/>
              <a:gd name="connsiteY3375" fmla="*/ 6337581 h 6738329"/>
              <a:gd name="connsiteX3376" fmla="*/ 6095368 w 12191368"/>
              <a:gd name="connsiteY3376" fmla="*/ 6679220 h 6738329"/>
              <a:gd name="connsiteX3377" fmla="*/ 6094652 w 12191368"/>
              <a:gd name="connsiteY3377" fmla="*/ 6680125 h 6738329"/>
              <a:gd name="connsiteX3378" fmla="*/ 6087866 w 12191368"/>
              <a:gd name="connsiteY3378" fmla="*/ 6688096 h 6738329"/>
              <a:gd name="connsiteX3379" fmla="*/ 6082278 w 12191368"/>
              <a:gd name="connsiteY3379" fmla="*/ 6696276 h 6738329"/>
              <a:gd name="connsiteX3380" fmla="*/ 6077090 w 12191368"/>
              <a:gd name="connsiteY3380" fmla="*/ 6704457 h 6738329"/>
              <a:gd name="connsiteX3381" fmla="*/ 6074695 w 12191368"/>
              <a:gd name="connsiteY3381" fmla="*/ 6708442 h 6738329"/>
              <a:gd name="connsiteX3382" fmla="*/ 6072698 w 12191368"/>
              <a:gd name="connsiteY3382" fmla="*/ 6712847 h 6738329"/>
              <a:gd name="connsiteX3383" fmla="*/ 6071102 w 12191368"/>
              <a:gd name="connsiteY3383" fmla="*/ 6716832 h 6738329"/>
              <a:gd name="connsiteX3384" fmla="*/ 6069905 w 12191368"/>
              <a:gd name="connsiteY3384" fmla="*/ 6721027 h 6738329"/>
              <a:gd name="connsiteX3385" fmla="*/ 6068707 w 12191368"/>
              <a:gd name="connsiteY3385" fmla="*/ 6725432 h 6738329"/>
              <a:gd name="connsiteX3386" fmla="*/ 6067910 w 12191368"/>
              <a:gd name="connsiteY3386" fmla="*/ 6729627 h 6738329"/>
              <a:gd name="connsiteX3387" fmla="*/ 6067910 w 12191368"/>
              <a:gd name="connsiteY3387" fmla="*/ 6730676 h 6738329"/>
              <a:gd name="connsiteX3388" fmla="*/ 6067110 w 12191368"/>
              <a:gd name="connsiteY3388" fmla="*/ 6731725 h 6738329"/>
              <a:gd name="connsiteX3389" fmla="*/ 6065913 w 12191368"/>
              <a:gd name="connsiteY3389" fmla="*/ 6732564 h 6738329"/>
              <a:gd name="connsiteX3390" fmla="*/ 6064716 w 12191368"/>
              <a:gd name="connsiteY3390" fmla="*/ 6733613 h 6738329"/>
              <a:gd name="connsiteX3391" fmla="*/ 6061522 w 12191368"/>
              <a:gd name="connsiteY3391" fmla="*/ 6735291 h 6738329"/>
              <a:gd name="connsiteX3392" fmla="*/ 6057930 w 12191368"/>
              <a:gd name="connsiteY3392" fmla="*/ 6736550 h 6738329"/>
              <a:gd name="connsiteX3393" fmla="*/ 6055136 w 12191368"/>
              <a:gd name="connsiteY3393" fmla="*/ 6737179 h 6738329"/>
              <a:gd name="connsiteX3394" fmla="*/ 6051145 w 12191368"/>
              <a:gd name="connsiteY3394" fmla="*/ 6737808 h 6738329"/>
              <a:gd name="connsiteX3395" fmla="*/ 6045955 w 12191368"/>
              <a:gd name="connsiteY3395" fmla="*/ 6738227 h 6738329"/>
              <a:gd name="connsiteX3396" fmla="*/ 6043241 w 12191368"/>
              <a:gd name="connsiteY3396" fmla="*/ 6738329 h 6738329"/>
              <a:gd name="connsiteX3397" fmla="*/ 6002392 w 12191368"/>
              <a:gd name="connsiteY3397" fmla="*/ 6738329 h 6738329"/>
              <a:gd name="connsiteX3398" fmla="*/ 5987281 w 12191368"/>
              <a:gd name="connsiteY3398" fmla="*/ 6738018 h 6738329"/>
              <a:gd name="connsiteX3399" fmla="*/ 5965327 w 12191368"/>
              <a:gd name="connsiteY3399" fmla="*/ 6737179 h 6738329"/>
              <a:gd name="connsiteX3400" fmla="*/ 5941777 w 12191368"/>
              <a:gd name="connsiteY3400" fmla="*/ 6735920 h 6738329"/>
              <a:gd name="connsiteX3401" fmla="*/ 5917828 w 12191368"/>
              <a:gd name="connsiteY3401" fmla="*/ 6734661 h 6738329"/>
              <a:gd name="connsiteX3402" fmla="*/ 5894278 w 12191368"/>
              <a:gd name="connsiteY3402" fmla="*/ 6732984 h 6738329"/>
              <a:gd name="connsiteX3403" fmla="*/ 5871128 w 12191368"/>
              <a:gd name="connsiteY3403" fmla="*/ 6731096 h 6738329"/>
              <a:gd name="connsiteX3404" fmla="*/ 5848775 w 12191368"/>
              <a:gd name="connsiteY3404" fmla="*/ 6728998 h 6738329"/>
              <a:gd name="connsiteX3405" fmla="*/ 5829217 w 12191368"/>
              <a:gd name="connsiteY3405" fmla="*/ 6727111 h 6738329"/>
              <a:gd name="connsiteX3406" fmla="*/ 5811654 w 12191368"/>
              <a:gd name="connsiteY3406" fmla="*/ 6725013 h 6738329"/>
              <a:gd name="connsiteX3407" fmla="*/ 5804470 w 12191368"/>
              <a:gd name="connsiteY3407" fmla="*/ 6723964 h 6738329"/>
              <a:gd name="connsiteX3408" fmla="*/ 5797683 w 12191368"/>
              <a:gd name="connsiteY3408" fmla="*/ 6722915 h 6738329"/>
              <a:gd name="connsiteX3409" fmla="*/ 5791696 w 12191368"/>
              <a:gd name="connsiteY3409" fmla="*/ 6721866 h 6738329"/>
              <a:gd name="connsiteX3410" fmla="*/ 5787305 w 12191368"/>
              <a:gd name="connsiteY3410" fmla="*/ 6720818 h 6738329"/>
              <a:gd name="connsiteX3411" fmla="*/ 5783714 w 12191368"/>
              <a:gd name="connsiteY3411" fmla="*/ 6719769 h 6738329"/>
              <a:gd name="connsiteX3412" fmla="*/ 5781318 w 12191368"/>
              <a:gd name="connsiteY3412" fmla="*/ 6718930 h 6738329"/>
              <a:gd name="connsiteX3413" fmla="*/ 5778125 w 12191368"/>
              <a:gd name="connsiteY3413" fmla="*/ 6716622 h 6738329"/>
              <a:gd name="connsiteX3414" fmla="*/ 5775730 w 12191368"/>
              <a:gd name="connsiteY3414" fmla="*/ 6714315 h 6738329"/>
              <a:gd name="connsiteX3415" fmla="*/ 5772936 w 12191368"/>
              <a:gd name="connsiteY3415" fmla="*/ 6711588 h 6738329"/>
              <a:gd name="connsiteX3416" fmla="*/ 5770940 w 12191368"/>
              <a:gd name="connsiteY3416" fmla="*/ 6708862 h 6738329"/>
              <a:gd name="connsiteX3417" fmla="*/ 5766950 w 12191368"/>
              <a:gd name="connsiteY3417" fmla="*/ 6703618 h 6738329"/>
              <a:gd name="connsiteX3418" fmla="*/ 5762558 w 12191368"/>
              <a:gd name="connsiteY3418" fmla="*/ 6698164 h 6738329"/>
              <a:gd name="connsiteX3419" fmla="*/ 5758966 w 12191368"/>
              <a:gd name="connsiteY3419" fmla="*/ 6695857 h 6738329"/>
              <a:gd name="connsiteX3420" fmla="*/ 5755773 w 12191368"/>
              <a:gd name="connsiteY3420" fmla="*/ 6693549 h 6738329"/>
              <a:gd name="connsiteX3421" fmla="*/ 5752579 w 12191368"/>
              <a:gd name="connsiteY3421" fmla="*/ 6692081 h 6738329"/>
              <a:gd name="connsiteX3422" fmla="*/ 5749785 w 12191368"/>
              <a:gd name="connsiteY3422" fmla="*/ 6690613 h 6738329"/>
              <a:gd name="connsiteX3423" fmla="*/ 5746991 w 12191368"/>
              <a:gd name="connsiteY3423" fmla="*/ 6689774 h 6738329"/>
              <a:gd name="connsiteX3424" fmla="*/ 5744197 w 12191368"/>
              <a:gd name="connsiteY3424" fmla="*/ 6688935 h 6738329"/>
              <a:gd name="connsiteX3425" fmla="*/ 5741802 w 12191368"/>
              <a:gd name="connsiteY3425" fmla="*/ 6688515 h 6738329"/>
              <a:gd name="connsiteX3426" fmla="*/ 5739008 w 12191368"/>
              <a:gd name="connsiteY3426" fmla="*/ 6688306 h 6738329"/>
              <a:gd name="connsiteX3427" fmla="*/ 5736613 w 12191368"/>
              <a:gd name="connsiteY3427" fmla="*/ 6688515 h 6738329"/>
              <a:gd name="connsiteX3428" fmla="*/ 5734617 w 12191368"/>
              <a:gd name="connsiteY3428" fmla="*/ 6688725 h 6738329"/>
              <a:gd name="connsiteX3429" fmla="*/ 5732223 w 12191368"/>
              <a:gd name="connsiteY3429" fmla="*/ 6689144 h 6738329"/>
              <a:gd name="connsiteX3430" fmla="*/ 5730226 w 12191368"/>
              <a:gd name="connsiteY3430" fmla="*/ 6689774 h 6738329"/>
              <a:gd name="connsiteX3431" fmla="*/ 5725437 w 12191368"/>
              <a:gd name="connsiteY3431" fmla="*/ 6691452 h 6738329"/>
              <a:gd name="connsiteX3432" fmla="*/ 5721446 w 12191368"/>
              <a:gd name="connsiteY3432" fmla="*/ 6693549 h 6738329"/>
              <a:gd name="connsiteX3433" fmla="*/ 5713064 w 12191368"/>
              <a:gd name="connsiteY3433" fmla="*/ 6698583 h 6738329"/>
              <a:gd name="connsiteX3434" fmla="*/ 5708674 w 12191368"/>
              <a:gd name="connsiteY3434" fmla="*/ 6700891 h 6738329"/>
              <a:gd name="connsiteX3435" fmla="*/ 5704282 w 12191368"/>
              <a:gd name="connsiteY3435" fmla="*/ 6702988 h 6738329"/>
              <a:gd name="connsiteX3436" fmla="*/ 5701887 w 12191368"/>
              <a:gd name="connsiteY3436" fmla="*/ 6703828 h 6738329"/>
              <a:gd name="connsiteX3437" fmla="*/ 5699493 w 12191368"/>
              <a:gd name="connsiteY3437" fmla="*/ 6704667 h 6738329"/>
              <a:gd name="connsiteX3438" fmla="*/ 5697097 w 12191368"/>
              <a:gd name="connsiteY3438" fmla="*/ 6705296 h 6738329"/>
              <a:gd name="connsiteX3439" fmla="*/ 5693904 w 12191368"/>
              <a:gd name="connsiteY3439" fmla="*/ 6705715 h 6738329"/>
              <a:gd name="connsiteX3440" fmla="*/ 5691110 w 12191368"/>
              <a:gd name="connsiteY3440" fmla="*/ 6705925 h 6738329"/>
              <a:gd name="connsiteX3441" fmla="*/ 5688316 w 12191368"/>
              <a:gd name="connsiteY3441" fmla="*/ 6705925 h 6738329"/>
              <a:gd name="connsiteX3442" fmla="*/ 5685122 w 12191368"/>
              <a:gd name="connsiteY3442" fmla="*/ 6705715 h 6738329"/>
              <a:gd name="connsiteX3443" fmla="*/ 5681929 w 12191368"/>
              <a:gd name="connsiteY3443" fmla="*/ 6705296 h 6738329"/>
              <a:gd name="connsiteX3444" fmla="*/ 5685122 w 12191368"/>
              <a:gd name="connsiteY3444" fmla="*/ 6701940 h 6738329"/>
              <a:gd name="connsiteX3445" fmla="*/ 5687119 w 12191368"/>
              <a:gd name="connsiteY3445" fmla="*/ 6698583 h 6738329"/>
              <a:gd name="connsiteX3446" fmla="*/ 5688316 w 12191368"/>
              <a:gd name="connsiteY3446" fmla="*/ 6695647 h 6738329"/>
              <a:gd name="connsiteX3447" fmla="*/ 5688715 w 12191368"/>
              <a:gd name="connsiteY3447" fmla="*/ 6692710 h 6738329"/>
              <a:gd name="connsiteX3448" fmla="*/ 5688316 w 12191368"/>
              <a:gd name="connsiteY3448" fmla="*/ 6690194 h 6738329"/>
              <a:gd name="connsiteX3449" fmla="*/ 5687119 w 12191368"/>
              <a:gd name="connsiteY3449" fmla="*/ 6687676 h 6738329"/>
              <a:gd name="connsiteX3450" fmla="*/ 5685522 w 12191368"/>
              <a:gd name="connsiteY3450" fmla="*/ 6685579 h 6738329"/>
              <a:gd name="connsiteX3451" fmla="*/ 5683127 w 12191368"/>
              <a:gd name="connsiteY3451" fmla="*/ 6683481 h 6738329"/>
              <a:gd name="connsiteX3452" fmla="*/ 5680333 w 12191368"/>
              <a:gd name="connsiteY3452" fmla="*/ 6681384 h 6738329"/>
              <a:gd name="connsiteX3453" fmla="*/ 5677140 w 12191368"/>
              <a:gd name="connsiteY3453" fmla="*/ 6679496 h 6738329"/>
              <a:gd name="connsiteX3454" fmla="*/ 5673547 w 12191368"/>
              <a:gd name="connsiteY3454" fmla="*/ 6677608 h 6738329"/>
              <a:gd name="connsiteX3455" fmla="*/ 5669556 w 12191368"/>
              <a:gd name="connsiteY3455" fmla="*/ 6675930 h 6738329"/>
              <a:gd name="connsiteX3456" fmla="*/ 5660776 w 12191368"/>
              <a:gd name="connsiteY3456" fmla="*/ 6672784 h 6738329"/>
              <a:gd name="connsiteX3457" fmla="*/ 5651594 w 12191368"/>
              <a:gd name="connsiteY3457" fmla="*/ 6669637 h 6738329"/>
              <a:gd name="connsiteX3458" fmla="*/ 5642014 w 12191368"/>
              <a:gd name="connsiteY3458" fmla="*/ 6666491 h 6738329"/>
              <a:gd name="connsiteX3459" fmla="*/ 5633233 w 12191368"/>
              <a:gd name="connsiteY3459" fmla="*/ 6663345 h 6738329"/>
              <a:gd name="connsiteX3460" fmla="*/ 5628842 w 12191368"/>
              <a:gd name="connsiteY3460" fmla="*/ 6661666 h 6738329"/>
              <a:gd name="connsiteX3461" fmla="*/ 5624853 w 12191368"/>
              <a:gd name="connsiteY3461" fmla="*/ 6659569 h 6738329"/>
              <a:gd name="connsiteX3462" fmla="*/ 5621258 w 12191368"/>
              <a:gd name="connsiteY3462" fmla="*/ 6657682 h 6738329"/>
              <a:gd name="connsiteX3463" fmla="*/ 5618066 w 12191368"/>
              <a:gd name="connsiteY3463" fmla="*/ 6655793 h 6738329"/>
              <a:gd name="connsiteX3464" fmla="*/ 5615671 w 12191368"/>
              <a:gd name="connsiteY3464" fmla="*/ 6653486 h 6738329"/>
              <a:gd name="connsiteX3465" fmla="*/ 5613275 w 12191368"/>
              <a:gd name="connsiteY3465" fmla="*/ 6651179 h 6738329"/>
              <a:gd name="connsiteX3466" fmla="*/ 5611679 w 12191368"/>
              <a:gd name="connsiteY3466" fmla="*/ 6648872 h 6738329"/>
              <a:gd name="connsiteX3467" fmla="*/ 5610880 w 12191368"/>
              <a:gd name="connsiteY3467" fmla="*/ 6646145 h 6738329"/>
              <a:gd name="connsiteX3468" fmla="*/ 5610481 w 12191368"/>
              <a:gd name="connsiteY3468" fmla="*/ 6643208 h 6738329"/>
              <a:gd name="connsiteX3469" fmla="*/ 5610880 w 12191368"/>
              <a:gd name="connsiteY3469" fmla="*/ 6640062 h 6738329"/>
              <a:gd name="connsiteX3470" fmla="*/ 5612078 w 12191368"/>
              <a:gd name="connsiteY3470" fmla="*/ 6636706 h 6738329"/>
              <a:gd name="connsiteX3471" fmla="*/ 5614473 w 12191368"/>
              <a:gd name="connsiteY3471" fmla="*/ 6633350 h 6738329"/>
              <a:gd name="connsiteX3472" fmla="*/ 5609285 w 12191368"/>
              <a:gd name="connsiteY3472" fmla="*/ 6620135 h 6738329"/>
              <a:gd name="connsiteX3473" fmla="*/ 5605292 w 12191368"/>
              <a:gd name="connsiteY3473" fmla="*/ 6607130 h 6738329"/>
              <a:gd name="connsiteX3474" fmla="*/ 5601301 w 12191368"/>
              <a:gd name="connsiteY3474" fmla="*/ 6594335 h 6738329"/>
              <a:gd name="connsiteX3475" fmla="*/ 5598108 w 12191368"/>
              <a:gd name="connsiteY3475" fmla="*/ 6581121 h 6738329"/>
              <a:gd name="connsiteX3476" fmla="*/ 5595713 w 12191368"/>
              <a:gd name="connsiteY3476" fmla="*/ 6568116 h 6738329"/>
              <a:gd name="connsiteX3477" fmla="*/ 5594914 w 12191368"/>
              <a:gd name="connsiteY3477" fmla="*/ 6561613 h 6738329"/>
              <a:gd name="connsiteX3478" fmla="*/ 5594515 w 12191368"/>
              <a:gd name="connsiteY3478" fmla="*/ 6554902 h 6738329"/>
              <a:gd name="connsiteX3479" fmla="*/ 5594116 w 12191368"/>
              <a:gd name="connsiteY3479" fmla="*/ 6548399 h 6738329"/>
              <a:gd name="connsiteX3480" fmla="*/ 5594116 w 12191368"/>
              <a:gd name="connsiteY3480" fmla="*/ 6541687 h 6738329"/>
              <a:gd name="connsiteX3481" fmla="*/ 5594515 w 12191368"/>
              <a:gd name="connsiteY3481" fmla="*/ 6534975 h 6738329"/>
              <a:gd name="connsiteX3482" fmla="*/ 5594914 w 12191368"/>
              <a:gd name="connsiteY3482" fmla="*/ 6528472 h 6738329"/>
              <a:gd name="connsiteX3483" fmla="*/ 5591721 w 12191368"/>
              <a:gd name="connsiteY3483" fmla="*/ 6514838 h 6738329"/>
              <a:gd name="connsiteX3484" fmla="*/ 5588928 w 12191368"/>
              <a:gd name="connsiteY3484" fmla="*/ 6501204 h 6738329"/>
              <a:gd name="connsiteX3485" fmla="*/ 5586532 w 12191368"/>
              <a:gd name="connsiteY3485" fmla="*/ 6487780 h 6738329"/>
              <a:gd name="connsiteX3486" fmla="*/ 5584936 w 12191368"/>
              <a:gd name="connsiteY3486" fmla="*/ 6474145 h 6738329"/>
              <a:gd name="connsiteX3487" fmla="*/ 5583340 w 12191368"/>
              <a:gd name="connsiteY3487" fmla="*/ 6460512 h 6738329"/>
              <a:gd name="connsiteX3488" fmla="*/ 5582143 w 12191368"/>
              <a:gd name="connsiteY3488" fmla="*/ 6446878 h 6738329"/>
              <a:gd name="connsiteX3489" fmla="*/ 5581743 w 12191368"/>
              <a:gd name="connsiteY3489" fmla="*/ 6433244 h 6738329"/>
              <a:gd name="connsiteX3490" fmla="*/ 5580944 w 12191368"/>
              <a:gd name="connsiteY3490" fmla="*/ 6419819 h 6738329"/>
              <a:gd name="connsiteX3491" fmla="*/ 5580147 w 12191368"/>
              <a:gd name="connsiteY3491" fmla="*/ 6392551 h 6738329"/>
              <a:gd name="connsiteX3492" fmla="*/ 5579747 w 12191368"/>
              <a:gd name="connsiteY3492" fmla="*/ 6365073 h 6738329"/>
              <a:gd name="connsiteX3493" fmla="*/ 5578948 w 12191368"/>
              <a:gd name="connsiteY3493" fmla="*/ 6338014 h 6738329"/>
              <a:gd name="connsiteX3494" fmla="*/ 5578150 w 12191368"/>
              <a:gd name="connsiteY3494" fmla="*/ 6324380 h 6738329"/>
              <a:gd name="connsiteX3495" fmla="*/ 5576953 w 12191368"/>
              <a:gd name="connsiteY3495" fmla="*/ 6310536 h 6738329"/>
              <a:gd name="connsiteX3496" fmla="*/ 5560188 w 12191368"/>
              <a:gd name="connsiteY3496" fmla="*/ 6031562 h 6738329"/>
              <a:gd name="connsiteX3497" fmla="*/ 5542226 w 12191368"/>
              <a:gd name="connsiteY3497" fmla="*/ 6031353 h 6738329"/>
              <a:gd name="connsiteX3498" fmla="*/ 5534243 w 12191368"/>
              <a:gd name="connsiteY3498" fmla="*/ 6049811 h 6738329"/>
              <a:gd name="connsiteX3499" fmla="*/ 5526260 w 12191368"/>
              <a:gd name="connsiteY3499" fmla="*/ 6068479 h 6738329"/>
              <a:gd name="connsiteX3500" fmla="*/ 5519076 w 12191368"/>
              <a:gd name="connsiteY3500" fmla="*/ 6086938 h 6738329"/>
              <a:gd name="connsiteX3501" fmla="*/ 5511892 w 12191368"/>
              <a:gd name="connsiteY3501" fmla="*/ 6105606 h 6738329"/>
              <a:gd name="connsiteX3502" fmla="*/ 5483552 w 12191368"/>
              <a:gd name="connsiteY3502" fmla="*/ 6180069 h 6738329"/>
              <a:gd name="connsiteX3503" fmla="*/ 5476367 w 12191368"/>
              <a:gd name="connsiteY3503" fmla="*/ 6198737 h 6738329"/>
              <a:gd name="connsiteX3504" fmla="*/ 5469182 w 12191368"/>
              <a:gd name="connsiteY3504" fmla="*/ 6217195 h 6738329"/>
              <a:gd name="connsiteX3505" fmla="*/ 5460800 w 12191368"/>
              <a:gd name="connsiteY3505" fmla="*/ 6235864 h 6738329"/>
              <a:gd name="connsiteX3506" fmla="*/ 5452816 w 12191368"/>
              <a:gd name="connsiteY3506" fmla="*/ 6254322 h 6738329"/>
              <a:gd name="connsiteX3507" fmla="*/ 5444434 w 12191368"/>
              <a:gd name="connsiteY3507" fmla="*/ 6272571 h 6738329"/>
              <a:gd name="connsiteX3508" fmla="*/ 5434856 w 12191368"/>
              <a:gd name="connsiteY3508" fmla="*/ 6291029 h 6738329"/>
              <a:gd name="connsiteX3509" fmla="*/ 5424876 w 12191368"/>
              <a:gd name="connsiteY3509" fmla="*/ 6309278 h 6738329"/>
              <a:gd name="connsiteX3510" fmla="*/ 5414499 w 12191368"/>
              <a:gd name="connsiteY3510" fmla="*/ 6327527 h 6738329"/>
              <a:gd name="connsiteX3511" fmla="*/ 5415696 w 12191368"/>
              <a:gd name="connsiteY3511" fmla="*/ 6335288 h 6738329"/>
              <a:gd name="connsiteX3512" fmla="*/ 5416096 w 12191368"/>
              <a:gd name="connsiteY3512" fmla="*/ 6342629 h 6738329"/>
              <a:gd name="connsiteX3513" fmla="*/ 5415696 w 12191368"/>
              <a:gd name="connsiteY3513" fmla="*/ 6350390 h 6738329"/>
              <a:gd name="connsiteX3514" fmla="*/ 5414099 w 12191368"/>
              <a:gd name="connsiteY3514" fmla="*/ 6357731 h 6738329"/>
              <a:gd name="connsiteX3515" fmla="*/ 5412104 w 12191368"/>
              <a:gd name="connsiteY3515" fmla="*/ 6365073 h 6738329"/>
              <a:gd name="connsiteX3516" fmla="*/ 5409309 w 12191368"/>
              <a:gd name="connsiteY3516" fmla="*/ 6372624 h 6738329"/>
              <a:gd name="connsiteX3517" fmla="*/ 5405318 w 12191368"/>
              <a:gd name="connsiteY3517" fmla="*/ 6379965 h 6738329"/>
              <a:gd name="connsiteX3518" fmla="*/ 5399730 w 12191368"/>
              <a:gd name="connsiteY3518" fmla="*/ 6387307 h 6738329"/>
              <a:gd name="connsiteX3519" fmla="*/ 5400128 w 12191368"/>
              <a:gd name="connsiteY3519" fmla="*/ 6390034 h 6738329"/>
              <a:gd name="connsiteX3520" fmla="*/ 5400128 w 12191368"/>
              <a:gd name="connsiteY3520" fmla="*/ 6392761 h 6738329"/>
              <a:gd name="connsiteX3521" fmla="*/ 5399730 w 12191368"/>
              <a:gd name="connsiteY3521" fmla="*/ 6395278 h 6738329"/>
              <a:gd name="connsiteX3522" fmla="*/ 5399330 w 12191368"/>
              <a:gd name="connsiteY3522" fmla="*/ 6398004 h 6738329"/>
              <a:gd name="connsiteX3523" fmla="*/ 5398133 w 12191368"/>
              <a:gd name="connsiteY3523" fmla="*/ 6400522 h 6738329"/>
              <a:gd name="connsiteX3524" fmla="*/ 5396936 w 12191368"/>
              <a:gd name="connsiteY3524" fmla="*/ 6403039 h 6738329"/>
              <a:gd name="connsiteX3525" fmla="*/ 5395340 w 12191368"/>
              <a:gd name="connsiteY3525" fmla="*/ 6405556 h 6738329"/>
              <a:gd name="connsiteX3526" fmla="*/ 5393743 w 12191368"/>
              <a:gd name="connsiteY3526" fmla="*/ 6407863 h 6738329"/>
              <a:gd name="connsiteX3527" fmla="*/ 5389751 w 12191368"/>
              <a:gd name="connsiteY3527" fmla="*/ 6412478 h 6738329"/>
              <a:gd name="connsiteX3528" fmla="*/ 5384962 w 12191368"/>
              <a:gd name="connsiteY3528" fmla="*/ 6416882 h 6738329"/>
              <a:gd name="connsiteX3529" fmla="*/ 5379772 w 12191368"/>
              <a:gd name="connsiteY3529" fmla="*/ 6421497 h 6738329"/>
              <a:gd name="connsiteX3530" fmla="*/ 5374583 w 12191368"/>
              <a:gd name="connsiteY3530" fmla="*/ 6425902 h 6738329"/>
              <a:gd name="connsiteX3531" fmla="*/ 5368596 w 12191368"/>
              <a:gd name="connsiteY3531" fmla="*/ 6430307 h 6738329"/>
              <a:gd name="connsiteX3532" fmla="*/ 5363407 w 12191368"/>
              <a:gd name="connsiteY3532" fmla="*/ 6434921 h 6738329"/>
              <a:gd name="connsiteX3533" fmla="*/ 5358617 w 12191368"/>
              <a:gd name="connsiteY3533" fmla="*/ 6439536 h 6738329"/>
              <a:gd name="connsiteX3534" fmla="*/ 5354227 w 12191368"/>
              <a:gd name="connsiteY3534" fmla="*/ 6444360 h 6738329"/>
              <a:gd name="connsiteX3535" fmla="*/ 5351035 w 12191368"/>
              <a:gd name="connsiteY3535" fmla="*/ 6449185 h 6738329"/>
              <a:gd name="connsiteX3536" fmla="*/ 5349436 w 12191368"/>
              <a:gd name="connsiteY3536" fmla="*/ 6451702 h 6738329"/>
              <a:gd name="connsiteX3537" fmla="*/ 5348239 w 12191368"/>
              <a:gd name="connsiteY3537" fmla="*/ 6454429 h 6738329"/>
              <a:gd name="connsiteX3538" fmla="*/ 5347440 w 12191368"/>
              <a:gd name="connsiteY3538" fmla="*/ 6457156 h 6738329"/>
              <a:gd name="connsiteX3539" fmla="*/ 5346642 w 12191368"/>
              <a:gd name="connsiteY3539" fmla="*/ 6459672 h 6738329"/>
              <a:gd name="connsiteX3540" fmla="*/ 5346642 w 12191368"/>
              <a:gd name="connsiteY3540" fmla="*/ 6462609 h 6738329"/>
              <a:gd name="connsiteX3541" fmla="*/ 5346642 w 12191368"/>
              <a:gd name="connsiteY3541" fmla="*/ 6465336 h 6738329"/>
              <a:gd name="connsiteX3542" fmla="*/ 5346642 w 12191368"/>
              <a:gd name="connsiteY3542" fmla="*/ 6467853 h 6738329"/>
              <a:gd name="connsiteX3543" fmla="*/ 5345845 w 12191368"/>
              <a:gd name="connsiteY3543" fmla="*/ 6469951 h 6738329"/>
              <a:gd name="connsiteX3544" fmla="*/ 5344248 w 12191368"/>
              <a:gd name="connsiteY3544" fmla="*/ 6471838 h 6738329"/>
              <a:gd name="connsiteX3545" fmla="*/ 5342252 w 12191368"/>
              <a:gd name="connsiteY3545" fmla="*/ 6473097 h 6738329"/>
              <a:gd name="connsiteX3546" fmla="*/ 5339457 w 12191368"/>
              <a:gd name="connsiteY3546" fmla="*/ 6474145 h 6738329"/>
              <a:gd name="connsiteX3547" fmla="*/ 5336264 w 12191368"/>
              <a:gd name="connsiteY3547" fmla="*/ 6474565 h 6738329"/>
              <a:gd name="connsiteX3548" fmla="*/ 5333072 w 12191368"/>
              <a:gd name="connsiteY3548" fmla="*/ 6474985 h 6738329"/>
              <a:gd name="connsiteX3549" fmla="*/ 5329080 w 12191368"/>
              <a:gd name="connsiteY3549" fmla="*/ 6475195 h 6738329"/>
              <a:gd name="connsiteX3550" fmla="*/ 5325089 w 12191368"/>
              <a:gd name="connsiteY3550" fmla="*/ 6474985 h 6738329"/>
              <a:gd name="connsiteX3551" fmla="*/ 5321096 w 12191368"/>
              <a:gd name="connsiteY3551" fmla="*/ 6474985 h 6738329"/>
              <a:gd name="connsiteX3552" fmla="*/ 5312714 w 12191368"/>
              <a:gd name="connsiteY3552" fmla="*/ 6474355 h 6738329"/>
              <a:gd name="connsiteX3553" fmla="*/ 5303933 w 12191368"/>
              <a:gd name="connsiteY3553" fmla="*/ 6473726 h 6738329"/>
              <a:gd name="connsiteX3554" fmla="*/ 5296350 w 12191368"/>
              <a:gd name="connsiteY3554" fmla="*/ 6473307 h 6738329"/>
              <a:gd name="connsiteX3555" fmla="*/ 5245657 w 12191368"/>
              <a:gd name="connsiteY3555" fmla="*/ 6473097 h 6738329"/>
              <a:gd name="connsiteX3556" fmla="*/ 5194566 w 12191368"/>
              <a:gd name="connsiteY3556" fmla="*/ 6472887 h 6738329"/>
              <a:gd name="connsiteX3557" fmla="*/ 5092383 w 12191368"/>
              <a:gd name="connsiteY3557" fmla="*/ 6472677 h 6738329"/>
              <a:gd name="connsiteX3558" fmla="*/ 5094778 w 12191368"/>
              <a:gd name="connsiteY3558" fmla="*/ 6478550 h 6738329"/>
              <a:gd name="connsiteX3559" fmla="*/ 5095177 w 12191368"/>
              <a:gd name="connsiteY3559" fmla="*/ 6481068 h 6738329"/>
              <a:gd name="connsiteX3560" fmla="*/ 5095577 w 12191368"/>
              <a:gd name="connsiteY3560" fmla="*/ 6483375 h 6738329"/>
              <a:gd name="connsiteX3561" fmla="*/ 5095577 w 12191368"/>
              <a:gd name="connsiteY3561" fmla="*/ 6485263 h 6738329"/>
              <a:gd name="connsiteX3562" fmla="*/ 5095577 w 12191368"/>
              <a:gd name="connsiteY3562" fmla="*/ 6487150 h 6738329"/>
              <a:gd name="connsiteX3563" fmla="*/ 5094778 w 12191368"/>
              <a:gd name="connsiteY3563" fmla="*/ 6488829 h 6738329"/>
              <a:gd name="connsiteX3564" fmla="*/ 5093980 w 12191368"/>
              <a:gd name="connsiteY3564" fmla="*/ 6490297 h 6738329"/>
              <a:gd name="connsiteX3565" fmla="*/ 5093182 w 12191368"/>
              <a:gd name="connsiteY3565" fmla="*/ 6491346 h 6738329"/>
              <a:gd name="connsiteX3566" fmla="*/ 5091584 w 12191368"/>
              <a:gd name="connsiteY3566" fmla="*/ 6492394 h 6738329"/>
              <a:gd name="connsiteX3567" fmla="*/ 5090387 w 12191368"/>
              <a:gd name="connsiteY3567" fmla="*/ 6493234 h 6738329"/>
              <a:gd name="connsiteX3568" fmla="*/ 5088791 w 12191368"/>
              <a:gd name="connsiteY3568" fmla="*/ 6493863 h 6738329"/>
              <a:gd name="connsiteX3569" fmla="*/ 5086795 w 12191368"/>
              <a:gd name="connsiteY3569" fmla="*/ 6494282 h 6738329"/>
              <a:gd name="connsiteX3570" fmla="*/ 5084799 w 12191368"/>
              <a:gd name="connsiteY3570" fmla="*/ 6494702 h 6738329"/>
              <a:gd name="connsiteX3571" fmla="*/ 5082803 w 12191368"/>
              <a:gd name="connsiteY3571" fmla="*/ 6494911 h 6738329"/>
              <a:gd name="connsiteX3572" fmla="*/ 5080408 w 12191368"/>
              <a:gd name="connsiteY3572" fmla="*/ 6495121 h 6738329"/>
              <a:gd name="connsiteX3573" fmla="*/ 5075220 w 12191368"/>
              <a:gd name="connsiteY3573" fmla="*/ 6495121 h 6738329"/>
              <a:gd name="connsiteX3574" fmla="*/ 5069631 w 12191368"/>
              <a:gd name="connsiteY3574" fmla="*/ 6494702 h 6738329"/>
              <a:gd name="connsiteX3575" fmla="*/ 5064043 w 12191368"/>
              <a:gd name="connsiteY3575" fmla="*/ 6494073 h 6738329"/>
              <a:gd name="connsiteX3576" fmla="*/ 5058455 w 12191368"/>
              <a:gd name="connsiteY3576" fmla="*/ 6493443 h 6738329"/>
              <a:gd name="connsiteX3577" fmla="*/ 5046879 w 12191368"/>
              <a:gd name="connsiteY3577" fmla="*/ 6492184 h 6738329"/>
              <a:gd name="connsiteX3578" fmla="*/ 5041292 w 12191368"/>
              <a:gd name="connsiteY3578" fmla="*/ 6491765 h 6738329"/>
              <a:gd name="connsiteX3579" fmla="*/ 5036104 w 12191368"/>
              <a:gd name="connsiteY3579" fmla="*/ 6491555 h 6738329"/>
              <a:gd name="connsiteX3580" fmla="*/ 5022132 w 12191368"/>
              <a:gd name="connsiteY3580" fmla="*/ 6491975 h 6738329"/>
              <a:gd name="connsiteX3581" fmla="*/ 5007763 w 12191368"/>
              <a:gd name="connsiteY3581" fmla="*/ 6492814 h 6738329"/>
              <a:gd name="connsiteX3582" fmla="*/ 4993394 w 12191368"/>
              <a:gd name="connsiteY3582" fmla="*/ 6494073 h 6738329"/>
              <a:gd name="connsiteX3583" fmla="*/ 4979424 w 12191368"/>
              <a:gd name="connsiteY3583" fmla="*/ 6495541 h 6738329"/>
              <a:gd name="connsiteX3584" fmla="*/ 4950686 w 12191368"/>
              <a:gd name="connsiteY3584" fmla="*/ 6498268 h 6738329"/>
              <a:gd name="connsiteX3585" fmla="*/ 4936315 w 12191368"/>
              <a:gd name="connsiteY3585" fmla="*/ 6499316 h 6738329"/>
              <a:gd name="connsiteX3586" fmla="*/ 4921945 w 12191368"/>
              <a:gd name="connsiteY3586" fmla="*/ 6500155 h 6738329"/>
              <a:gd name="connsiteX3587" fmla="*/ 4915160 w 12191368"/>
              <a:gd name="connsiteY3587" fmla="*/ 6500365 h 6738329"/>
              <a:gd name="connsiteX3588" fmla="*/ 4907577 w 12191368"/>
              <a:gd name="connsiteY3588" fmla="*/ 6500575 h 6738329"/>
              <a:gd name="connsiteX3589" fmla="*/ 4900790 w 12191368"/>
              <a:gd name="connsiteY3589" fmla="*/ 6500575 h 6738329"/>
              <a:gd name="connsiteX3590" fmla="*/ 4894005 w 12191368"/>
              <a:gd name="connsiteY3590" fmla="*/ 6500365 h 6738329"/>
              <a:gd name="connsiteX3591" fmla="*/ 4886820 w 12191368"/>
              <a:gd name="connsiteY3591" fmla="*/ 6499946 h 6738329"/>
              <a:gd name="connsiteX3592" fmla="*/ 4879635 w 12191368"/>
              <a:gd name="connsiteY3592" fmla="*/ 6499526 h 6738329"/>
              <a:gd name="connsiteX3593" fmla="*/ 4872850 w 12191368"/>
              <a:gd name="connsiteY3593" fmla="*/ 6498687 h 6738329"/>
              <a:gd name="connsiteX3594" fmla="*/ 4866064 w 12191368"/>
              <a:gd name="connsiteY3594" fmla="*/ 6497848 h 6738329"/>
              <a:gd name="connsiteX3595" fmla="*/ 4859278 w 12191368"/>
              <a:gd name="connsiteY3595" fmla="*/ 6496589 h 6738329"/>
              <a:gd name="connsiteX3596" fmla="*/ 4852493 w 12191368"/>
              <a:gd name="connsiteY3596" fmla="*/ 6495331 h 6738329"/>
              <a:gd name="connsiteX3597" fmla="*/ 4845708 w 12191368"/>
              <a:gd name="connsiteY3597" fmla="*/ 6493653 h 6738329"/>
              <a:gd name="connsiteX3598" fmla="*/ 4838922 w 12191368"/>
              <a:gd name="connsiteY3598" fmla="*/ 6491765 h 6738329"/>
              <a:gd name="connsiteX3599" fmla="*/ 4832137 w 12191368"/>
              <a:gd name="connsiteY3599" fmla="*/ 6489458 h 6738329"/>
              <a:gd name="connsiteX3600" fmla="*/ 4825750 w 12191368"/>
              <a:gd name="connsiteY3600" fmla="*/ 6486731 h 6738329"/>
              <a:gd name="connsiteX3601" fmla="*/ 4819364 w 12191368"/>
              <a:gd name="connsiteY3601" fmla="*/ 6484004 h 6738329"/>
              <a:gd name="connsiteX3602" fmla="*/ 4812578 w 12191368"/>
              <a:gd name="connsiteY3602" fmla="*/ 6480858 h 6738329"/>
              <a:gd name="connsiteX3603" fmla="*/ 4783839 w 12191368"/>
              <a:gd name="connsiteY3603" fmla="*/ 6468692 h 6738329"/>
              <a:gd name="connsiteX3604" fmla="*/ 4775857 w 12191368"/>
              <a:gd name="connsiteY3604" fmla="*/ 6470580 h 6738329"/>
              <a:gd name="connsiteX3605" fmla="*/ 4767873 w 12191368"/>
              <a:gd name="connsiteY3605" fmla="*/ 6472048 h 6738329"/>
              <a:gd name="connsiteX3606" fmla="*/ 4760689 w 12191368"/>
              <a:gd name="connsiteY3606" fmla="*/ 6473097 h 6738329"/>
              <a:gd name="connsiteX3607" fmla="*/ 4753104 w 12191368"/>
              <a:gd name="connsiteY3607" fmla="*/ 6473936 h 6738329"/>
              <a:gd name="connsiteX3608" fmla="*/ 4745520 w 12191368"/>
              <a:gd name="connsiteY3608" fmla="*/ 6474355 h 6738329"/>
              <a:gd name="connsiteX3609" fmla="*/ 4738735 w 12191368"/>
              <a:gd name="connsiteY3609" fmla="*/ 6474775 h 6738329"/>
              <a:gd name="connsiteX3610" fmla="*/ 4731950 w 12191368"/>
              <a:gd name="connsiteY3610" fmla="*/ 6474775 h 6738329"/>
              <a:gd name="connsiteX3611" fmla="*/ 4725164 w 12191368"/>
              <a:gd name="connsiteY3611" fmla="*/ 6474565 h 6738329"/>
              <a:gd name="connsiteX3612" fmla="*/ 4718777 w 12191368"/>
              <a:gd name="connsiteY3612" fmla="*/ 6474145 h 6738329"/>
              <a:gd name="connsiteX3613" fmla="*/ 4711991 w 12191368"/>
              <a:gd name="connsiteY3613" fmla="*/ 6473516 h 6738329"/>
              <a:gd name="connsiteX3614" fmla="*/ 4706006 w 12191368"/>
              <a:gd name="connsiteY3614" fmla="*/ 6472677 h 6738329"/>
              <a:gd name="connsiteX3615" fmla="*/ 4700017 w 12191368"/>
              <a:gd name="connsiteY3615" fmla="*/ 6471419 h 6738329"/>
              <a:gd name="connsiteX3616" fmla="*/ 4694430 w 12191368"/>
              <a:gd name="connsiteY3616" fmla="*/ 6469741 h 6738329"/>
              <a:gd name="connsiteX3617" fmla="*/ 4689240 w 12191368"/>
              <a:gd name="connsiteY3617" fmla="*/ 6468063 h 6738329"/>
              <a:gd name="connsiteX3618" fmla="*/ 4683653 w 12191368"/>
              <a:gd name="connsiteY3618" fmla="*/ 6466385 h 6738329"/>
              <a:gd name="connsiteX3619" fmla="*/ 4678463 w 12191368"/>
              <a:gd name="connsiteY3619" fmla="*/ 6464287 h 6738329"/>
              <a:gd name="connsiteX3620" fmla="*/ 4674072 w 12191368"/>
              <a:gd name="connsiteY3620" fmla="*/ 6461980 h 6738329"/>
              <a:gd name="connsiteX3621" fmla="*/ 4669682 w 12191368"/>
              <a:gd name="connsiteY3621" fmla="*/ 6459463 h 6738329"/>
              <a:gd name="connsiteX3622" fmla="*/ 4665291 w 12191368"/>
              <a:gd name="connsiteY3622" fmla="*/ 6456736 h 6738329"/>
              <a:gd name="connsiteX3623" fmla="*/ 4661699 w 12191368"/>
              <a:gd name="connsiteY3623" fmla="*/ 6453590 h 6738329"/>
              <a:gd name="connsiteX3624" fmla="*/ 4658106 w 12191368"/>
              <a:gd name="connsiteY3624" fmla="*/ 6450233 h 6738329"/>
              <a:gd name="connsiteX3625" fmla="*/ 4654515 w 12191368"/>
              <a:gd name="connsiteY3625" fmla="*/ 6446878 h 6738329"/>
              <a:gd name="connsiteX3626" fmla="*/ 4651321 w 12191368"/>
              <a:gd name="connsiteY3626" fmla="*/ 6443312 h 6738329"/>
              <a:gd name="connsiteX3627" fmla="*/ 4648527 w 12191368"/>
              <a:gd name="connsiteY3627" fmla="*/ 6439536 h 6738329"/>
              <a:gd name="connsiteX3628" fmla="*/ 4646133 w 12191368"/>
              <a:gd name="connsiteY3628" fmla="*/ 6435341 h 6738329"/>
              <a:gd name="connsiteX3629" fmla="*/ 4644137 w 12191368"/>
              <a:gd name="connsiteY3629" fmla="*/ 6431146 h 6738329"/>
              <a:gd name="connsiteX3630" fmla="*/ 4642141 w 12191368"/>
              <a:gd name="connsiteY3630" fmla="*/ 6426951 h 6738329"/>
              <a:gd name="connsiteX3631" fmla="*/ 4640544 w 12191368"/>
              <a:gd name="connsiteY3631" fmla="*/ 6422336 h 6738329"/>
              <a:gd name="connsiteX3632" fmla="*/ 4639745 w 12191368"/>
              <a:gd name="connsiteY3632" fmla="*/ 6417512 h 6738329"/>
              <a:gd name="connsiteX3633" fmla="*/ 4638947 w 12191368"/>
              <a:gd name="connsiteY3633" fmla="*/ 6412478 h 6738329"/>
              <a:gd name="connsiteX3634" fmla="*/ 4638548 w 12191368"/>
              <a:gd name="connsiteY3634" fmla="*/ 6407443 h 6738329"/>
              <a:gd name="connsiteX3635" fmla="*/ 4638548 w 12191368"/>
              <a:gd name="connsiteY3635" fmla="*/ 6402200 h 6738329"/>
              <a:gd name="connsiteX3636" fmla="*/ 4636153 w 12191368"/>
              <a:gd name="connsiteY3636" fmla="*/ 6397585 h 6738329"/>
              <a:gd name="connsiteX3637" fmla="*/ 4633759 w 12191368"/>
              <a:gd name="connsiteY3637" fmla="*/ 6393180 h 6738329"/>
              <a:gd name="connsiteX3638" fmla="*/ 4632162 w 12191368"/>
              <a:gd name="connsiteY3638" fmla="*/ 6388566 h 6738329"/>
              <a:gd name="connsiteX3639" fmla="*/ 4630964 w 12191368"/>
              <a:gd name="connsiteY3639" fmla="*/ 6384161 h 6738329"/>
              <a:gd name="connsiteX3640" fmla="*/ 4630565 w 12191368"/>
              <a:gd name="connsiteY3640" fmla="*/ 6379336 h 6738329"/>
              <a:gd name="connsiteX3641" fmla="*/ 4630964 w 12191368"/>
              <a:gd name="connsiteY3641" fmla="*/ 6374931 h 6738329"/>
              <a:gd name="connsiteX3642" fmla="*/ 4631363 w 12191368"/>
              <a:gd name="connsiteY3642" fmla="*/ 6372624 h 6738329"/>
              <a:gd name="connsiteX3643" fmla="*/ 4632162 w 12191368"/>
              <a:gd name="connsiteY3643" fmla="*/ 6370317 h 6738329"/>
              <a:gd name="connsiteX3644" fmla="*/ 4633359 w 12191368"/>
              <a:gd name="connsiteY3644" fmla="*/ 6368010 h 6738329"/>
              <a:gd name="connsiteX3645" fmla="*/ 4634557 w 12191368"/>
              <a:gd name="connsiteY3645" fmla="*/ 6365492 h 6738329"/>
              <a:gd name="connsiteX3646" fmla="*/ 4631363 w 12191368"/>
              <a:gd name="connsiteY3646" fmla="*/ 6360878 h 6738329"/>
              <a:gd name="connsiteX3647" fmla="*/ 4628570 w 12191368"/>
              <a:gd name="connsiteY3647" fmla="*/ 6356263 h 6738329"/>
              <a:gd name="connsiteX3648" fmla="*/ 4626973 w 12191368"/>
              <a:gd name="connsiteY3648" fmla="*/ 6351439 h 6738329"/>
              <a:gd name="connsiteX3649" fmla="*/ 4626174 w 12191368"/>
              <a:gd name="connsiteY3649" fmla="*/ 6349132 h 6738329"/>
              <a:gd name="connsiteX3650" fmla="*/ 4625775 w 12191368"/>
              <a:gd name="connsiteY3650" fmla="*/ 6346614 h 6738329"/>
              <a:gd name="connsiteX3651" fmla="*/ 4625377 w 12191368"/>
              <a:gd name="connsiteY3651" fmla="*/ 6344307 h 6738329"/>
              <a:gd name="connsiteX3652" fmla="*/ 4625775 w 12191368"/>
              <a:gd name="connsiteY3652" fmla="*/ 6341790 h 6738329"/>
              <a:gd name="connsiteX3653" fmla="*/ 4626174 w 12191368"/>
              <a:gd name="connsiteY3653" fmla="*/ 6339483 h 6738329"/>
              <a:gd name="connsiteX3654" fmla="*/ 4626574 w 12191368"/>
              <a:gd name="connsiteY3654" fmla="*/ 6337175 h 6738329"/>
              <a:gd name="connsiteX3655" fmla="*/ 4627771 w 12191368"/>
              <a:gd name="connsiteY3655" fmla="*/ 6334868 h 6738329"/>
              <a:gd name="connsiteX3656" fmla="*/ 4629367 w 12191368"/>
              <a:gd name="connsiteY3656" fmla="*/ 6332351 h 6738329"/>
              <a:gd name="connsiteX3657" fmla="*/ 4631363 w 12191368"/>
              <a:gd name="connsiteY3657" fmla="*/ 6329834 h 6738329"/>
              <a:gd name="connsiteX3658" fmla="*/ 4633759 w 12191368"/>
              <a:gd name="connsiteY3658" fmla="*/ 6327527 h 6738329"/>
              <a:gd name="connsiteX3659" fmla="*/ 4614998 w 12191368"/>
              <a:gd name="connsiteY3659" fmla="*/ 6270473 h 6738329"/>
              <a:gd name="connsiteX3660" fmla="*/ 4606217 w 12191368"/>
              <a:gd name="connsiteY3660" fmla="*/ 6270473 h 6738329"/>
              <a:gd name="connsiteX3661" fmla="*/ 4597036 w 12191368"/>
              <a:gd name="connsiteY3661" fmla="*/ 6270054 h 6738329"/>
              <a:gd name="connsiteX3662" fmla="*/ 4524790 w 12191368"/>
              <a:gd name="connsiteY3662" fmla="*/ 6422965 h 6738329"/>
              <a:gd name="connsiteX3663" fmla="*/ 4518005 w 12191368"/>
              <a:gd name="connsiteY3663" fmla="*/ 6435341 h 6738329"/>
              <a:gd name="connsiteX3664" fmla="*/ 4512017 w 12191368"/>
              <a:gd name="connsiteY3664" fmla="*/ 6448136 h 6738329"/>
              <a:gd name="connsiteX3665" fmla="*/ 4500443 w 12191368"/>
              <a:gd name="connsiteY3665" fmla="*/ 6473516 h 6738329"/>
              <a:gd name="connsiteX3666" fmla="*/ 4489265 w 12191368"/>
              <a:gd name="connsiteY3666" fmla="*/ 6498687 h 6738329"/>
              <a:gd name="connsiteX3667" fmla="*/ 4476892 w 12191368"/>
              <a:gd name="connsiteY3667" fmla="*/ 6524067 h 6738329"/>
              <a:gd name="connsiteX3668" fmla="*/ 4470905 w 12191368"/>
              <a:gd name="connsiteY3668" fmla="*/ 6536443 h 6738329"/>
              <a:gd name="connsiteX3669" fmla="*/ 4464118 w 12191368"/>
              <a:gd name="connsiteY3669" fmla="*/ 6549028 h 6738329"/>
              <a:gd name="connsiteX3670" fmla="*/ 4456934 w 12191368"/>
              <a:gd name="connsiteY3670" fmla="*/ 6561613 h 6738329"/>
              <a:gd name="connsiteX3671" fmla="*/ 4448951 w 12191368"/>
              <a:gd name="connsiteY3671" fmla="*/ 6573779 h 6738329"/>
              <a:gd name="connsiteX3672" fmla="*/ 4440968 w 12191368"/>
              <a:gd name="connsiteY3672" fmla="*/ 6586155 h 6738329"/>
              <a:gd name="connsiteX3673" fmla="*/ 4431788 w 12191368"/>
              <a:gd name="connsiteY3673" fmla="*/ 6598321 h 6738329"/>
              <a:gd name="connsiteX3674" fmla="*/ 4421810 w 12191368"/>
              <a:gd name="connsiteY3674" fmla="*/ 6610486 h 6738329"/>
              <a:gd name="connsiteX3675" fmla="*/ 4411430 w 12191368"/>
              <a:gd name="connsiteY3675" fmla="*/ 6622233 h 6738329"/>
              <a:gd name="connsiteX3676" fmla="*/ 4409036 w 12191368"/>
              <a:gd name="connsiteY3676" fmla="*/ 6628106 h 6738329"/>
              <a:gd name="connsiteX3677" fmla="*/ 4406242 w 12191368"/>
              <a:gd name="connsiteY3677" fmla="*/ 6633559 h 6738329"/>
              <a:gd name="connsiteX3678" fmla="*/ 4403050 w 12191368"/>
              <a:gd name="connsiteY3678" fmla="*/ 6638594 h 6738329"/>
              <a:gd name="connsiteX3679" fmla="*/ 4399456 w 12191368"/>
              <a:gd name="connsiteY3679" fmla="*/ 6643628 h 6738329"/>
              <a:gd name="connsiteX3680" fmla="*/ 4395465 w 12191368"/>
              <a:gd name="connsiteY3680" fmla="*/ 6647823 h 6738329"/>
              <a:gd name="connsiteX3681" fmla="*/ 4391075 w 12191368"/>
              <a:gd name="connsiteY3681" fmla="*/ 6651808 h 6738329"/>
              <a:gd name="connsiteX3682" fmla="*/ 4387881 w 12191368"/>
              <a:gd name="connsiteY3682" fmla="*/ 6653486 h 6738329"/>
              <a:gd name="connsiteX3683" fmla="*/ 4385087 w 12191368"/>
              <a:gd name="connsiteY3683" fmla="*/ 6655164 h 6738329"/>
              <a:gd name="connsiteX3684" fmla="*/ 4382293 w 12191368"/>
              <a:gd name="connsiteY3684" fmla="*/ 6656842 h 6738329"/>
              <a:gd name="connsiteX3685" fmla="*/ 4379499 w 12191368"/>
              <a:gd name="connsiteY3685" fmla="*/ 6658311 h 6738329"/>
              <a:gd name="connsiteX3686" fmla="*/ 4376306 w 12191368"/>
              <a:gd name="connsiteY3686" fmla="*/ 6659569 h 6738329"/>
              <a:gd name="connsiteX3687" fmla="*/ 4372713 w 12191368"/>
              <a:gd name="connsiteY3687" fmla="*/ 6660828 h 6738329"/>
              <a:gd name="connsiteX3688" fmla="*/ 4369520 w 12191368"/>
              <a:gd name="connsiteY3688" fmla="*/ 6661877 h 6738329"/>
              <a:gd name="connsiteX3689" fmla="*/ 4365528 w 12191368"/>
              <a:gd name="connsiteY3689" fmla="*/ 6662925 h 6738329"/>
              <a:gd name="connsiteX3690" fmla="*/ 4361537 w 12191368"/>
              <a:gd name="connsiteY3690" fmla="*/ 6663555 h 6738329"/>
              <a:gd name="connsiteX3691" fmla="*/ 4357147 w 12191368"/>
              <a:gd name="connsiteY3691" fmla="*/ 6664184 h 6738329"/>
              <a:gd name="connsiteX3692" fmla="*/ 4352756 w 12191368"/>
              <a:gd name="connsiteY3692" fmla="*/ 6664813 h 6738329"/>
              <a:gd name="connsiteX3693" fmla="*/ 4348365 w 12191368"/>
              <a:gd name="connsiteY3693" fmla="*/ 6665023 h 6738329"/>
              <a:gd name="connsiteX3694" fmla="*/ 4343575 w 12191368"/>
              <a:gd name="connsiteY3694" fmla="*/ 6665232 h 6738329"/>
              <a:gd name="connsiteX3695" fmla="*/ 4338386 w 12191368"/>
              <a:gd name="connsiteY3695" fmla="*/ 6665232 h 6738329"/>
              <a:gd name="connsiteX3696" fmla="*/ 4333197 w 12191368"/>
              <a:gd name="connsiteY3696" fmla="*/ 6665023 h 6738329"/>
              <a:gd name="connsiteX3697" fmla="*/ 4327609 w 12191368"/>
              <a:gd name="connsiteY3697" fmla="*/ 6664813 h 6738329"/>
              <a:gd name="connsiteX3698" fmla="*/ 4321622 w 12191368"/>
              <a:gd name="connsiteY3698" fmla="*/ 6664184 h 6738329"/>
              <a:gd name="connsiteX3699" fmla="*/ 4315636 w 12191368"/>
              <a:gd name="connsiteY3699" fmla="*/ 6663555 h 6738329"/>
              <a:gd name="connsiteX3700" fmla="*/ 4309248 w 12191368"/>
              <a:gd name="connsiteY3700" fmla="*/ 6662716 h 6738329"/>
              <a:gd name="connsiteX3701" fmla="*/ 4302861 w 12191368"/>
              <a:gd name="connsiteY3701" fmla="*/ 6661666 h 6738329"/>
              <a:gd name="connsiteX3702" fmla="*/ 4297673 w 12191368"/>
              <a:gd name="connsiteY3702" fmla="*/ 6661037 h 6738329"/>
              <a:gd name="connsiteX3703" fmla="*/ 4292883 w 12191368"/>
              <a:gd name="connsiteY3703" fmla="*/ 6660198 h 6738329"/>
              <a:gd name="connsiteX3704" fmla="*/ 4287295 w 12191368"/>
              <a:gd name="connsiteY3704" fmla="*/ 6659779 h 6738329"/>
              <a:gd name="connsiteX3705" fmla="*/ 4282106 w 12191368"/>
              <a:gd name="connsiteY3705" fmla="*/ 6659569 h 6738329"/>
              <a:gd name="connsiteX3706" fmla="*/ 4271329 w 12191368"/>
              <a:gd name="connsiteY3706" fmla="*/ 6659359 h 6738329"/>
              <a:gd name="connsiteX3707" fmla="*/ 4260551 w 12191368"/>
              <a:gd name="connsiteY3707" fmla="*/ 6659359 h 6738329"/>
              <a:gd name="connsiteX3708" fmla="*/ 4238199 w 12191368"/>
              <a:gd name="connsiteY3708" fmla="*/ 6660198 h 6738329"/>
              <a:gd name="connsiteX3709" fmla="*/ 4226624 w 12191368"/>
              <a:gd name="connsiteY3709" fmla="*/ 6660408 h 6738329"/>
              <a:gd name="connsiteX3710" fmla="*/ 4216245 w 12191368"/>
              <a:gd name="connsiteY3710" fmla="*/ 6660828 h 6738329"/>
              <a:gd name="connsiteX3711" fmla="*/ 4203074 w 12191368"/>
              <a:gd name="connsiteY3711" fmla="*/ 6662086 h 6738329"/>
              <a:gd name="connsiteX3712" fmla="*/ 4189902 w 12191368"/>
              <a:gd name="connsiteY3712" fmla="*/ 6662925 h 6738329"/>
              <a:gd name="connsiteX3713" fmla="*/ 4177529 w 12191368"/>
              <a:gd name="connsiteY3713" fmla="*/ 6663135 h 6738329"/>
              <a:gd name="connsiteX3714" fmla="*/ 4165554 w 12191368"/>
              <a:gd name="connsiteY3714" fmla="*/ 6662925 h 6738329"/>
              <a:gd name="connsiteX3715" fmla="*/ 4153180 w 12191368"/>
              <a:gd name="connsiteY3715" fmla="*/ 6662296 h 6738329"/>
              <a:gd name="connsiteX3716" fmla="*/ 4142004 w 12191368"/>
              <a:gd name="connsiteY3716" fmla="*/ 6661247 h 6738329"/>
              <a:gd name="connsiteX3717" fmla="*/ 4131227 w 12191368"/>
              <a:gd name="connsiteY3717" fmla="*/ 6659359 h 6738329"/>
              <a:gd name="connsiteX3718" fmla="*/ 4120051 w 12191368"/>
              <a:gd name="connsiteY3718" fmla="*/ 6657262 h 6738329"/>
              <a:gd name="connsiteX3719" fmla="*/ 4110072 w 12191368"/>
              <a:gd name="connsiteY3719" fmla="*/ 6654745 h 6738329"/>
              <a:gd name="connsiteX3720" fmla="*/ 4100094 w 12191368"/>
              <a:gd name="connsiteY3720" fmla="*/ 6651808 h 6738329"/>
              <a:gd name="connsiteX3721" fmla="*/ 4090513 w 12191368"/>
              <a:gd name="connsiteY3721" fmla="*/ 6648452 h 6738329"/>
              <a:gd name="connsiteX3722" fmla="*/ 4081333 w 12191368"/>
              <a:gd name="connsiteY3722" fmla="*/ 6644677 h 6738329"/>
              <a:gd name="connsiteX3723" fmla="*/ 4072552 w 12191368"/>
              <a:gd name="connsiteY3723" fmla="*/ 6640062 h 6738329"/>
              <a:gd name="connsiteX3724" fmla="*/ 4064169 w 12191368"/>
              <a:gd name="connsiteY3724" fmla="*/ 6635447 h 6738329"/>
              <a:gd name="connsiteX3725" fmla="*/ 4055388 w 12191368"/>
              <a:gd name="connsiteY3725" fmla="*/ 6630204 h 6738329"/>
              <a:gd name="connsiteX3726" fmla="*/ 4047804 w 12191368"/>
              <a:gd name="connsiteY3726" fmla="*/ 6624330 h 6738329"/>
              <a:gd name="connsiteX3727" fmla="*/ 4042217 w 12191368"/>
              <a:gd name="connsiteY3727" fmla="*/ 6628525 h 6738329"/>
              <a:gd name="connsiteX3728" fmla="*/ 4035830 w 12191368"/>
              <a:gd name="connsiteY3728" fmla="*/ 6632720 h 6738329"/>
              <a:gd name="connsiteX3729" fmla="*/ 4028644 w 12191368"/>
              <a:gd name="connsiteY3729" fmla="*/ 6636706 h 6738329"/>
              <a:gd name="connsiteX3730" fmla="*/ 4025452 w 12191368"/>
              <a:gd name="connsiteY3730" fmla="*/ 6638384 h 6738329"/>
              <a:gd name="connsiteX3731" fmla="*/ 4021860 w 12191368"/>
              <a:gd name="connsiteY3731" fmla="*/ 6639852 h 6738329"/>
              <a:gd name="connsiteX3732" fmla="*/ 4018267 w 12191368"/>
              <a:gd name="connsiteY3732" fmla="*/ 6641320 h 6738329"/>
              <a:gd name="connsiteX3733" fmla="*/ 4014675 w 12191368"/>
              <a:gd name="connsiteY3733" fmla="*/ 6642159 h 6738329"/>
              <a:gd name="connsiteX3734" fmla="*/ 4011082 w 12191368"/>
              <a:gd name="connsiteY3734" fmla="*/ 6642789 h 6738329"/>
              <a:gd name="connsiteX3735" fmla="*/ 4007490 w 12191368"/>
              <a:gd name="connsiteY3735" fmla="*/ 6642789 h 6738329"/>
              <a:gd name="connsiteX3736" fmla="*/ 4005495 w 12191368"/>
              <a:gd name="connsiteY3736" fmla="*/ 6642789 h 6738329"/>
              <a:gd name="connsiteX3737" fmla="*/ 4003898 w 12191368"/>
              <a:gd name="connsiteY3737" fmla="*/ 6642579 h 6738329"/>
              <a:gd name="connsiteX3738" fmla="*/ 4002301 w 12191368"/>
              <a:gd name="connsiteY3738" fmla="*/ 6642159 h 6738329"/>
              <a:gd name="connsiteX3739" fmla="*/ 4000305 w 12191368"/>
              <a:gd name="connsiteY3739" fmla="*/ 6641530 h 6738329"/>
              <a:gd name="connsiteX3740" fmla="*/ 3998309 w 12191368"/>
              <a:gd name="connsiteY3740" fmla="*/ 6640901 h 6738329"/>
              <a:gd name="connsiteX3741" fmla="*/ 3996713 w 12191368"/>
              <a:gd name="connsiteY3741" fmla="*/ 6640062 h 6738329"/>
              <a:gd name="connsiteX3742" fmla="*/ 3993520 w 12191368"/>
              <a:gd name="connsiteY3742" fmla="*/ 6637964 h 6738329"/>
              <a:gd name="connsiteX3743" fmla="*/ 3990327 w 12191368"/>
              <a:gd name="connsiteY3743" fmla="*/ 6635867 h 6738329"/>
              <a:gd name="connsiteX3744" fmla="*/ 3987134 w 12191368"/>
              <a:gd name="connsiteY3744" fmla="*/ 6633559 h 6738329"/>
              <a:gd name="connsiteX3745" fmla="*/ 3979949 w 12191368"/>
              <a:gd name="connsiteY3745" fmla="*/ 6629365 h 6738329"/>
              <a:gd name="connsiteX3746" fmla="*/ 3971966 w 12191368"/>
              <a:gd name="connsiteY3746" fmla="*/ 6625169 h 6738329"/>
              <a:gd name="connsiteX3747" fmla="*/ 3963184 w 12191368"/>
              <a:gd name="connsiteY3747" fmla="*/ 6621184 h 6738329"/>
              <a:gd name="connsiteX3748" fmla="*/ 3946420 w 12191368"/>
              <a:gd name="connsiteY3748" fmla="*/ 6613003 h 6738329"/>
              <a:gd name="connsiteX3749" fmla="*/ 3938038 w 12191368"/>
              <a:gd name="connsiteY3749" fmla="*/ 6608599 h 6738329"/>
              <a:gd name="connsiteX3750" fmla="*/ 3930454 w 12191368"/>
              <a:gd name="connsiteY3750" fmla="*/ 6604403 h 6738329"/>
              <a:gd name="connsiteX3751" fmla="*/ 3926862 w 12191368"/>
              <a:gd name="connsiteY3751" fmla="*/ 6602096 h 6738329"/>
              <a:gd name="connsiteX3752" fmla="*/ 3923668 w 12191368"/>
              <a:gd name="connsiteY3752" fmla="*/ 6599789 h 6738329"/>
              <a:gd name="connsiteX3753" fmla="*/ 3920874 w 12191368"/>
              <a:gd name="connsiteY3753" fmla="*/ 6597482 h 6738329"/>
              <a:gd name="connsiteX3754" fmla="*/ 3918479 w 12191368"/>
              <a:gd name="connsiteY3754" fmla="*/ 6594964 h 6738329"/>
              <a:gd name="connsiteX3755" fmla="*/ 3916084 w 12191368"/>
              <a:gd name="connsiteY3755" fmla="*/ 6592448 h 6738329"/>
              <a:gd name="connsiteX3756" fmla="*/ 3914488 w 12191368"/>
              <a:gd name="connsiteY3756" fmla="*/ 6589721 h 6738329"/>
              <a:gd name="connsiteX3757" fmla="*/ 3912891 w 12191368"/>
              <a:gd name="connsiteY3757" fmla="*/ 6586994 h 6738329"/>
              <a:gd name="connsiteX3758" fmla="*/ 3911694 w 12191368"/>
              <a:gd name="connsiteY3758" fmla="*/ 6584267 h 6738329"/>
              <a:gd name="connsiteX3759" fmla="*/ 3911295 w 12191368"/>
              <a:gd name="connsiteY3759" fmla="*/ 6581330 h 6738329"/>
              <a:gd name="connsiteX3760" fmla="*/ 3911295 w 12191368"/>
              <a:gd name="connsiteY3760" fmla="*/ 6578394 h 6738329"/>
              <a:gd name="connsiteX3761" fmla="*/ 3911694 w 12191368"/>
              <a:gd name="connsiteY3761" fmla="*/ 6575248 h 6738329"/>
              <a:gd name="connsiteX3762" fmla="*/ 3912891 w 12191368"/>
              <a:gd name="connsiteY3762" fmla="*/ 6571682 h 6738329"/>
              <a:gd name="connsiteX3763" fmla="*/ 3914488 w 12191368"/>
              <a:gd name="connsiteY3763" fmla="*/ 6568326 h 6738329"/>
              <a:gd name="connsiteX3764" fmla="*/ 3916883 w 12191368"/>
              <a:gd name="connsiteY3764" fmla="*/ 6564760 h 6738329"/>
              <a:gd name="connsiteX3765" fmla="*/ 3919677 w 12191368"/>
              <a:gd name="connsiteY3765" fmla="*/ 6561194 h 6738329"/>
              <a:gd name="connsiteX3766" fmla="*/ 3923269 w 12191368"/>
              <a:gd name="connsiteY3766" fmla="*/ 6557418 h 6738329"/>
              <a:gd name="connsiteX3767" fmla="*/ 3920076 w 12191368"/>
              <a:gd name="connsiteY3767" fmla="*/ 6553643 h 6738329"/>
              <a:gd name="connsiteX3768" fmla="*/ 3917282 w 12191368"/>
              <a:gd name="connsiteY3768" fmla="*/ 6550287 h 6738329"/>
              <a:gd name="connsiteX3769" fmla="*/ 3914488 w 12191368"/>
              <a:gd name="connsiteY3769" fmla="*/ 6546931 h 6738329"/>
              <a:gd name="connsiteX3770" fmla="*/ 3912093 w 12191368"/>
              <a:gd name="connsiteY3770" fmla="*/ 6543574 h 6738329"/>
              <a:gd name="connsiteX3771" fmla="*/ 3908101 w 12191368"/>
              <a:gd name="connsiteY3771" fmla="*/ 6536233 h 6738329"/>
              <a:gd name="connsiteX3772" fmla="*/ 3904509 w 12191368"/>
              <a:gd name="connsiteY3772" fmla="*/ 6529311 h 6738329"/>
              <a:gd name="connsiteX3773" fmla="*/ 3902114 w 12191368"/>
              <a:gd name="connsiteY3773" fmla="*/ 6521970 h 6738329"/>
              <a:gd name="connsiteX3774" fmla="*/ 3899320 w 12191368"/>
              <a:gd name="connsiteY3774" fmla="*/ 6514838 h 6738329"/>
              <a:gd name="connsiteX3775" fmla="*/ 3898122 w 12191368"/>
              <a:gd name="connsiteY3775" fmla="*/ 6507707 h 6738329"/>
              <a:gd name="connsiteX3776" fmla="*/ 3896924 w 12191368"/>
              <a:gd name="connsiteY3776" fmla="*/ 6500365 h 6738329"/>
              <a:gd name="connsiteX3777" fmla="*/ 3895328 w 12191368"/>
              <a:gd name="connsiteY3777" fmla="*/ 6485682 h 6738329"/>
              <a:gd name="connsiteX3778" fmla="*/ 3893732 w 12191368"/>
              <a:gd name="connsiteY3778" fmla="*/ 6471419 h 6738329"/>
              <a:gd name="connsiteX3779" fmla="*/ 3892934 w 12191368"/>
              <a:gd name="connsiteY3779" fmla="*/ 6463868 h 6738329"/>
              <a:gd name="connsiteX3780" fmla="*/ 3892136 w 12191368"/>
              <a:gd name="connsiteY3780" fmla="*/ 6456736 h 6738329"/>
              <a:gd name="connsiteX3781" fmla="*/ 3890938 w 12191368"/>
              <a:gd name="connsiteY3781" fmla="*/ 6449394 h 6738329"/>
              <a:gd name="connsiteX3782" fmla="*/ 3888943 w 12191368"/>
              <a:gd name="connsiteY3782" fmla="*/ 6442263 h 6738329"/>
              <a:gd name="connsiteX3783" fmla="*/ 3867388 w 12191368"/>
              <a:gd name="connsiteY3783" fmla="*/ 6440585 h 6738329"/>
              <a:gd name="connsiteX3784" fmla="*/ 3852221 w 12191368"/>
              <a:gd name="connsiteY3784" fmla="*/ 6442263 h 6738329"/>
              <a:gd name="connsiteX3785" fmla="*/ 3837053 w 12191368"/>
              <a:gd name="connsiteY3785" fmla="*/ 6443941 h 6738329"/>
              <a:gd name="connsiteX3786" fmla="*/ 3821486 w 12191368"/>
              <a:gd name="connsiteY3786" fmla="*/ 6445199 h 6738329"/>
              <a:gd name="connsiteX3787" fmla="*/ 3806318 w 12191368"/>
              <a:gd name="connsiteY3787" fmla="*/ 6446038 h 6738329"/>
              <a:gd name="connsiteX3788" fmla="*/ 3798334 w 12191368"/>
              <a:gd name="connsiteY3788" fmla="*/ 6446458 h 6738329"/>
              <a:gd name="connsiteX3789" fmla="*/ 3790751 w 12191368"/>
              <a:gd name="connsiteY3789" fmla="*/ 6446458 h 6738329"/>
              <a:gd name="connsiteX3790" fmla="*/ 3783167 w 12191368"/>
              <a:gd name="connsiteY3790" fmla="*/ 6446458 h 6738329"/>
              <a:gd name="connsiteX3791" fmla="*/ 3775583 w 12191368"/>
              <a:gd name="connsiteY3791" fmla="*/ 6446038 h 6738329"/>
              <a:gd name="connsiteX3792" fmla="*/ 3767600 w 12191368"/>
              <a:gd name="connsiteY3792" fmla="*/ 6445619 h 6738329"/>
              <a:gd name="connsiteX3793" fmla="*/ 3760016 w 12191368"/>
              <a:gd name="connsiteY3793" fmla="*/ 6444990 h 6738329"/>
              <a:gd name="connsiteX3794" fmla="*/ 3752432 w 12191368"/>
              <a:gd name="connsiteY3794" fmla="*/ 6443941 h 6738329"/>
              <a:gd name="connsiteX3795" fmla="*/ 3744449 w 12191368"/>
              <a:gd name="connsiteY3795" fmla="*/ 6442683 h 6738329"/>
              <a:gd name="connsiteX3796" fmla="*/ 3740059 w 12191368"/>
              <a:gd name="connsiteY3796" fmla="*/ 6443941 h 6738329"/>
              <a:gd name="connsiteX3797" fmla="*/ 3734869 w 12191368"/>
              <a:gd name="connsiteY3797" fmla="*/ 6444990 h 6738329"/>
              <a:gd name="connsiteX3798" fmla="*/ 3730479 w 12191368"/>
              <a:gd name="connsiteY3798" fmla="*/ 6445619 h 6738329"/>
              <a:gd name="connsiteX3799" fmla="*/ 3726088 w 12191368"/>
              <a:gd name="connsiteY3799" fmla="*/ 6446248 h 6738329"/>
              <a:gd name="connsiteX3800" fmla="*/ 3721299 w 12191368"/>
              <a:gd name="connsiteY3800" fmla="*/ 6446458 h 6738329"/>
              <a:gd name="connsiteX3801" fmla="*/ 3716908 w 12191368"/>
              <a:gd name="connsiteY3801" fmla="*/ 6446668 h 6738329"/>
              <a:gd name="connsiteX3802" fmla="*/ 3712517 w 12191368"/>
              <a:gd name="connsiteY3802" fmla="*/ 6446668 h 6738329"/>
              <a:gd name="connsiteX3803" fmla="*/ 3707727 w 12191368"/>
              <a:gd name="connsiteY3803" fmla="*/ 6446458 h 6738329"/>
              <a:gd name="connsiteX3804" fmla="*/ 3698547 w 12191368"/>
              <a:gd name="connsiteY3804" fmla="*/ 6445619 h 6738329"/>
              <a:gd name="connsiteX3805" fmla="*/ 3689366 w 12191368"/>
              <a:gd name="connsiteY3805" fmla="*/ 6444570 h 6738329"/>
              <a:gd name="connsiteX3806" fmla="*/ 3671005 w 12191368"/>
              <a:gd name="connsiteY3806" fmla="*/ 6442053 h 6738329"/>
              <a:gd name="connsiteX3807" fmla="*/ 3653443 w 12191368"/>
              <a:gd name="connsiteY3807" fmla="*/ 6441004 h 6738329"/>
              <a:gd name="connsiteX3808" fmla="*/ 3635880 w 12191368"/>
              <a:gd name="connsiteY3808" fmla="*/ 6439536 h 6738329"/>
              <a:gd name="connsiteX3809" fmla="*/ 3627099 w 12191368"/>
              <a:gd name="connsiteY3809" fmla="*/ 6438487 h 6738329"/>
              <a:gd name="connsiteX3810" fmla="*/ 3618717 w 12191368"/>
              <a:gd name="connsiteY3810" fmla="*/ 6437439 h 6738329"/>
              <a:gd name="connsiteX3811" fmla="*/ 3610733 w 12191368"/>
              <a:gd name="connsiteY3811" fmla="*/ 6436180 h 6738329"/>
              <a:gd name="connsiteX3812" fmla="*/ 3601952 w 12191368"/>
              <a:gd name="connsiteY3812" fmla="*/ 6434502 h 6738329"/>
              <a:gd name="connsiteX3813" fmla="*/ 3594368 w 12191368"/>
              <a:gd name="connsiteY3813" fmla="*/ 6433034 h 6738329"/>
              <a:gd name="connsiteX3814" fmla="*/ 3586386 w 12191368"/>
              <a:gd name="connsiteY3814" fmla="*/ 6431146 h 6738329"/>
              <a:gd name="connsiteX3815" fmla="*/ 3579200 w 12191368"/>
              <a:gd name="connsiteY3815" fmla="*/ 6428839 h 6738329"/>
              <a:gd name="connsiteX3816" fmla="*/ 3571218 w 12191368"/>
              <a:gd name="connsiteY3816" fmla="*/ 6426321 h 6738329"/>
              <a:gd name="connsiteX3817" fmla="*/ 3564432 w 12191368"/>
              <a:gd name="connsiteY3817" fmla="*/ 6423595 h 6738329"/>
              <a:gd name="connsiteX3818" fmla="*/ 3557646 w 12191368"/>
              <a:gd name="connsiteY3818" fmla="*/ 6420448 h 6738329"/>
              <a:gd name="connsiteX3819" fmla="*/ 3551660 w 12191368"/>
              <a:gd name="connsiteY3819" fmla="*/ 6416673 h 6738329"/>
              <a:gd name="connsiteX3820" fmla="*/ 3545672 w 12191368"/>
              <a:gd name="connsiteY3820" fmla="*/ 6412897 h 6738329"/>
              <a:gd name="connsiteX3821" fmla="*/ 3544475 w 12191368"/>
              <a:gd name="connsiteY3821" fmla="*/ 6413107 h 6738329"/>
              <a:gd name="connsiteX3822" fmla="*/ 3543277 w 12191368"/>
              <a:gd name="connsiteY3822" fmla="*/ 6413316 h 6738329"/>
              <a:gd name="connsiteX3823" fmla="*/ 3542080 w 12191368"/>
              <a:gd name="connsiteY3823" fmla="*/ 6413316 h 6738329"/>
              <a:gd name="connsiteX3824" fmla="*/ 3540483 w 12191368"/>
              <a:gd name="connsiteY3824" fmla="*/ 6413316 h 6738329"/>
              <a:gd name="connsiteX3825" fmla="*/ 3538487 w 12191368"/>
              <a:gd name="connsiteY3825" fmla="*/ 6412687 h 6738329"/>
              <a:gd name="connsiteX3826" fmla="*/ 3536093 w 12191368"/>
              <a:gd name="connsiteY3826" fmla="*/ 6411848 h 6738329"/>
              <a:gd name="connsiteX3827" fmla="*/ 3534096 w 12191368"/>
              <a:gd name="connsiteY3827" fmla="*/ 6410800 h 6738329"/>
              <a:gd name="connsiteX3828" fmla="*/ 3532101 w 12191368"/>
              <a:gd name="connsiteY3828" fmla="*/ 6409541 h 6738329"/>
              <a:gd name="connsiteX3829" fmla="*/ 3528109 w 12191368"/>
              <a:gd name="connsiteY3829" fmla="*/ 6407024 h 6738329"/>
              <a:gd name="connsiteX3830" fmla="*/ 3526114 w 12191368"/>
              <a:gd name="connsiteY3830" fmla="*/ 6405766 h 6738329"/>
              <a:gd name="connsiteX3831" fmla="*/ 3523718 w 12191368"/>
              <a:gd name="connsiteY3831" fmla="*/ 6404927 h 6738329"/>
              <a:gd name="connsiteX3832" fmla="*/ 3521723 w 12191368"/>
              <a:gd name="connsiteY3832" fmla="*/ 6404507 h 6738329"/>
              <a:gd name="connsiteX3833" fmla="*/ 3520525 w 12191368"/>
              <a:gd name="connsiteY3833" fmla="*/ 6404507 h 6738329"/>
              <a:gd name="connsiteX3834" fmla="*/ 3519727 w 12191368"/>
              <a:gd name="connsiteY3834" fmla="*/ 6404507 h 6738329"/>
              <a:gd name="connsiteX3835" fmla="*/ 3518530 w 12191368"/>
              <a:gd name="connsiteY3835" fmla="*/ 6404717 h 6738329"/>
              <a:gd name="connsiteX3836" fmla="*/ 3517333 w 12191368"/>
              <a:gd name="connsiteY3836" fmla="*/ 6404927 h 6738329"/>
              <a:gd name="connsiteX3837" fmla="*/ 3514937 w 12191368"/>
              <a:gd name="connsiteY3837" fmla="*/ 6406185 h 6738329"/>
              <a:gd name="connsiteX3838" fmla="*/ 3512542 w 12191368"/>
              <a:gd name="connsiteY3838" fmla="*/ 6408073 h 6738329"/>
              <a:gd name="connsiteX3839" fmla="*/ 3510148 w 12191368"/>
              <a:gd name="connsiteY3839" fmla="*/ 6411009 h 6738329"/>
              <a:gd name="connsiteX3840" fmla="*/ 3507354 w 12191368"/>
              <a:gd name="connsiteY3840" fmla="*/ 6413316 h 6738329"/>
              <a:gd name="connsiteX3841" fmla="*/ 3504958 w 12191368"/>
              <a:gd name="connsiteY3841" fmla="*/ 6415414 h 6738329"/>
              <a:gd name="connsiteX3842" fmla="*/ 3501765 w 12191368"/>
              <a:gd name="connsiteY3842" fmla="*/ 6417302 h 6738329"/>
              <a:gd name="connsiteX3843" fmla="*/ 3498573 w 12191368"/>
              <a:gd name="connsiteY3843" fmla="*/ 6419190 h 6738329"/>
              <a:gd name="connsiteX3844" fmla="*/ 3495379 w 12191368"/>
              <a:gd name="connsiteY3844" fmla="*/ 6420658 h 6738329"/>
              <a:gd name="connsiteX3845" fmla="*/ 3491787 w 12191368"/>
              <a:gd name="connsiteY3845" fmla="*/ 6421917 h 6738329"/>
              <a:gd name="connsiteX3846" fmla="*/ 3488194 w 12191368"/>
              <a:gd name="connsiteY3846" fmla="*/ 6422755 h 6738329"/>
              <a:gd name="connsiteX3847" fmla="*/ 3484602 w 12191368"/>
              <a:gd name="connsiteY3847" fmla="*/ 6423385 h 6738329"/>
              <a:gd name="connsiteX3848" fmla="*/ 3481408 w 12191368"/>
              <a:gd name="connsiteY3848" fmla="*/ 6423805 h 6738329"/>
              <a:gd name="connsiteX3849" fmla="*/ 3477816 w 12191368"/>
              <a:gd name="connsiteY3849" fmla="*/ 6423805 h 6738329"/>
              <a:gd name="connsiteX3850" fmla="*/ 3474623 w 12191368"/>
              <a:gd name="connsiteY3850" fmla="*/ 6423595 h 6738329"/>
              <a:gd name="connsiteX3851" fmla="*/ 3471829 w 12191368"/>
              <a:gd name="connsiteY3851" fmla="*/ 6423175 h 6738329"/>
              <a:gd name="connsiteX3852" fmla="*/ 3469434 w 12191368"/>
              <a:gd name="connsiteY3852" fmla="*/ 6422546 h 6738329"/>
              <a:gd name="connsiteX3853" fmla="*/ 3467438 w 12191368"/>
              <a:gd name="connsiteY3853" fmla="*/ 6421497 h 6738329"/>
              <a:gd name="connsiteX3854" fmla="*/ 3466241 w 12191368"/>
              <a:gd name="connsiteY3854" fmla="*/ 6420029 h 6738329"/>
              <a:gd name="connsiteX3855" fmla="*/ 3465443 w 12191368"/>
              <a:gd name="connsiteY3855" fmla="*/ 6418351 h 6738329"/>
              <a:gd name="connsiteX3856" fmla="*/ 3464645 w 12191368"/>
              <a:gd name="connsiteY3856" fmla="*/ 6415834 h 6738329"/>
              <a:gd name="connsiteX3857" fmla="*/ 3463846 w 12191368"/>
              <a:gd name="connsiteY3857" fmla="*/ 6413526 h 6738329"/>
              <a:gd name="connsiteX3858" fmla="*/ 3462249 w 12191368"/>
              <a:gd name="connsiteY3858" fmla="*/ 6411219 h 6738329"/>
              <a:gd name="connsiteX3859" fmla="*/ 3461052 w 12191368"/>
              <a:gd name="connsiteY3859" fmla="*/ 6408912 h 6738329"/>
              <a:gd name="connsiteX3860" fmla="*/ 3457460 w 12191368"/>
              <a:gd name="connsiteY3860" fmla="*/ 6404927 h 6738329"/>
              <a:gd name="connsiteX3861" fmla="*/ 3453069 w 12191368"/>
              <a:gd name="connsiteY3861" fmla="*/ 6400731 h 6738329"/>
              <a:gd name="connsiteX3862" fmla="*/ 3448279 w 12191368"/>
              <a:gd name="connsiteY3862" fmla="*/ 6396956 h 6738329"/>
              <a:gd name="connsiteX3863" fmla="*/ 3442292 w 12191368"/>
              <a:gd name="connsiteY3863" fmla="*/ 6393390 h 6738329"/>
              <a:gd name="connsiteX3864" fmla="*/ 3431116 w 12191368"/>
              <a:gd name="connsiteY3864" fmla="*/ 6386468 h 6738329"/>
              <a:gd name="connsiteX3865" fmla="*/ 3425926 w 12191368"/>
              <a:gd name="connsiteY3865" fmla="*/ 6382902 h 6738329"/>
              <a:gd name="connsiteX3866" fmla="*/ 3420339 w 12191368"/>
              <a:gd name="connsiteY3866" fmla="*/ 6379336 h 6738329"/>
              <a:gd name="connsiteX3867" fmla="*/ 3415549 w 12191368"/>
              <a:gd name="connsiteY3867" fmla="*/ 6375770 h 6738329"/>
              <a:gd name="connsiteX3868" fmla="*/ 3411158 w 12191368"/>
              <a:gd name="connsiteY3868" fmla="*/ 6371995 h 6738329"/>
              <a:gd name="connsiteX3869" fmla="*/ 3407166 w 12191368"/>
              <a:gd name="connsiteY3869" fmla="*/ 6368010 h 6738329"/>
              <a:gd name="connsiteX3870" fmla="*/ 3405570 w 12191368"/>
              <a:gd name="connsiteY3870" fmla="*/ 6365912 h 6738329"/>
              <a:gd name="connsiteX3871" fmla="*/ 3404372 w 12191368"/>
              <a:gd name="connsiteY3871" fmla="*/ 6363815 h 6738329"/>
              <a:gd name="connsiteX3872" fmla="*/ 3403574 w 12191368"/>
              <a:gd name="connsiteY3872" fmla="*/ 6361507 h 6738329"/>
              <a:gd name="connsiteX3873" fmla="*/ 3402776 w 12191368"/>
              <a:gd name="connsiteY3873" fmla="*/ 6359410 h 6738329"/>
              <a:gd name="connsiteX3874" fmla="*/ 3402377 w 12191368"/>
              <a:gd name="connsiteY3874" fmla="*/ 6356892 h 6738329"/>
              <a:gd name="connsiteX3875" fmla="*/ 3401977 w 12191368"/>
              <a:gd name="connsiteY3875" fmla="*/ 6354585 h 6738329"/>
              <a:gd name="connsiteX3876" fmla="*/ 3398784 w 12191368"/>
              <a:gd name="connsiteY3876" fmla="*/ 6337175 h 6738329"/>
              <a:gd name="connsiteX3877" fmla="*/ 3396788 w 12191368"/>
              <a:gd name="connsiteY3877" fmla="*/ 6299210 h 6738329"/>
              <a:gd name="connsiteX3878" fmla="*/ 3380423 w 12191368"/>
              <a:gd name="connsiteY3878" fmla="*/ 6251176 h 6738329"/>
              <a:gd name="connsiteX3879" fmla="*/ 3365255 w 12191368"/>
              <a:gd name="connsiteY3879" fmla="*/ 6250546 h 6738329"/>
              <a:gd name="connsiteX3880" fmla="*/ 3350088 w 12191368"/>
              <a:gd name="connsiteY3880" fmla="*/ 6250127 h 6738329"/>
              <a:gd name="connsiteX3881" fmla="*/ 3334122 w 12191368"/>
              <a:gd name="connsiteY3881" fmla="*/ 6249917 h 6738329"/>
              <a:gd name="connsiteX3882" fmla="*/ 3318954 w 12191368"/>
              <a:gd name="connsiteY3882" fmla="*/ 6250127 h 6738329"/>
              <a:gd name="connsiteX3883" fmla="*/ 3287820 w 12191368"/>
              <a:gd name="connsiteY3883" fmla="*/ 6250337 h 6738329"/>
              <a:gd name="connsiteX3884" fmla="*/ 3271854 w 12191368"/>
              <a:gd name="connsiteY3884" fmla="*/ 6250127 h 6738329"/>
              <a:gd name="connsiteX3885" fmla="*/ 3256686 w 12191368"/>
              <a:gd name="connsiteY3885" fmla="*/ 6249917 h 6738329"/>
              <a:gd name="connsiteX3886" fmla="*/ 3241519 w 12191368"/>
              <a:gd name="connsiteY3886" fmla="*/ 6249078 h 6738329"/>
              <a:gd name="connsiteX3887" fmla="*/ 3233935 w 12191368"/>
              <a:gd name="connsiteY3887" fmla="*/ 6248449 h 6738329"/>
              <a:gd name="connsiteX3888" fmla="*/ 3226750 w 12191368"/>
              <a:gd name="connsiteY3888" fmla="*/ 6247610 h 6738329"/>
              <a:gd name="connsiteX3889" fmla="*/ 3219565 w 12191368"/>
              <a:gd name="connsiteY3889" fmla="*/ 6246771 h 6738329"/>
              <a:gd name="connsiteX3890" fmla="*/ 3211981 w 12191368"/>
              <a:gd name="connsiteY3890" fmla="*/ 6245722 h 6738329"/>
              <a:gd name="connsiteX3891" fmla="*/ 3204796 w 12191368"/>
              <a:gd name="connsiteY3891" fmla="*/ 6244254 h 6738329"/>
              <a:gd name="connsiteX3892" fmla="*/ 3197612 w 12191368"/>
              <a:gd name="connsiteY3892" fmla="*/ 6242786 h 6738329"/>
              <a:gd name="connsiteX3893" fmla="*/ 3190827 w 12191368"/>
              <a:gd name="connsiteY3893" fmla="*/ 6241107 h 6738329"/>
              <a:gd name="connsiteX3894" fmla="*/ 3184041 w 12191368"/>
              <a:gd name="connsiteY3894" fmla="*/ 6239220 h 6738329"/>
              <a:gd name="connsiteX3895" fmla="*/ 3176856 w 12191368"/>
              <a:gd name="connsiteY3895" fmla="*/ 6237122 h 6738329"/>
              <a:gd name="connsiteX3896" fmla="*/ 3170469 w 12191368"/>
              <a:gd name="connsiteY3896" fmla="*/ 6234605 h 6738329"/>
              <a:gd name="connsiteX3897" fmla="*/ 3164084 w 12191368"/>
              <a:gd name="connsiteY3897" fmla="*/ 6231878 h 6738329"/>
              <a:gd name="connsiteX3898" fmla="*/ 3157697 w 12191368"/>
              <a:gd name="connsiteY3898" fmla="*/ 6228942 h 6738329"/>
              <a:gd name="connsiteX3899" fmla="*/ 3151310 w 12191368"/>
              <a:gd name="connsiteY3899" fmla="*/ 6225376 h 6738329"/>
              <a:gd name="connsiteX3900" fmla="*/ 3144924 w 12191368"/>
              <a:gd name="connsiteY3900" fmla="*/ 6221810 h 6738329"/>
              <a:gd name="connsiteX3901" fmla="*/ 3136142 w 12191368"/>
              <a:gd name="connsiteY3901" fmla="*/ 6222859 h 6738329"/>
              <a:gd name="connsiteX3902" fmla="*/ 3128160 w 12191368"/>
              <a:gd name="connsiteY3902" fmla="*/ 6223698 h 6738329"/>
              <a:gd name="connsiteX3903" fmla="*/ 3120177 w 12191368"/>
              <a:gd name="connsiteY3903" fmla="*/ 6224327 h 6738329"/>
              <a:gd name="connsiteX3904" fmla="*/ 3112593 w 12191368"/>
              <a:gd name="connsiteY3904" fmla="*/ 6224537 h 6738329"/>
              <a:gd name="connsiteX3905" fmla="*/ 3105408 w 12191368"/>
              <a:gd name="connsiteY3905" fmla="*/ 6224537 h 6738329"/>
              <a:gd name="connsiteX3906" fmla="*/ 3098622 w 12191368"/>
              <a:gd name="connsiteY3906" fmla="*/ 6224118 h 6738329"/>
              <a:gd name="connsiteX3907" fmla="*/ 3092636 w 12191368"/>
              <a:gd name="connsiteY3907" fmla="*/ 6223698 h 6738329"/>
              <a:gd name="connsiteX3908" fmla="*/ 3086648 w 12191368"/>
              <a:gd name="connsiteY3908" fmla="*/ 6222859 h 6738329"/>
              <a:gd name="connsiteX3909" fmla="*/ 3080660 w 12191368"/>
              <a:gd name="connsiteY3909" fmla="*/ 6221810 h 6738329"/>
              <a:gd name="connsiteX3910" fmla="*/ 3075472 w 12191368"/>
              <a:gd name="connsiteY3910" fmla="*/ 6220552 h 6738329"/>
              <a:gd name="connsiteX3911" fmla="*/ 3070283 w 12191368"/>
              <a:gd name="connsiteY3911" fmla="*/ 6219083 h 6738329"/>
              <a:gd name="connsiteX3912" fmla="*/ 3065892 w 12191368"/>
              <a:gd name="connsiteY3912" fmla="*/ 6217615 h 6738329"/>
              <a:gd name="connsiteX3913" fmla="*/ 3061501 w 12191368"/>
              <a:gd name="connsiteY3913" fmla="*/ 6215727 h 6738329"/>
              <a:gd name="connsiteX3914" fmla="*/ 3057111 w 12191368"/>
              <a:gd name="connsiteY3914" fmla="*/ 6213840 h 6738329"/>
              <a:gd name="connsiteX3915" fmla="*/ 3053119 w 12191368"/>
              <a:gd name="connsiteY3915" fmla="*/ 6211742 h 6738329"/>
              <a:gd name="connsiteX3916" fmla="*/ 3049128 w 12191368"/>
              <a:gd name="connsiteY3916" fmla="*/ 6209225 h 6738329"/>
              <a:gd name="connsiteX3917" fmla="*/ 3045535 w 12191368"/>
              <a:gd name="connsiteY3917" fmla="*/ 6206917 h 6738329"/>
              <a:gd name="connsiteX3918" fmla="*/ 3041943 w 12191368"/>
              <a:gd name="connsiteY3918" fmla="*/ 6204401 h 6738329"/>
              <a:gd name="connsiteX3919" fmla="*/ 3035955 w 12191368"/>
              <a:gd name="connsiteY3919" fmla="*/ 6199156 h 6738329"/>
              <a:gd name="connsiteX3920" fmla="*/ 3029969 w 12191368"/>
              <a:gd name="connsiteY3920" fmla="*/ 6193493 h 6738329"/>
              <a:gd name="connsiteX3921" fmla="*/ 3024380 w 12191368"/>
              <a:gd name="connsiteY3921" fmla="*/ 6187410 h 6738329"/>
              <a:gd name="connsiteX3922" fmla="*/ 3013603 w 12191368"/>
              <a:gd name="connsiteY3922" fmla="*/ 6175244 h 6738329"/>
              <a:gd name="connsiteX3923" fmla="*/ 3008414 w 12191368"/>
              <a:gd name="connsiteY3923" fmla="*/ 6169162 h 6738329"/>
              <a:gd name="connsiteX3924" fmla="*/ 3002827 w 12191368"/>
              <a:gd name="connsiteY3924" fmla="*/ 6163498 h 6738329"/>
              <a:gd name="connsiteX3925" fmla="*/ 2978478 w 12191368"/>
              <a:gd name="connsiteY3925" fmla="*/ 6100572 h 6738329"/>
              <a:gd name="connsiteX3926" fmla="*/ 2944550 w 12191368"/>
              <a:gd name="connsiteY3926" fmla="*/ 6108123 h 6738329"/>
              <a:gd name="connsiteX3927" fmla="*/ 2942555 w 12191368"/>
              <a:gd name="connsiteY3927" fmla="*/ 6112318 h 6738329"/>
              <a:gd name="connsiteX3928" fmla="*/ 2941357 w 12191368"/>
              <a:gd name="connsiteY3928" fmla="*/ 6116723 h 6738329"/>
              <a:gd name="connsiteX3929" fmla="*/ 2941756 w 12191368"/>
              <a:gd name="connsiteY3929" fmla="*/ 6125952 h 6738329"/>
              <a:gd name="connsiteX3930" fmla="*/ 2940958 w 12191368"/>
              <a:gd name="connsiteY3930" fmla="*/ 6134762 h 6738329"/>
              <a:gd name="connsiteX3931" fmla="*/ 2939760 w 12191368"/>
              <a:gd name="connsiteY3931" fmla="*/ 6143781 h 6738329"/>
              <a:gd name="connsiteX3932" fmla="*/ 2937764 w 12191368"/>
              <a:gd name="connsiteY3932" fmla="*/ 6152381 h 6738329"/>
              <a:gd name="connsiteX3933" fmla="*/ 2935370 w 12191368"/>
              <a:gd name="connsiteY3933" fmla="*/ 6161191 h 6738329"/>
              <a:gd name="connsiteX3934" fmla="*/ 2932177 w 12191368"/>
              <a:gd name="connsiteY3934" fmla="*/ 6169581 h 6738329"/>
              <a:gd name="connsiteX3935" fmla="*/ 2928185 w 12191368"/>
              <a:gd name="connsiteY3935" fmla="*/ 6178181 h 6738329"/>
              <a:gd name="connsiteX3936" fmla="*/ 2923795 w 12191368"/>
              <a:gd name="connsiteY3936" fmla="*/ 6186571 h 6738329"/>
              <a:gd name="connsiteX3937" fmla="*/ 2918605 w 12191368"/>
              <a:gd name="connsiteY3937" fmla="*/ 6194961 h 6738329"/>
              <a:gd name="connsiteX3938" fmla="*/ 2913416 w 12191368"/>
              <a:gd name="connsiteY3938" fmla="*/ 6203142 h 6738329"/>
              <a:gd name="connsiteX3939" fmla="*/ 2907429 w 12191368"/>
              <a:gd name="connsiteY3939" fmla="*/ 6211322 h 6738329"/>
              <a:gd name="connsiteX3940" fmla="*/ 2901442 w 12191368"/>
              <a:gd name="connsiteY3940" fmla="*/ 6219503 h 6738329"/>
              <a:gd name="connsiteX3941" fmla="*/ 2894656 w 12191368"/>
              <a:gd name="connsiteY3941" fmla="*/ 6227473 h 6738329"/>
              <a:gd name="connsiteX3942" fmla="*/ 2887472 w 12191368"/>
              <a:gd name="connsiteY3942" fmla="*/ 6235654 h 6738329"/>
              <a:gd name="connsiteX3943" fmla="*/ 2880287 w 12191368"/>
              <a:gd name="connsiteY3943" fmla="*/ 6243415 h 6738329"/>
              <a:gd name="connsiteX3944" fmla="*/ 2872703 w 12191368"/>
              <a:gd name="connsiteY3944" fmla="*/ 6251596 h 6738329"/>
              <a:gd name="connsiteX3945" fmla="*/ 2872703 w 12191368"/>
              <a:gd name="connsiteY3945" fmla="*/ 6251805 h 6738329"/>
              <a:gd name="connsiteX3946" fmla="*/ 2869510 w 12191368"/>
              <a:gd name="connsiteY3946" fmla="*/ 6258517 h 6738329"/>
              <a:gd name="connsiteX3947" fmla="*/ 2865917 w 12191368"/>
              <a:gd name="connsiteY3947" fmla="*/ 6264810 h 6738329"/>
              <a:gd name="connsiteX3948" fmla="*/ 2861527 w 12191368"/>
              <a:gd name="connsiteY3948" fmla="*/ 6270473 h 6738329"/>
              <a:gd name="connsiteX3949" fmla="*/ 2859131 w 12191368"/>
              <a:gd name="connsiteY3949" fmla="*/ 6273200 h 6738329"/>
              <a:gd name="connsiteX3950" fmla="*/ 2856737 w 12191368"/>
              <a:gd name="connsiteY3950" fmla="*/ 6275717 h 6738329"/>
              <a:gd name="connsiteX3951" fmla="*/ 2853544 w 12191368"/>
              <a:gd name="connsiteY3951" fmla="*/ 6278234 h 6738329"/>
              <a:gd name="connsiteX3952" fmla="*/ 2850749 w 12191368"/>
              <a:gd name="connsiteY3952" fmla="*/ 6280542 h 6738329"/>
              <a:gd name="connsiteX3953" fmla="*/ 2847955 w 12191368"/>
              <a:gd name="connsiteY3953" fmla="*/ 6282849 h 6738329"/>
              <a:gd name="connsiteX3954" fmla="*/ 2844763 w 12191368"/>
              <a:gd name="connsiteY3954" fmla="*/ 6284947 h 6738329"/>
              <a:gd name="connsiteX3955" fmla="*/ 2841170 w 12191368"/>
              <a:gd name="connsiteY3955" fmla="*/ 6286834 h 6738329"/>
              <a:gd name="connsiteX3956" fmla="*/ 2837578 w 12191368"/>
              <a:gd name="connsiteY3956" fmla="*/ 6288512 h 6738329"/>
              <a:gd name="connsiteX3957" fmla="*/ 2833986 w 12191368"/>
              <a:gd name="connsiteY3957" fmla="*/ 6290190 h 6738329"/>
              <a:gd name="connsiteX3958" fmla="*/ 2829994 w 12191368"/>
              <a:gd name="connsiteY3958" fmla="*/ 6291868 h 6738329"/>
              <a:gd name="connsiteX3959" fmla="*/ 2826003 w 12191368"/>
              <a:gd name="connsiteY3959" fmla="*/ 6293337 h 6738329"/>
              <a:gd name="connsiteX3960" fmla="*/ 2821611 w 12191368"/>
              <a:gd name="connsiteY3960" fmla="*/ 6294595 h 6738329"/>
              <a:gd name="connsiteX3961" fmla="*/ 2817221 w 12191368"/>
              <a:gd name="connsiteY3961" fmla="*/ 6295854 h 6738329"/>
              <a:gd name="connsiteX3962" fmla="*/ 2812431 w 12191368"/>
              <a:gd name="connsiteY3962" fmla="*/ 6297112 h 6738329"/>
              <a:gd name="connsiteX3963" fmla="*/ 2807642 w 12191368"/>
              <a:gd name="connsiteY3963" fmla="*/ 6297951 h 6738329"/>
              <a:gd name="connsiteX3964" fmla="*/ 2802851 w 12191368"/>
              <a:gd name="connsiteY3964" fmla="*/ 6298790 h 6738329"/>
              <a:gd name="connsiteX3965" fmla="*/ 2797662 w 12191368"/>
              <a:gd name="connsiteY3965" fmla="*/ 6299629 h 6738329"/>
              <a:gd name="connsiteX3966" fmla="*/ 2792474 w 12191368"/>
              <a:gd name="connsiteY3966" fmla="*/ 6300259 h 6738329"/>
              <a:gd name="connsiteX3967" fmla="*/ 2786486 w 12191368"/>
              <a:gd name="connsiteY3967" fmla="*/ 6300678 h 6738329"/>
              <a:gd name="connsiteX3968" fmla="*/ 2780899 w 12191368"/>
              <a:gd name="connsiteY3968" fmla="*/ 6301097 h 6738329"/>
              <a:gd name="connsiteX3969" fmla="*/ 2768923 w 12191368"/>
              <a:gd name="connsiteY3969" fmla="*/ 6301307 h 6738329"/>
              <a:gd name="connsiteX3970" fmla="*/ 2755752 w 12191368"/>
              <a:gd name="connsiteY3970" fmla="*/ 6301307 h 6738329"/>
              <a:gd name="connsiteX3971" fmla="*/ 2742579 w 12191368"/>
              <a:gd name="connsiteY3971" fmla="*/ 6300678 h 6738329"/>
              <a:gd name="connsiteX3972" fmla="*/ 2731004 w 12191368"/>
              <a:gd name="connsiteY3972" fmla="*/ 6300259 h 6738329"/>
              <a:gd name="connsiteX3973" fmla="*/ 2719429 w 12191368"/>
              <a:gd name="connsiteY3973" fmla="*/ 6299839 h 6738329"/>
              <a:gd name="connsiteX3974" fmla="*/ 2708252 w 12191368"/>
              <a:gd name="connsiteY3974" fmla="*/ 6299839 h 6738329"/>
              <a:gd name="connsiteX3975" fmla="*/ 2696677 w 12191368"/>
              <a:gd name="connsiteY3975" fmla="*/ 6300049 h 6738329"/>
              <a:gd name="connsiteX3976" fmla="*/ 2673526 w 12191368"/>
              <a:gd name="connsiteY3976" fmla="*/ 6300468 h 6738329"/>
              <a:gd name="connsiteX3977" fmla="*/ 2649977 w 12191368"/>
              <a:gd name="connsiteY3977" fmla="*/ 6300678 h 6738329"/>
              <a:gd name="connsiteX3978" fmla="*/ 2638800 w 12191368"/>
              <a:gd name="connsiteY3978" fmla="*/ 6300678 h 6738329"/>
              <a:gd name="connsiteX3979" fmla="*/ 2627225 w 12191368"/>
              <a:gd name="connsiteY3979" fmla="*/ 6300468 h 6738329"/>
              <a:gd name="connsiteX3980" fmla="*/ 2615650 w 12191368"/>
              <a:gd name="connsiteY3980" fmla="*/ 6299839 h 6738329"/>
              <a:gd name="connsiteX3981" fmla="*/ 2604474 w 12191368"/>
              <a:gd name="connsiteY3981" fmla="*/ 6299000 h 6738329"/>
              <a:gd name="connsiteX3982" fmla="*/ 2592898 w 12191368"/>
              <a:gd name="connsiteY3982" fmla="*/ 6297742 h 6738329"/>
              <a:gd name="connsiteX3983" fmla="*/ 2581722 w 12191368"/>
              <a:gd name="connsiteY3983" fmla="*/ 6295644 h 6738329"/>
              <a:gd name="connsiteX3984" fmla="*/ 2576133 w 12191368"/>
              <a:gd name="connsiteY3984" fmla="*/ 6294595 h 6738329"/>
              <a:gd name="connsiteX3985" fmla="*/ 2570546 w 12191368"/>
              <a:gd name="connsiteY3985" fmla="*/ 6293547 h 6738329"/>
              <a:gd name="connsiteX3986" fmla="*/ 2565356 w 12191368"/>
              <a:gd name="connsiteY3986" fmla="*/ 6292078 h 6738329"/>
              <a:gd name="connsiteX3987" fmla="*/ 2559370 w 12191368"/>
              <a:gd name="connsiteY3987" fmla="*/ 6290610 h 6738329"/>
              <a:gd name="connsiteX3988" fmla="*/ 2553382 w 12191368"/>
              <a:gd name="connsiteY3988" fmla="*/ 6289351 h 6738329"/>
              <a:gd name="connsiteX3989" fmla="*/ 2546995 w 12191368"/>
              <a:gd name="connsiteY3989" fmla="*/ 6287883 h 6738329"/>
              <a:gd name="connsiteX3990" fmla="*/ 2541407 w 12191368"/>
              <a:gd name="connsiteY3990" fmla="*/ 6286415 h 6738329"/>
              <a:gd name="connsiteX3991" fmla="*/ 2535420 w 12191368"/>
              <a:gd name="connsiteY3991" fmla="*/ 6284737 h 6738329"/>
              <a:gd name="connsiteX3992" fmla="*/ 2524244 w 12191368"/>
              <a:gd name="connsiteY3992" fmla="*/ 6281171 h 6738329"/>
              <a:gd name="connsiteX3993" fmla="*/ 2513466 w 12191368"/>
              <a:gd name="connsiteY3993" fmla="*/ 6277185 h 6738329"/>
              <a:gd name="connsiteX3994" fmla="*/ 2503488 w 12191368"/>
              <a:gd name="connsiteY3994" fmla="*/ 6272990 h 6738329"/>
              <a:gd name="connsiteX3995" fmla="*/ 2493509 w 12191368"/>
              <a:gd name="connsiteY3995" fmla="*/ 6268585 h 6738329"/>
              <a:gd name="connsiteX3996" fmla="*/ 2483930 w 12191368"/>
              <a:gd name="connsiteY3996" fmla="*/ 6263971 h 6738329"/>
              <a:gd name="connsiteX3997" fmla="*/ 2474749 w 12191368"/>
              <a:gd name="connsiteY3997" fmla="*/ 6259146 h 6738329"/>
              <a:gd name="connsiteX3998" fmla="*/ 2456388 w 12191368"/>
              <a:gd name="connsiteY3998" fmla="*/ 6249498 h 6738329"/>
              <a:gd name="connsiteX3999" fmla="*/ 2438426 w 12191368"/>
              <a:gd name="connsiteY3999" fmla="*/ 6239639 h 6738329"/>
              <a:gd name="connsiteX4000" fmla="*/ 2428448 w 12191368"/>
              <a:gd name="connsiteY4000" fmla="*/ 6234815 h 6738329"/>
              <a:gd name="connsiteX4001" fmla="*/ 2418868 w 12191368"/>
              <a:gd name="connsiteY4001" fmla="*/ 6230410 h 6738329"/>
              <a:gd name="connsiteX4002" fmla="*/ 2408890 w 12191368"/>
              <a:gd name="connsiteY4002" fmla="*/ 6225795 h 6738329"/>
              <a:gd name="connsiteX4003" fmla="*/ 2398112 w 12191368"/>
              <a:gd name="connsiteY4003" fmla="*/ 6221810 h 6738329"/>
              <a:gd name="connsiteX4004" fmla="*/ 2389730 w 12191368"/>
              <a:gd name="connsiteY4004" fmla="*/ 6218454 h 6738329"/>
              <a:gd name="connsiteX4005" fmla="*/ 2381746 w 12191368"/>
              <a:gd name="connsiteY4005" fmla="*/ 6214679 h 6738329"/>
              <a:gd name="connsiteX4006" fmla="*/ 2374962 w 12191368"/>
              <a:gd name="connsiteY4006" fmla="*/ 6210903 h 6738329"/>
              <a:gd name="connsiteX4007" fmla="*/ 2368974 w 12191368"/>
              <a:gd name="connsiteY4007" fmla="*/ 6206498 h 6738329"/>
              <a:gd name="connsiteX4008" fmla="*/ 2363386 w 12191368"/>
              <a:gd name="connsiteY4008" fmla="*/ 6202093 h 6738329"/>
              <a:gd name="connsiteX4009" fmla="*/ 2358596 w 12191368"/>
              <a:gd name="connsiteY4009" fmla="*/ 6197688 h 6738329"/>
              <a:gd name="connsiteX4010" fmla="*/ 2355003 w 12191368"/>
              <a:gd name="connsiteY4010" fmla="*/ 6192864 h 6738329"/>
              <a:gd name="connsiteX4011" fmla="*/ 2351810 w 12191368"/>
              <a:gd name="connsiteY4011" fmla="*/ 6188040 h 6738329"/>
              <a:gd name="connsiteX4012" fmla="*/ 2349416 w 12191368"/>
              <a:gd name="connsiteY4012" fmla="*/ 6183215 h 6738329"/>
              <a:gd name="connsiteX4013" fmla="*/ 2347819 w 12191368"/>
              <a:gd name="connsiteY4013" fmla="*/ 6177971 h 6738329"/>
              <a:gd name="connsiteX4014" fmla="*/ 2346622 w 12191368"/>
              <a:gd name="connsiteY4014" fmla="*/ 6172728 h 6738329"/>
              <a:gd name="connsiteX4015" fmla="*/ 2346222 w 12191368"/>
              <a:gd name="connsiteY4015" fmla="*/ 6167484 h 6738329"/>
              <a:gd name="connsiteX4016" fmla="*/ 2346222 w 12191368"/>
              <a:gd name="connsiteY4016" fmla="*/ 6162030 h 6738329"/>
              <a:gd name="connsiteX4017" fmla="*/ 2346622 w 12191368"/>
              <a:gd name="connsiteY4017" fmla="*/ 6156366 h 6738329"/>
              <a:gd name="connsiteX4018" fmla="*/ 2347420 w 12191368"/>
              <a:gd name="connsiteY4018" fmla="*/ 6150913 h 6738329"/>
              <a:gd name="connsiteX4019" fmla="*/ 2349017 w 12191368"/>
              <a:gd name="connsiteY4019" fmla="*/ 6145250 h 6738329"/>
              <a:gd name="connsiteX4020" fmla="*/ 2347021 w 12191368"/>
              <a:gd name="connsiteY4020" fmla="*/ 6117562 h 6738329"/>
              <a:gd name="connsiteX4021" fmla="*/ 2346622 w 12191368"/>
              <a:gd name="connsiteY4021" fmla="*/ 6108123 h 6738329"/>
              <a:gd name="connsiteX4022" fmla="*/ 2343428 w 12191368"/>
              <a:gd name="connsiteY4022" fmla="*/ 6093230 h 6738329"/>
              <a:gd name="connsiteX4023" fmla="*/ 2340634 w 12191368"/>
              <a:gd name="connsiteY4023" fmla="*/ 6078547 h 6738329"/>
              <a:gd name="connsiteX4024" fmla="*/ 2338240 w 12191368"/>
              <a:gd name="connsiteY4024" fmla="*/ 6063655 h 6738329"/>
              <a:gd name="connsiteX4025" fmla="*/ 2336642 w 12191368"/>
              <a:gd name="connsiteY4025" fmla="*/ 6048972 h 6738329"/>
              <a:gd name="connsiteX4026" fmla="*/ 2335046 w 12191368"/>
              <a:gd name="connsiteY4026" fmla="*/ 6034079 h 6738329"/>
              <a:gd name="connsiteX4027" fmla="*/ 2333849 w 12191368"/>
              <a:gd name="connsiteY4027" fmla="*/ 6019396 h 6738329"/>
              <a:gd name="connsiteX4028" fmla="*/ 2331853 w 12191368"/>
              <a:gd name="connsiteY4028" fmla="*/ 5990030 h 6738329"/>
              <a:gd name="connsiteX4029" fmla="*/ 2331853 w 12191368"/>
              <a:gd name="connsiteY4029" fmla="*/ 5988143 h 6738329"/>
              <a:gd name="connsiteX4030" fmla="*/ 2331853 w 12191368"/>
              <a:gd name="connsiteY4030" fmla="*/ 5986465 h 6738329"/>
              <a:gd name="connsiteX4031" fmla="*/ 2331055 w 12191368"/>
              <a:gd name="connsiteY4031" fmla="*/ 5959616 h 6738329"/>
              <a:gd name="connsiteX4032" fmla="*/ 2330656 w 12191368"/>
              <a:gd name="connsiteY4032" fmla="*/ 5932558 h 6738329"/>
              <a:gd name="connsiteX4033" fmla="*/ 2330257 w 12191368"/>
              <a:gd name="connsiteY4033" fmla="*/ 5905919 h 6738329"/>
              <a:gd name="connsiteX4034" fmla="*/ 2329458 w 12191368"/>
              <a:gd name="connsiteY4034" fmla="*/ 5878860 h 6738329"/>
              <a:gd name="connsiteX4035" fmla="*/ 2324269 w 12191368"/>
              <a:gd name="connsiteY4035" fmla="*/ 5687773 h 6738329"/>
              <a:gd name="connsiteX4036" fmla="*/ 2324269 w 12191368"/>
              <a:gd name="connsiteY4036" fmla="*/ 5668685 h 6738329"/>
              <a:gd name="connsiteX4037" fmla="*/ 2311097 w 12191368"/>
              <a:gd name="connsiteY4037" fmla="*/ 5574086 h 6738329"/>
              <a:gd name="connsiteX4038" fmla="*/ 2309101 w 12191368"/>
              <a:gd name="connsiteY4038" fmla="*/ 5571150 h 6738329"/>
              <a:gd name="connsiteX4039" fmla="*/ 2307505 w 12191368"/>
              <a:gd name="connsiteY4039" fmla="*/ 5568003 h 6738329"/>
              <a:gd name="connsiteX4040" fmla="*/ 2306307 w 12191368"/>
              <a:gd name="connsiteY4040" fmla="*/ 5565066 h 6738329"/>
              <a:gd name="connsiteX4041" fmla="*/ 2305509 w 12191368"/>
              <a:gd name="connsiteY4041" fmla="*/ 5562130 h 6738329"/>
              <a:gd name="connsiteX4042" fmla="*/ 2304711 w 12191368"/>
              <a:gd name="connsiteY4042" fmla="*/ 5559193 h 6738329"/>
              <a:gd name="connsiteX4043" fmla="*/ 2304312 w 12191368"/>
              <a:gd name="connsiteY4043" fmla="*/ 5556257 h 6738329"/>
              <a:gd name="connsiteX4044" fmla="*/ 2304312 w 12191368"/>
              <a:gd name="connsiteY4044" fmla="*/ 5550174 h 6738329"/>
              <a:gd name="connsiteX4045" fmla="*/ 2304711 w 12191368"/>
              <a:gd name="connsiteY4045" fmla="*/ 5544301 h 6738329"/>
              <a:gd name="connsiteX4046" fmla="*/ 2305509 w 12191368"/>
              <a:gd name="connsiteY4046" fmla="*/ 5538218 h 6738329"/>
              <a:gd name="connsiteX4047" fmla="*/ 2308303 w 12191368"/>
              <a:gd name="connsiteY4047" fmla="*/ 5526262 h 6738329"/>
              <a:gd name="connsiteX4048" fmla="*/ 2303513 w 12191368"/>
              <a:gd name="connsiteY4048" fmla="*/ 5530038 h 6738329"/>
              <a:gd name="connsiteX4049" fmla="*/ 2298723 w 12191368"/>
              <a:gd name="connsiteY4049" fmla="*/ 5534023 h 6738329"/>
              <a:gd name="connsiteX4050" fmla="*/ 2294732 w 12191368"/>
              <a:gd name="connsiteY4050" fmla="*/ 5538218 h 6738329"/>
              <a:gd name="connsiteX4051" fmla="*/ 2291538 w 12191368"/>
              <a:gd name="connsiteY4051" fmla="*/ 5542203 h 6738329"/>
              <a:gd name="connsiteX4052" fmla="*/ 2288345 w 12191368"/>
              <a:gd name="connsiteY4052" fmla="*/ 5546398 h 6738329"/>
              <a:gd name="connsiteX4053" fmla="*/ 2285552 w 12191368"/>
              <a:gd name="connsiteY4053" fmla="*/ 5550384 h 6738329"/>
              <a:gd name="connsiteX4054" fmla="*/ 2282757 w 12191368"/>
              <a:gd name="connsiteY4054" fmla="*/ 5554788 h 6738329"/>
              <a:gd name="connsiteX4055" fmla="*/ 2280761 w 12191368"/>
              <a:gd name="connsiteY4055" fmla="*/ 5558984 h 6738329"/>
              <a:gd name="connsiteX4056" fmla="*/ 2278766 w 12191368"/>
              <a:gd name="connsiteY4056" fmla="*/ 5563179 h 6738329"/>
              <a:gd name="connsiteX4057" fmla="*/ 2277169 w 12191368"/>
              <a:gd name="connsiteY4057" fmla="*/ 5567374 h 6738329"/>
              <a:gd name="connsiteX4058" fmla="*/ 2274774 w 12191368"/>
              <a:gd name="connsiteY4058" fmla="*/ 5575974 h 6738329"/>
              <a:gd name="connsiteX4059" fmla="*/ 2273177 w 12191368"/>
              <a:gd name="connsiteY4059" fmla="*/ 5584574 h 6738329"/>
              <a:gd name="connsiteX4060" fmla="*/ 2271980 w 12191368"/>
              <a:gd name="connsiteY4060" fmla="*/ 5593383 h 6738329"/>
              <a:gd name="connsiteX4061" fmla="*/ 2271182 w 12191368"/>
              <a:gd name="connsiteY4061" fmla="*/ 5602193 h 6738329"/>
              <a:gd name="connsiteX4062" fmla="*/ 2270783 w 12191368"/>
              <a:gd name="connsiteY4062" fmla="*/ 5611003 h 6738329"/>
              <a:gd name="connsiteX4063" fmla="*/ 2269985 w 12191368"/>
              <a:gd name="connsiteY4063" fmla="*/ 5628622 h 6738329"/>
              <a:gd name="connsiteX4064" fmla="*/ 2269585 w 12191368"/>
              <a:gd name="connsiteY4064" fmla="*/ 5637432 h 6738329"/>
              <a:gd name="connsiteX4065" fmla="*/ 2268388 w 12191368"/>
              <a:gd name="connsiteY4065" fmla="*/ 5646242 h 6738329"/>
              <a:gd name="connsiteX4066" fmla="*/ 2265993 w 12191368"/>
              <a:gd name="connsiteY4066" fmla="*/ 5654841 h 6738329"/>
              <a:gd name="connsiteX4067" fmla="*/ 2263598 w 12191368"/>
              <a:gd name="connsiteY4067" fmla="*/ 5663442 h 6738329"/>
              <a:gd name="connsiteX4068" fmla="*/ 2258409 w 12191368"/>
              <a:gd name="connsiteY4068" fmla="*/ 5678754 h 6738329"/>
              <a:gd name="connsiteX4069" fmla="*/ 2254417 w 12191368"/>
              <a:gd name="connsiteY4069" fmla="*/ 5693856 h 6738329"/>
              <a:gd name="connsiteX4070" fmla="*/ 2250426 w 12191368"/>
              <a:gd name="connsiteY4070" fmla="*/ 5709168 h 6738329"/>
              <a:gd name="connsiteX4071" fmla="*/ 2246833 w 12191368"/>
              <a:gd name="connsiteY4071" fmla="*/ 5724271 h 6738329"/>
              <a:gd name="connsiteX4072" fmla="*/ 2244040 w 12191368"/>
              <a:gd name="connsiteY4072" fmla="*/ 5739583 h 6738329"/>
              <a:gd name="connsiteX4073" fmla="*/ 2240847 w 12191368"/>
              <a:gd name="connsiteY4073" fmla="*/ 5754895 h 6738329"/>
              <a:gd name="connsiteX4074" fmla="*/ 2234859 w 12191368"/>
              <a:gd name="connsiteY4074" fmla="*/ 5785729 h 6738329"/>
              <a:gd name="connsiteX4075" fmla="*/ 2232065 w 12191368"/>
              <a:gd name="connsiteY4075" fmla="*/ 5801041 h 6738329"/>
              <a:gd name="connsiteX4076" fmla="*/ 2228872 w 12191368"/>
              <a:gd name="connsiteY4076" fmla="*/ 5816353 h 6738329"/>
              <a:gd name="connsiteX4077" fmla="*/ 2225679 w 12191368"/>
              <a:gd name="connsiteY4077" fmla="*/ 5831665 h 6738329"/>
              <a:gd name="connsiteX4078" fmla="*/ 2221687 w 12191368"/>
              <a:gd name="connsiteY4078" fmla="*/ 5846978 h 6738329"/>
              <a:gd name="connsiteX4079" fmla="*/ 2217297 w 12191368"/>
              <a:gd name="connsiteY4079" fmla="*/ 5862080 h 6738329"/>
              <a:gd name="connsiteX4080" fmla="*/ 2212107 w 12191368"/>
              <a:gd name="connsiteY4080" fmla="*/ 5877182 h 6738329"/>
              <a:gd name="connsiteX4081" fmla="*/ 2206520 w 12191368"/>
              <a:gd name="connsiteY4081" fmla="*/ 5892495 h 6738329"/>
              <a:gd name="connsiteX4082" fmla="*/ 2199335 w 12191368"/>
              <a:gd name="connsiteY4082" fmla="*/ 5907597 h 6738329"/>
              <a:gd name="connsiteX4083" fmla="*/ 2085976 w 12191368"/>
              <a:gd name="connsiteY4083" fmla="*/ 6316620 h 6738329"/>
              <a:gd name="connsiteX4084" fmla="*/ 2083581 w 12191368"/>
              <a:gd name="connsiteY4084" fmla="*/ 6325219 h 6738329"/>
              <a:gd name="connsiteX4085" fmla="*/ 2080787 w 12191368"/>
              <a:gd name="connsiteY4085" fmla="*/ 6334029 h 6738329"/>
              <a:gd name="connsiteX4086" fmla="*/ 2077194 w 12191368"/>
              <a:gd name="connsiteY4086" fmla="*/ 6342629 h 6738329"/>
              <a:gd name="connsiteX4087" fmla="*/ 2072804 w 12191368"/>
              <a:gd name="connsiteY4087" fmla="*/ 6351229 h 6738329"/>
              <a:gd name="connsiteX4088" fmla="*/ 2067615 w 12191368"/>
              <a:gd name="connsiteY4088" fmla="*/ 6359410 h 6738329"/>
              <a:gd name="connsiteX4089" fmla="*/ 2062825 w 12191368"/>
              <a:gd name="connsiteY4089" fmla="*/ 6367800 h 6738329"/>
              <a:gd name="connsiteX4090" fmla="*/ 2057237 w 12191368"/>
              <a:gd name="connsiteY4090" fmla="*/ 6375980 h 6738329"/>
              <a:gd name="connsiteX4091" fmla="*/ 2051649 w 12191368"/>
              <a:gd name="connsiteY4091" fmla="*/ 6384370 h 6738329"/>
              <a:gd name="connsiteX4092" fmla="*/ 2040073 w 12191368"/>
              <a:gd name="connsiteY4092" fmla="*/ 6400731 h 6738329"/>
              <a:gd name="connsiteX4093" fmla="*/ 2028099 w 12191368"/>
              <a:gd name="connsiteY4093" fmla="*/ 6417092 h 6738329"/>
              <a:gd name="connsiteX4094" fmla="*/ 2022910 w 12191368"/>
              <a:gd name="connsiteY4094" fmla="*/ 6425482 h 6738329"/>
              <a:gd name="connsiteX4095" fmla="*/ 2017721 w 12191368"/>
              <a:gd name="connsiteY4095" fmla="*/ 6433663 h 6738329"/>
              <a:gd name="connsiteX4096" fmla="*/ 2012931 w 12191368"/>
              <a:gd name="connsiteY4096" fmla="*/ 6442263 h 6738329"/>
              <a:gd name="connsiteX4097" fmla="*/ 2008540 w 12191368"/>
              <a:gd name="connsiteY4097" fmla="*/ 6450653 h 6738329"/>
              <a:gd name="connsiteX4098" fmla="*/ 2006145 w 12191368"/>
              <a:gd name="connsiteY4098" fmla="*/ 6454219 h 6738329"/>
              <a:gd name="connsiteX4099" fmla="*/ 2003751 w 12191368"/>
              <a:gd name="connsiteY4099" fmla="*/ 6457575 h 6738329"/>
              <a:gd name="connsiteX4100" fmla="*/ 2000158 w 12191368"/>
              <a:gd name="connsiteY4100" fmla="*/ 6460722 h 6738329"/>
              <a:gd name="connsiteX4101" fmla="*/ 1998162 w 12191368"/>
              <a:gd name="connsiteY4101" fmla="*/ 6462190 h 6738329"/>
              <a:gd name="connsiteX4102" fmla="*/ 1996167 w 12191368"/>
              <a:gd name="connsiteY4102" fmla="*/ 6463448 h 6738329"/>
              <a:gd name="connsiteX4103" fmla="*/ 1993772 w 12191368"/>
              <a:gd name="connsiteY4103" fmla="*/ 6464706 h 6738329"/>
              <a:gd name="connsiteX4104" fmla="*/ 1991377 w 12191368"/>
              <a:gd name="connsiteY4104" fmla="*/ 6465756 h 6738329"/>
              <a:gd name="connsiteX4105" fmla="*/ 1988583 w 12191368"/>
              <a:gd name="connsiteY4105" fmla="*/ 6466595 h 6738329"/>
              <a:gd name="connsiteX4106" fmla="*/ 1985789 w 12191368"/>
              <a:gd name="connsiteY4106" fmla="*/ 6467433 h 6738329"/>
              <a:gd name="connsiteX4107" fmla="*/ 1982595 w 12191368"/>
              <a:gd name="connsiteY4107" fmla="*/ 6468063 h 6738329"/>
              <a:gd name="connsiteX4108" fmla="*/ 1979402 w 12191368"/>
              <a:gd name="connsiteY4108" fmla="*/ 6468482 h 6738329"/>
              <a:gd name="connsiteX4109" fmla="*/ 1975810 w 12191368"/>
              <a:gd name="connsiteY4109" fmla="*/ 6468692 h 6738329"/>
              <a:gd name="connsiteX4110" fmla="*/ 1971419 w 12191368"/>
              <a:gd name="connsiteY4110" fmla="*/ 6468692 h 6738329"/>
              <a:gd name="connsiteX4111" fmla="*/ 1953457 w 12191368"/>
              <a:gd name="connsiteY4111" fmla="*/ 6468482 h 6738329"/>
              <a:gd name="connsiteX4112" fmla="*/ 1935096 w 12191368"/>
              <a:gd name="connsiteY4112" fmla="*/ 6468482 h 6738329"/>
              <a:gd name="connsiteX4113" fmla="*/ 1916736 w 12191368"/>
              <a:gd name="connsiteY4113" fmla="*/ 6468692 h 6738329"/>
              <a:gd name="connsiteX4114" fmla="*/ 1897976 w 12191368"/>
              <a:gd name="connsiteY4114" fmla="*/ 6469111 h 6738329"/>
              <a:gd name="connsiteX4115" fmla="*/ 1879615 w 12191368"/>
              <a:gd name="connsiteY4115" fmla="*/ 6469531 h 6738329"/>
              <a:gd name="connsiteX4116" fmla="*/ 1860855 w 12191368"/>
              <a:gd name="connsiteY4116" fmla="*/ 6469951 h 6738329"/>
              <a:gd name="connsiteX4117" fmla="*/ 1842494 w 12191368"/>
              <a:gd name="connsiteY4117" fmla="*/ 6469951 h 6738329"/>
              <a:gd name="connsiteX4118" fmla="*/ 1824133 w 12191368"/>
              <a:gd name="connsiteY4118" fmla="*/ 6469741 h 6738329"/>
              <a:gd name="connsiteX4119" fmla="*/ 1805771 w 12191368"/>
              <a:gd name="connsiteY4119" fmla="*/ 6469111 h 6738329"/>
              <a:gd name="connsiteX4120" fmla="*/ 1796990 w 12191368"/>
              <a:gd name="connsiteY4120" fmla="*/ 6468692 h 6738329"/>
              <a:gd name="connsiteX4121" fmla="*/ 1788208 w 12191368"/>
              <a:gd name="connsiteY4121" fmla="*/ 6468063 h 6738329"/>
              <a:gd name="connsiteX4122" fmla="*/ 1779427 w 12191368"/>
              <a:gd name="connsiteY4122" fmla="*/ 6467224 h 6738329"/>
              <a:gd name="connsiteX4123" fmla="*/ 1770247 w 12191368"/>
              <a:gd name="connsiteY4123" fmla="*/ 6466175 h 6738329"/>
              <a:gd name="connsiteX4124" fmla="*/ 1761465 w 12191368"/>
              <a:gd name="connsiteY4124" fmla="*/ 6465126 h 6738329"/>
              <a:gd name="connsiteX4125" fmla="*/ 1752684 w 12191368"/>
              <a:gd name="connsiteY4125" fmla="*/ 6463658 h 6738329"/>
              <a:gd name="connsiteX4126" fmla="*/ 1743903 w 12191368"/>
              <a:gd name="connsiteY4126" fmla="*/ 6462190 h 6738329"/>
              <a:gd name="connsiteX4127" fmla="*/ 1735121 w 12191368"/>
              <a:gd name="connsiteY4127" fmla="*/ 6460302 h 6738329"/>
              <a:gd name="connsiteX4128" fmla="*/ 1726740 w 12191368"/>
              <a:gd name="connsiteY4128" fmla="*/ 6458414 h 6738329"/>
              <a:gd name="connsiteX4129" fmla="*/ 1718358 w 12191368"/>
              <a:gd name="connsiteY4129" fmla="*/ 6456107 h 6738329"/>
              <a:gd name="connsiteX4130" fmla="*/ 1709576 w 12191368"/>
              <a:gd name="connsiteY4130" fmla="*/ 6453590 h 6738329"/>
              <a:gd name="connsiteX4131" fmla="*/ 1701593 w 12191368"/>
              <a:gd name="connsiteY4131" fmla="*/ 6450653 h 6738329"/>
              <a:gd name="connsiteX4132" fmla="*/ 1693610 w 12191368"/>
              <a:gd name="connsiteY4132" fmla="*/ 6447507 h 6738329"/>
              <a:gd name="connsiteX4133" fmla="*/ 1685627 w 12191368"/>
              <a:gd name="connsiteY4133" fmla="*/ 6444151 h 6738329"/>
              <a:gd name="connsiteX4134" fmla="*/ 1670459 w 12191368"/>
              <a:gd name="connsiteY4134" fmla="*/ 6436599 h 6738329"/>
              <a:gd name="connsiteX4135" fmla="*/ 1664072 w 12191368"/>
              <a:gd name="connsiteY4135" fmla="*/ 6433453 h 6738329"/>
              <a:gd name="connsiteX4136" fmla="*/ 1661279 w 12191368"/>
              <a:gd name="connsiteY4136" fmla="*/ 6432404 h 6738329"/>
              <a:gd name="connsiteX4137" fmla="*/ 1650502 w 12191368"/>
              <a:gd name="connsiteY4137" fmla="*/ 6437858 h 6738329"/>
              <a:gd name="connsiteX4138" fmla="*/ 1645312 w 12191368"/>
              <a:gd name="connsiteY4138" fmla="*/ 6439956 h 6738329"/>
              <a:gd name="connsiteX4139" fmla="*/ 1640523 w 12191368"/>
              <a:gd name="connsiteY4139" fmla="*/ 6441633 h 6738329"/>
              <a:gd name="connsiteX4140" fmla="*/ 1636531 w 12191368"/>
              <a:gd name="connsiteY4140" fmla="*/ 6443312 h 6738329"/>
              <a:gd name="connsiteX4141" fmla="*/ 1632540 w 12191368"/>
              <a:gd name="connsiteY4141" fmla="*/ 6444360 h 6738329"/>
              <a:gd name="connsiteX4142" fmla="*/ 1628948 w 12191368"/>
              <a:gd name="connsiteY4142" fmla="*/ 6445409 h 6738329"/>
              <a:gd name="connsiteX4143" fmla="*/ 1625355 w 12191368"/>
              <a:gd name="connsiteY4143" fmla="*/ 6446038 h 6738329"/>
              <a:gd name="connsiteX4144" fmla="*/ 1622561 w 12191368"/>
              <a:gd name="connsiteY4144" fmla="*/ 6446458 h 6738329"/>
              <a:gd name="connsiteX4145" fmla="*/ 1619767 w 12191368"/>
              <a:gd name="connsiteY4145" fmla="*/ 6446668 h 6738329"/>
              <a:gd name="connsiteX4146" fmla="*/ 1616973 w 12191368"/>
              <a:gd name="connsiteY4146" fmla="*/ 6446668 h 6738329"/>
              <a:gd name="connsiteX4147" fmla="*/ 1614977 w 12191368"/>
              <a:gd name="connsiteY4147" fmla="*/ 6446458 h 6738329"/>
              <a:gd name="connsiteX4148" fmla="*/ 1612583 w 12191368"/>
              <a:gd name="connsiteY4148" fmla="*/ 6445829 h 6738329"/>
              <a:gd name="connsiteX4149" fmla="*/ 1610586 w 12191368"/>
              <a:gd name="connsiteY4149" fmla="*/ 6445199 h 6738329"/>
              <a:gd name="connsiteX4150" fmla="*/ 1608990 w 12191368"/>
              <a:gd name="connsiteY4150" fmla="*/ 6444360 h 6738329"/>
              <a:gd name="connsiteX4151" fmla="*/ 1607393 w 12191368"/>
              <a:gd name="connsiteY4151" fmla="*/ 6443312 h 6738329"/>
              <a:gd name="connsiteX4152" fmla="*/ 1606196 w 12191368"/>
              <a:gd name="connsiteY4152" fmla="*/ 6442263 h 6738329"/>
              <a:gd name="connsiteX4153" fmla="*/ 1604999 w 12191368"/>
              <a:gd name="connsiteY4153" fmla="*/ 6440794 h 6738329"/>
              <a:gd name="connsiteX4154" fmla="*/ 1603402 w 12191368"/>
              <a:gd name="connsiteY4154" fmla="*/ 6437858 h 6738329"/>
              <a:gd name="connsiteX4155" fmla="*/ 1601805 w 12191368"/>
              <a:gd name="connsiteY4155" fmla="*/ 6434292 h 6738329"/>
              <a:gd name="connsiteX4156" fmla="*/ 1601007 w 12191368"/>
              <a:gd name="connsiteY4156" fmla="*/ 6430517 h 6738329"/>
              <a:gd name="connsiteX4157" fmla="*/ 1599809 w 12191368"/>
              <a:gd name="connsiteY4157" fmla="*/ 6422126 h 6738329"/>
              <a:gd name="connsiteX4158" fmla="*/ 1599011 w 12191368"/>
              <a:gd name="connsiteY4158" fmla="*/ 6413526 h 6738329"/>
              <a:gd name="connsiteX4159" fmla="*/ 1583045 w 12191368"/>
              <a:gd name="connsiteY4159" fmla="*/ 6407234 h 6738329"/>
              <a:gd name="connsiteX4160" fmla="*/ 1575062 w 12191368"/>
              <a:gd name="connsiteY4160" fmla="*/ 6404087 h 6738329"/>
              <a:gd name="connsiteX4161" fmla="*/ 1567479 w 12191368"/>
              <a:gd name="connsiteY4161" fmla="*/ 6400731 h 6738329"/>
              <a:gd name="connsiteX4162" fmla="*/ 1559895 w 12191368"/>
              <a:gd name="connsiteY4162" fmla="*/ 6397375 h 6738329"/>
              <a:gd name="connsiteX4163" fmla="*/ 1553109 w 12191368"/>
              <a:gd name="connsiteY4163" fmla="*/ 6393809 h 6738329"/>
              <a:gd name="connsiteX4164" fmla="*/ 1546323 w 12191368"/>
              <a:gd name="connsiteY4164" fmla="*/ 6390243 h 6738329"/>
              <a:gd name="connsiteX4165" fmla="*/ 1540735 w 12191368"/>
              <a:gd name="connsiteY4165" fmla="*/ 6386468 h 6738329"/>
              <a:gd name="connsiteX4166" fmla="*/ 1535945 w 12191368"/>
              <a:gd name="connsiteY4166" fmla="*/ 6382273 h 6738329"/>
              <a:gd name="connsiteX4167" fmla="*/ 1533551 w 12191368"/>
              <a:gd name="connsiteY4167" fmla="*/ 6380175 h 6738329"/>
              <a:gd name="connsiteX4168" fmla="*/ 1531555 w 12191368"/>
              <a:gd name="connsiteY4168" fmla="*/ 6378078 h 6738329"/>
              <a:gd name="connsiteX4169" fmla="*/ 1529958 w 12191368"/>
              <a:gd name="connsiteY4169" fmla="*/ 6375980 h 6738329"/>
              <a:gd name="connsiteX4170" fmla="*/ 1528361 w 12191368"/>
              <a:gd name="connsiteY4170" fmla="*/ 6373673 h 6738329"/>
              <a:gd name="connsiteX4171" fmla="*/ 1527164 w 12191368"/>
              <a:gd name="connsiteY4171" fmla="*/ 6371365 h 6738329"/>
              <a:gd name="connsiteX4172" fmla="*/ 1525967 w 12191368"/>
              <a:gd name="connsiteY4172" fmla="*/ 6368849 h 6738329"/>
              <a:gd name="connsiteX4173" fmla="*/ 1525567 w 12191368"/>
              <a:gd name="connsiteY4173" fmla="*/ 6366331 h 6738329"/>
              <a:gd name="connsiteX4174" fmla="*/ 1525168 w 12191368"/>
              <a:gd name="connsiteY4174" fmla="*/ 6363605 h 6738329"/>
              <a:gd name="connsiteX4175" fmla="*/ 1524769 w 12191368"/>
              <a:gd name="connsiteY4175" fmla="*/ 6360878 h 6738329"/>
              <a:gd name="connsiteX4176" fmla="*/ 1525168 w 12191368"/>
              <a:gd name="connsiteY4176" fmla="*/ 6358151 h 6738329"/>
              <a:gd name="connsiteX4177" fmla="*/ 1525567 w 12191368"/>
              <a:gd name="connsiteY4177" fmla="*/ 6355424 h 6738329"/>
              <a:gd name="connsiteX4178" fmla="*/ 1526366 w 12191368"/>
              <a:gd name="connsiteY4178" fmla="*/ 6352487 h 6738329"/>
              <a:gd name="connsiteX4179" fmla="*/ 1527563 w 12191368"/>
              <a:gd name="connsiteY4179" fmla="*/ 6349341 h 6738329"/>
              <a:gd name="connsiteX4180" fmla="*/ 1529159 w 12191368"/>
              <a:gd name="connsiteY4180" fmla="*/ 6345985 h 6738329"/>
              <a:gd name="connsiteX4181" fmla="*/ 1523971 w 12191368"/>
              <a:gd name="connsiteY4181" fmla="*/ 6311795 h 6738329"/>
              <a:gd name="connsiteX4182" fmla="*/ 1517983 w 12191368"/>
              <a:gd name="connsiteY4182" fmla="*/ 6285156 h 6738329"/>
              <a:gd name="connsiteX4183" fmla="*/ 1514791 w 12191368"/>
              <a:gd name="connsiteY4183" fmla="*/ 6271732 h 6738329"/>
              <a:gd name="connsiteX4184" fmla="*/ 1512395 w 12191368"/>
              <a:gd name="connsiteY4184" fmla="*/ 6258308 h 6738329"/>
              <a:gd name="connsiteX4185" fmla="*/ 1510000 w 12191368"/>
              <a:gd name="connsiteY4185" fmla="*/ 6245093 h 6738329"/>
              <a:gd name="connsiteX4186" fmla="*/ 1508404 w 12191368"/>
              <a:gd name="connsiteY4186" fmla="*/ 6231668 h 6738329"/>
              <a:gd name="connsiteX4187" fmla="*/ 1506807 w 12191368"/>
              <a:gd name="connsiteY4187" fmla="*/ 6218244 h 6738329"/>
              <a:gd name="connsiteX4188" fmla="*/ 1505610 w 12191368"/>
              <a:gd name="connsiteY4188" fmla="*/ 6204820 h 6738329"/>
              <a:gd name="connsiteX4189" fmla="*/ 1505211 w 12191368"/>
              <a:gd name="connsiteY4189" fmla="*/ 6191396 h 6738329"/>
              <a:gd name="connsiteX4190" fmla="*/ 1504812 w 12191368"/>
              <a:gd name="connsiteY4190" fmla="*/ 6178181 h 6738329"/>
              <a:gd name="connsiteX4191" fmla="*/ 1505211 w 12191368"/>
              <a:gd name="connsiteY4191" fmla="*/ 6164757 h 6738329"/>
              <a:gd name="connsiteX4192" fmla="*/ 1506408 w 12191368"/>
              <a:gd name="connsiteY4192" fmla="*/ 6151332 h 6738329"/>
              <a:gd name="connsiteX4193" fmla="*/ 1508005 w 12191368"/>
              <a:gd name="connsiteY4193" fmla="*/ 6137908 h 6738329"/>
              <a:gd name="connsiteX4194" fmla="*/ 1510399 w 12191368"/>
              <a:gd name="connsiteY4194" fmla="*/ 6124694 h 6738329"/>
              <a:gd name="connsiteX4195" fmla="*/ 1513592 w 12191368"/>
              <a:gd name="connsiteY4195" fmla="*/ 6111269 h 6738329"/>
              <a:gd name="connsiteX4196" fmla="*/ 1517983 w 12191368"/>
              <a:gd name="connsiteY4196" fmla="*/ 6097845 h 6738329"/>
              <a:gd name="connsiteX4197" fmla="*/ 1518383 w 12191368"/>
              <a:gd name="connsiteY4197" fmla="*/ 6096167 h 6738329"/>
              <a:gd name="connsiteX4198" fmla="*/ 1518383 w 12191368"/>
              <a:gd name="connsiteY4198" fmla="*/ 6094698 h 6738329"/>
              <a:gd name="connsiteX4199" fmla="*/ 1518383 w 12191368"/>
              <a:gd name="connsiteY4199" fmla="*/ 6093021 h 6738329"/>
              <a:gd name="connsiteX4200" fmla="*/ 1517983 w 12191368"/>
              <a:gd name="connsiteY4200" fmla="*/ 6091552 h 6738329"/>
              <a:gd name="connsiteX4201" fmla="*/ 1515988 w 12191368"/>
              <a:gd name="connsiteY4201" fmla="*/ 6088406 h 6738329"/>
              <a:gd name="connsiteX4202" fmla="*/ 1513992 w 12191368"/>
              <a:gd name="connsiteY4202" fmla="*/ 6085469 h 6738329"/>
              <a:gd name="connsiteX4203" fmla="*/ 1511597 w 12191368"/>
              <a:gd name="connsiteY4203" fmla="*/ 6082742 h 6738329"/>
              <a:gd name="connsiteX4204" fmla="*/ 1508803 w 12191368"/>
              <a:gd name="connsiteY4204" fmla="*/ 6080016 h 6738329"/>
              <a:gd name="connsiteX4205" fmla="*/ 1503215 w 12191368"/>
              <a:gd name="connsiteY4205" fmla="*/ 6074562 h 6738329"/>
              <a:gd name="connsiteX4206" fmla="*/ 1500820 w 12191368"/>
              <a:gd name="connsiteY4206" fmla="*/ 6071835 h 6738329"/>
              <a:gd name="connsiteX4207" fmla="*/ 1498824 w 12191368"/>
              <a:gd name="connsiteY4207" fmla="*/ 6068899 h 6738329"/>
              <a:gd name="connsiteX4208" fmla="*/ 1497228 w 12191368"/>
              <a:gd name="connsiteY4208" fmla="*/ 6066172 h 6738329"/>
              <a:gd name="connsiteX4209" fmla="*/ 1496829 w 12191368"/>
              <a:gd name="connsiteY4209" fmla="*/ 6063445 h 6738329"/>
              <a:gd name="connsiteX4210" fmla="*/ 1496829 w 12191368"/>
              <a:gd name="connsiteY4210" fmla="*/ 6061977 h 6738329"/>
              <a:gd name="connsiteX4211" fmla="*/ 1497228 w 12191368"/>
              <a:gd name="connsiteY4211" fmla="*/ 6060508 h 6738329"/>
              <a:gd name="connsiteX4212" fmla="*/ 1498026 w 12191368"/>
              <a:gd name="connsiteY4212" fmla="*/ 6059040 h 6738329"/>
              <a:gd name="connsiteX4213" fmla="*/ 1498824 w 12191368"/>
              <a:gd name="connsiteY4213" fmla="*/ 6057572 h 6738329"/>
              <a:gd name="connsiteX4214" fmla="*/ 1500022 w 12191368"/>
              <a:gd name="connsiteY4214" fmla="*/ 6056104 h 6738329"/>
              <a:gd name="connsiteX4215" fmla="*/ 1501618 w 12191368"/>
              <a:gd name="connsiteY4215" fmla="*/ 6054635 h 6738329"/>
              <a:gd name="connsiteX4216" fmla="*/ 1504013 w 12191368"/>
              <a:gd name="connsiteY4216" fmla="*/ 6052747 h 6738329"/>
              <a:gd name="connsiteX4217" fmla="*/ 1506408 w 12191368"/>
              <a:gd name="connsiteY4217" fmla="*/ 6051279 h 6738329"/>
              <a:gd name="connsiteX4218" fmla="*/ 1504812 w 12191368"/>
              <a:gd name="connsiteY4218" fmla="*/ 6049601 h 6738329"/>
              <a:gd name="connsiteX4219" fmla="*/ 1503614 w 12191368"/>
              <a:gd name="connsiteY4219" fmla="*/ 6047923 h 6738329"/>
              <a:gd name="connsiteX4220" fmla="*/ 1502815 w 12191368"/>
              <a:gd name="connsiteY4220" fmla="*/ 6046245 h 6738329"/>
              <a:gd name="connsiteX4221" fmla="*/ 1502416 w 12191368"/>
              <a:gd name="connsiteY4221" fmla="*/ 6044567 h 6738329"/>
              <a:gd name="connsiteX4222" fmla="*/ 1502017 w 12191368"/>
              <a:gd name="connsiteY4222" fmla="*/ 6041421 h 6738329"/>
              <a:gd name="connsiteX4223" fmla="*/ 1502416 w 12191368"/>
              <a:gd name="connsiteY4223" fmla="*/ 6038274 h 6738329"/>
              <a:gd name="connsiteX4224" fmla="*/ 1500022 w 12191368"/>
              <a:gd name="connsiteY4224" fmla="*/ 6029465 h 6738329"/>
              <a:gd name="connsiteX4225" fmla="*/ 1498425 w 12191368"/>
              <a:gd name="connsiteY4225" fmla="*/ 6020865 h 6738329"/>
              <a:gd name="connsiteX4226" fmla="*/ 1496829 w 12191368"/>
              <a:gd name="connsiteY4226" fmla="*/ 6012055 h 6738329"/>
              <a:gd name="connsiteX4227" fmla="*/ 1496031 w 12191368"/>
              <a:gd name="connsiteY4227" fmla="*/ 6003245 h 6738329"/>
              <a:gd name="connsiteX4228" fmla="*/ 1495231 w 12191368"/>
              <a:gd name="connsiteY4228" fmla="*/ 5994436 h 6738329"/>
              <a:gd name="connsiteX4229" fmla="*/ 1494832 w 12191368"/>
              <a:gd name="connsiteY4229" fmla="*/ 5985836 h 6738329"/>
              <a:gd name="connsiteX4230" fmla="*/ 1494832 w 12191368"/>
              <a:gd name="connsiteY4230" fmla="*/ 5968216 h 6738329"/>
              <a:gd name="connsiteX4231" fmla="*/ 1495231 w 12191368"/>
              <a:gd name="connsiteY4231" fmla="*/ 5932977 h 6738329"/>
              <a:gd name="connsiteX4232" fmla="*/ 1494832 w 12191368"/>
              <a:gd name="connsiteY4232" fmla="*/ 5915357 h 6738329"/>
              <a:gd name="connsiteX4233" fmla="*/ 1494433 w 12191368"/>
              <a:gd name="connsiteY4233" fmla="*/ 5906758 h 6738329"/>
              <a:gd name="connsiteX4234" fmla="*/ 1494034 w 12191368"/>
              <a:gd name="connsiteY4234" fmla="*/ 5897948 h 6738329"/>
              <a:gd name="connsiteX4235" fmla="*/ 1494034 w 12191368"/>
              <a:gd name="connsiteY4235" fmla="*/ 5888299 h 6738329"/>
              <a:gd name="connsiteX4236" fmla="*/ 1492837 w 12191368"/>
              <a:gd name="connsiteY4236" fmla="*/ 5845299 h 6738329"/>
              <a:gd name="connsiteX4237" fmla="*/ 1491639 w 12191368"/>
              <a:gd name="connsiteY4237" fmla="*/ 5823905 h 6738329"/>
              <a:gd name="connsiteX4238" fmla="*/ 1490841 w 12191368"/>
              <a:gd name="connsiteY4238" fmla="*/ 5813417 h 6738329"/>
              <a:gd name="connsiteX4239" fmla="*/ 1490043 w 12191368"/>
              <a:gd name="connsiteY4239" fmla="*/ 5802719 h 6738329"/>
              <a:gd name="connsiteX4240" fmla="*/ 1489644 w 12191368"/>
              <a:gd name="connsiteY4240" fmla="*/ 5798943 h 6738329"/>
              <a:gd name="connsiteX4241" fmla="*/ 1489644 w 12191368"/>
              <a:gd name="connsiteY4241" fmla="*/ 5795378 h 6738329"/>
              <a:gd name="connsiteX4242" fmla="*/ 1490043 w 12191368"/>
              <a:gd name="connsiteY4242" fmla="*/ 5791602 h 6738329"/>
              <a:gd name="connsiteX4243" fmla="*/ 1490841 w 12191368"/>
              <a:gd name="connsiteY4243" fmla="*/ 5788456 h 6738329"/>
              <a:gd name="connsiteX4244" fmla="*/ 1492039 w 12191368"/>
              <a:gd name="connsiteY4244" fmla="*/ 5785519 h 6738329"/>
              <a:gd name="connsiteX4245" fmla="*/ 1493635 w 12191368"/>
              <a:gd name="connsiteY4245" fmla="*/ 5782792 h 6738329"/>
              <a:gd name="connsiteX4246" fmla="*/ 1496031 w 12191368"/>
              <a:gd name="connsiteY4246" fmla="*/ 5780275 h 6738329"/>
              <a:gd name="connsiteX4247" fmla="*/ 1498425 w 12191368"/>
              <a:gd name="connsiteY4247" fmla="*/ 5778178 h 6738329"/>
              <a:gd name="connsiteX4248" fmla="*/ 1502017 w 12191368"/>
              <a:gd name="connsiteY4248" fmla="*/ 5775870 h 6738329"/>
              <a:gd name="connsiteX4249" fmla="*/ 1505610 w 12191368"/>
              <a:gd name="connsiteY4249" fmla="*/ 5774192 h 6738329"/>
              <a:gd name="connsiteX4250" fmla="*/ 1510000 w 12191368"/>
              <a:gd name="connsiteY4250" fmla="*/ 5772724 h 6738329"/>
              <a:gd name="connsiteX4251" fmla="*/ 1515190 w 12191368"/>
              <a:gd name="connsiteY4251" fmla="*/ 5771676 h 6738329"/>
              <a:gd name="connsiteX4252" fmla="*/ 1521176 w 12191368"/>
              <a:gd name="connsiteY4252" fmla="*/ 5770836 h 6738329"/>
              <a:gd name="connsiteX4253" fmla="*/ 1527962 w 12191368"/>
              <a:gd name="connsiteY4253" fmla="*/ 5770207 h 6738329"/>
              <a:gd name="connsiteX4254" fmla="*/ 1535147 w 12191368"/>
              <a:gd name="connsiteY4254" fmla="*/ 5769997 h 6738329"/>
              <a:gd name="connsiteX4255" fmla="*/ 1543130 w 12191368"/>
              <a:gd name="connsiteY4255" fmla="*/ 5770207 h 6738329"/>
              <a:gd name="connsiteX4256" fmla="*/ 1527164 w 12191368"/>
              <a:gd name="connsiteY4256" fmla="*/ 5764963 h 6738329"/>
              <a:gd name="connsiteX4257" fmla="*/ 1521575 w 12191368"/>
              <a:gd name="connsiteY4257" fmla="*/ 5764753 h 6738329"/>
              <a:gd name="connsiteX4258" fmla="*/ 1516387 w 12191368"/>
              <a:gd name="connsiteY4258" fmla="*/ 5764544 h 6738329"/>
              <a:gd name="connsiteX4259" fmla="*/ 1511996 w 12191368"/>
              <a:gd name="connsiteY4259" fmla="*/ 5764124 h 6738329"/>
              <a:gd name="connsiteX4260" fmla="*/ 1508005 w 12191368"/>
              <a:gd name="connsiteY4260" fmla="*/ 5763705 h 6738329"/>
              <a:gd name="connsiteX4261" fmla="*/ 1504412 w 12191368"/>
              <a:gd name="connsiteY4261" fmla="*/ 5763076 h 6738329"/>
              <a:gd name="connsiteX4262" fmla="*/ 1501219 w 12191368"/>
              <a:gd name="connsiteY4262" fmla="*/ 5762446 h 6738329"/>
              <a:gd name="connsiteX4263" fmla="*/ 1498824 w 12191368"/>
              <a:gd name="connsiteY4263" fmla="*/ 5761607 h 6738329"/>
              <a:gd name="connsiteX4264" fmla="*/ 1496430 w 12191368"/>
              <a:gd name="connsiteY4264" fmla="*/ 5760558 h 6738329"/>
              <a:gd name="connsiteX4265" fmla="*/ 1494832 w 12191368"/>
              <a:gd name="connsiteY4265" fmla="*/ 5759510 h 6738329"/>
              <a:gd name="connsiteX4266" fmla="*/ 1493236 w 12191368"/>
              <a:gd name="connsiteY4266" fmla="*/ 5758251 h 6738329"/>
              <a:gd name="connsiteX4267" fmla="*/ 1492039 w 12191368"/>
              <a:gd name="connsiteY4267" fmla="*/ 5757202 h 6738329"/>
              <a:gd name="connsiteX4268" fmla="*/ 1490841 w 12191368"/>
              <a:gd name="connsiteY4268" fmla="*/ 5755944 h 6738329"/>
              <a:gd name="connsiteX4269" fmla="*/ 1490442 w 12191368"/>
              <a:gd name="connsiteY4269" fmla="*/ 5754685 h 6738329"/>
              <a:gd name="connsiteX4270" fmla="*/ 1490043 w 12191368"/>
              <a:gd name="connsiteY4270" fmla="*/ 5753217 h 6738329"/>
              <a:gd name="connsiteX4271" fmla="*/ 1489644 w 12191368"/>
              <a:gd name="connsiteY4271" fmla="*/ 5750490 h 6738329"/>
              <a:gd name="connsiteX4272" fmla="*/ 1490043 w 12191368"/>
              <a:gd name="connsiteY4272" fmla="*/ 5747344 h 6738329"/>
              <a:gd name="connsiteX4273" fmla="*/ 1490841 w 12191368"/>
              <a:gd name="connsiteY4273" fmla="*/ 5744407 h 6738329"/>
              <a:gd name="connsiteX4274" fmla="*/ 1492837 w 12191368"/>
              <a:gd name="connsiteY4274" fmla="*/ 5737695 h 6738329"/>
              <a:gd name="connsiteX4275" fmla="*/ 1493635 w 12191368"/>
              <a:gd name="connsiteY4275" fmla="*/ 5734759 h 6738329"/>
              <a:gd name="connsiteX4276" fmla="*/ 1494034 w 12191368"/>
              <a:gd name="connsiteY4276" fmla="*/ 5731612 h 6738329"/>
              <a:gd name="connsiteX4277" fmla="*/ 1493635 w 12191368"/>
              <a:gd name="connsiteY4277" fmla="*/ 5728885 h 6738329"/>
              <a:gd name="connsiteX4278" fmla="*/ 1493236 w 12191368"/>
              <a:gd name="connsiteY4278" fmla="*/ 5727417 h 6738329"/>
              <a:gd name="connsiteX4279" fmla="*/ 1492837 w 12191368"/>
              <a:gd name="connsiteY4279" fmla="*/ 5726159 h 6738329"/>
              <a:gd name="connsiteX4280" fmla="*/ 1489644 w 12191368"/>
              <a:gd name="connsiteY4280" fmla="*/ 5707071 h 6738329"/>
              <a:gd name="connsiteX4281" fmla="*/ 1484854 w 12191368"/>
              <a:gd name="connsiteY4281" fmla="*/ 5710007 h 6738329"/>
              <a:gd name="connsiteX4282" fmla="*/ 1479665 w 12191368"/>
              <a:gd name="connsiteY4282" fmla="*/ 5712734 h 6738329"/>
              <a:gd name="connsiteX4283" fmla="*/ 1475673 w 12191368"/>
              <a:gd name="connsiteY4283" fmla="*/ 5715671 h 6738329"/>
              <a:gd name="connsiteX4284" fmla="*/ 1472081 w 12191368"/>
              <a:gd name="connsiteY4284" fmla="*/ 5718607 h 6738329"/>
              <a:gd name="connsiteX4285" fmla="*/ 1468488 w 12191368"/>
              <a:gd name="connsiteY4285" fmla="*/ 5721544 h 6738329"/>
              <a:gd name="connsiteX4286" fmla="*/ 1465295 w 12191368"/>
              <a:gd name="connsiteY4286" fmla="*/ 5724690 h 6738329"/>
              <a:gd name="connsiteX4287" fmla="*/ 1462502 w 12191368"/>
              <a:gd name="connsiteY4287" fmla="*/ 5728046 h 6738329"/>
              <a:gd name="connsiteX4288" fmla="*/ 1460106 w 12191368"/>
              <a:gd name="connsiteY4288" fmla="*/ 5731193 h 6738329"/>
              <a:gd name="connsiteX4289" fmla="*/ 1457711 w 12191368"/>
              <a:gd name="connsiteY4289" fmla="*/ 5734339 h 6738329"/>
              <a:gd name="connsiteX4290" fmla="*/ 1455716 w 12191368"/>
              <a:gd name="connsiteY4290" fmla="*/ 5737695 h 6738329"/>
              <a:gd name="connsiteX4291" fmla="*/ 1452124 w 12191368"/>
              <a:gd name="connsiteY4291" fmla="*/ 5744407 h 6738329"/>
              <a:gd name="connsiteX4292" fmla="*/ 1448930 w 12191368"/>
              <a:gd name="connsiteY4292" fmla="*/ 5751329 h 6738329"/>
              <a:gd name="connsiteX4293" fmla="*/ 1446136 w 12191368"/>
              <a:gd name="connsiteY4293" fmla="*/ 5758041 h 6738329"/>
              <a:gd name="connsiteX4294" fmla="*/ 1441745 w 12191368"/>
              <a:gd name="connsiteY4294" fmla="*/ 5772095 h 6738329"/>
              <a:gd name="connsiteX4295" fmla="*/ 1439351 w 12191368"/>
              <a:gd name="connsiteY4295" fmla="*/ 5779017 h 6738329"/>
              <a:gd name="connsiteX4296" fmla="*/ 1436557 w 12191368"/>
              <a:gd name="connsiteY4296" fmla="*/ 5785939 h 6738329"/>
              <a:gd name="connsiteX4297" fmla="*/ 1433363 w 12191368"/>
              <a:gd name="connsiteY4297" fmla="*/ 5792651 h 6738329"/>
              <a:gd name="connsiteX4298" fmla="*/ 1429372 w 12191368"/>
              <a:gd name="connsiteY4298" fmla="*/ 5799363 h 6738329"/>
              <a:gd name="connsiteX4299" fmla="*/ 1426977 w 12191368"/>
              <a:gd name="connsiteY4299" fmla="*/ 5802509 h 6738329"/>
              <a:gd name="connsiteX4300" fmla="*/ 1424183 w 12191368"/>
              <a:gd name="connsiteY4300" fmla="*/ 5805656 h 6738329"/>
              <a:gd name="connsiteX4301" fmla="*/ 1421389 w 12191368"/>
              <a:gd name="connsiteY4301" fmla="*/ 5808802 h 6738329"/>
              <a:gd name="connsiteX4302" fmla="*/ 1417797 w 12191368"/>
              <a:gd name="connsiteY4302" fmla="*/ 5812158 h 6738329"/>
              <a:gd name="connsiteX4303" fmla="*/ 1416599 w 12191368"/>
              <a:gd name="connsiteY4303" fmla="*/ 5816143 h 6738329"/>
              <a:gd name="connsiteX4304" fmla="*/ 1415002 w 12191368"/>
              <a:gd name="connsiteY4304" fmla="*/ 5820129 h 6738329"/>
              <a:gd name="connsiteX4305" fmla="*/ 1413007 w 12191368"/>
              <a:gd name="connsiteY4305" fmla="*/ 5824114 h 6738329"/>
              <a:gd name="connsiteX4306" fmla="*/ 1410612 w 12191368"/>
              <a:gd name="connsiteY4306" fmla="*/ 5827890 h 6738329"/>
              <a:gd name="connsiteX4307" fmla="*/ 1408217 w 12191368"/>
              <a:gd name="connsiteY4307" fmla="*/ 5831875 h 6738329"/>
              <a:gd name="connsiteX4308" fmla="*/ 1405423 w 12191368"/>
              <a:gd name="connsiteY4308" fmla="*/ 5835441 h 6738329"/>
              <a:gd name="connsiteX4309" fmla="*/ 1402230 w 12191368"/>
              <a:gd name="connsiteY4309" fmla="*/ 5839007 h 6738329"/>
              <a:gd name="connsiteX4310" fmla="*/ 1399037 w 12191368"/>
              <a:gd name="connsiteY4310" fmla="*/ 5842573 h 6738329"/>
              <a:gd name="connsiteX4311" fmla="*/ 1395444 w 12191368"/>
              <a:gd name="connsiteY4311" fmla="*/ 5846139 h 6738329"/>
              <a:gd name="connsiteX4312" fmla="*/ 1391852 w 12191368"/>
              <a:gd name="connsiteY4312" fmla="*/ 5849704 h 6738329"/>
              <a:gd name="connsiteX4313" fmla="*/ 1383071 w 12191368"/>
              <a:gd name="connsiteY4313" fmla="*/ 5856417 h 6738329"/>
              <a:gd name="connsiteX4314" fmla="*/ 1374289 w 12191368"/>
              <a:gd name="connsiteY4314" fmla="*/ 5862919 h 6738329"/>
              <a:gd name="connsiteX4315" fmla="*/ 1364710 w 12191368"/>
              <a:gd name="connsiteY4315" fmla="*/ 5869422 h 6738329"/>
              <a:gd name="connsiteX4316" fmla="*/ 1359520 w 12191368"/>
              <a:gd name="connsiteY4316" fmla="*/ 5870890 h 6738329"/>
              <a:gd name="connsiteX4317" fmla="*/ 1354731 w 12191368"/>
              <a:gd name="connsiteY4317" fmla="*/ 5872148 h 6738329"/>
              <a:gd name="connsiteX4318" fmla="*/ 1349143 w 12191368"/>
              <a:gd name="connsiteY4318" fmla="*/ 5873197 h 6738329"/>
              <a:gd name="connsiteX4319" fmla="*/ 1343953 w 12191368"/>
              <a:gd name="connsiteY4319" fmla="*/ 5874036 h 6738329"/>
              <a:gd name="connsiteX4320" fmla="*/ 1338765 w 12191368"/>
              <a:gd name="connsiteY4320" fmla="*/ 5874665 h 6738329"/>
              <a:gd name="connsiteX4321" fmla="*/ 1333975 w 12191368"/>
              <a:gd name="connsiteY4321" fmla="*/ 5875295 h 6738329"/>
              <a:gd name="connsiteX4322" fmla="*/ 1328786 w 12191368"/>
              <a:gd name="connsiteY4322" fmla="*/ 5875714 h 6738329"/>
              <a:gd name="connsiteX4323" fmla="*/ 1323597 w 12191368"/>
              <a:gd name="connsiteY4323" fmla="*/ 5875924 h 6738329"/>
              <a:gd name="connsiteX4324" fmla="*/ 1313219 w 12191368"/>
              <a:gd name="connsiteY4324" fmla="*/ 5876133 h 6738329"/>
              <a:gd name="connsiteX4325" fmla="*/ 1303240 w 12191368"/>
              <a:gd name="connsiteY4325" fmla="*/ 5875924 h 6738329"/>
              <a:gd name="connsiteX4326" fmla="*/ 1293262 w 12191368"/>
              <a:gd name="connsiteY4326" fmla="*/ 5875295 h 6738329"/>
              <a:gd name="connsiteX4327" fmla="*/ 1282883 w 12191368"/>
              <a:gd name="connsiteY4327" fmla="*/ 5874665 h 6738329"/>
              <a:gd name="connsiteX4328" fmla="*/ 1272904 w 12191368"/>
              <a:gd name="connsiteY4328" fmla="*/ 5873616 h 6738329"/>
              <a:gd name="connsiteX4329" fmla="*/ 1262527 w 12191368"/>
              <a:gd name="connsiteY4329" fmla="*/ 5872358 h 6738329"/>
              <a:gd name="connsiteX4330" fmla="*/ 1242170 w 12191368"/>
              <a:gd name="connsiteY4330" fmla="*/ 5870051 h 6738329"/>
              <a:gd name="connsiteX4331" fmla="*/ 1232191 w 12191368"/>
              <a:gd name="connsiteY4331" fmla="*/ 5869002 h 6738329"/>
              <a:gd name="connsiteX4332" fmla="*/ 1221814 w 12191368"/>
              <a:gd name="connsiteY4332" fmla="*/ 5868163 h 6738329"/>
              <a:gd name="connsiteX4333" fmla="*/ 1211834 w 12191368"/>
              <a:gd name="connsiteY4333" fmla="*/ 5867533 h 6738329"/>
              <a:gd name="connsiteX4334" fmla="*/ 1201456 w 12191368"/>
              <a:gd name="connsiteY4334" fmla="*/ 5867324 h 6738329"/>
              <a:gd name="connsiteX4335" fmla="*/ 1191078 w 12191368"/>
              <a:gd name="connsiteY4335" fmla="*/ 5867953 h 6738329"/>
              <a:gd name="connsiteX4336" fmla="*/ 1180302 w 12191368"/>
              <a:gd name="connsiteY4336" fmla="*/ 5868372 h 6738329"/>
              <a:gd name="connsiteX4337" fmla="*/ 1169525 w 12191368"/>
              <a:gd name="connsiteY4337" fmla="*/ 5868372 h 6738329"/>
              <a:gd name="connsiteX4338" fmla="*/ 1158747 w 12191368"/>
              <a:gd name="connsiteY4338" fmla="*/ 5868163 h 6738329"/>
              <a:gd name="connsiteX4339" fmla="*/ 1147172 w 12191368"/>
              <a:gd name="connsiteY4339" fmla="*/ 5867533 h 6738329"/>
              <a:gd name="connsiteX4340" fmla="*/ 1135996 w 12191368"/>
              <a:gd name="connsiteY4340" fmla="*/ 5866694 h 6738329"/>
              <a:gd name="connsiteX4341" fmla="*/ 1125219 w 12191368"/>
              <a:gd name="connsiteY4341" fmla="*/ 5865646 h 6738329"/>
              <a:gd name="connsiteX4342" fmla="*/ 1113643 w 12191368"/>
              <a:gd name="connsiteY4342" fmla="*/ 5864177 h 6738329"/>
              <a:gd name="connsiteX4343" fmla="*/ 1102467 w 12191368"/>
              <a:gd name="connsiteY4343" fmla="*/ 5862290 h 6738329"/>
              <a:gd name="connsiteX4344" fmla="*/ 1090892 w 12191368"/>
              <a:gd name="connsiteY4344" fmla="*/ 5860402 h 6738329"/>
              <a:gd name="connsiteX4345" fmla="*/ 1080115 w 12191368"/>
              <a:gd name="connsiteY4345" fmla="*/ 5858304 h 6738329"/>
              <a:gd name="connsiteX4346" fmla="*/ 1069337 w 12191368"/>
              <a:gd name="connsiteY4346" fmla="*/ 5855997 h 6738329"/>
              <a:gd name="connsiteX4347" fmla="*/ 1058161 w 12191368"/>
              <a:gd name="connsiteY4347" fmla="*/ 5853480 h 6738329"/>
              <a:gd name="connsiteX4348" fmla="*/ 1047384 w 12191368"/>
              <a:gd name="connsiteY4348" fmla="*/ 5850753 h 6738329"/>
              <a:gd name="connsiteX4349" fmla="*/ 1037006 w 12191368"/>
              <a:gd name="connsiteY4349" fmla="*/ 5847817 h 6738329"/>
              <a:gd name="connsiteX4350" fmla="*/ 1027028 w 12191368"/>
              <a:gd name="connsiteY4350" fmla="*/ 5844251 h 6738329"/>
              <a:gd name="connsiteX4351" fmla="*/ 1016649 w 12191368"/>
              <a:gd name="connsiteY4351" fmla="*/ 5840894 h 6738329"/>
              <a:gd name="connsiteX4352" fmla="*/ 1006670 w 12191368"/>
              <a:gd name="connsiteY4352" fmla="*/ 5837539 h 6738329"/>
              <a:gd name="connsiteX4353" fmla="*/ 997091 w 12191368"/>
              <a:gd name="connsiteY4353" fmla="*/ 5833763 h 6738329"/>
              <a:gd name="connsiteX4354" fmla="*/ 987910 w 12191368"/>
              <a:gd name="connsiteY4354" fmla="*/ 5829987 h 6738329"/>
              <a:gd name="connsiteX4355" fmla="*/ 978730 w 12191368"/>
              <a:gd name="connsiteY4355" fmla="*/ 5825792 h 6738329"/>
              <a:gd name="connsiteX4356" fmla="*/ 970348 w 12191368"/>
              <a:gd name="connsiteY4356" fmla="*/ 5821597 h 6738329"/>
              <a:gd name="connsiteX4357" fmla="*/ 962365 w 12191368"/>
              <a:gd name="connsiteY4357" fmla="*/ 5817402 h 6738329"/>
              <a:gd name="connsiteX4358" fmla="*/ 954382 w 12191368"/>
              <a:gd name="connsiteY4358" fmla="*/ 5812997 h 6738329"/>
              <a:gd name="connsiteX4359" fmla="*/ 947198 w 12191368"/>
              <a:gd name="connsiteY4359" fmla="*/ 5808173 h 6738329"/>
              <a:gd name="connsiteX4360" fmla="*/ 940412 w 12191368"/>
              <a:gd name="connsiteY4360" fmla="*/ 5803558 h 6738329"/>
              <a:gd name="connsiteX4361" fmla="*/ 934025 w 12191368"/>
              <a:gd name="connsiteY4361" fmla="*/ 5798943 h 6738329"/>
              <a:gd name="connsiteX4362" fmla="*/ 928038 w 12191368"/>
              <a:gd name="connsiteY4362" fmla="*/ 5793909 h 6738329"/>
              <a:gd name="connsiteX4363" fmla="*/ 922849 w 12191368"/>
              <a:gd name="connsiteY4363" fmla="*/ 5789085 h 6738329"/>
              <a:gd name="connsiteX4364" fmla="*/ 918458 w 12191368"/>
              <a:gd name="connsiteY4364" fmla="*/ 5784051 h 6738329"/>
              <a:gd name="connsiteX4365" fmla="*/ 914467 w 12191368"/>
              <a:gd name="connsiteY4365" fmla="*/ 5779017 h 6738329"/>
              <a:gd name="connsiteX4366" fmla="*/ 910874 w 12191368"/>
              <a:gd name="connsiteY4366" fmla="*/ 5773773 h 6738329"/>
              <a:gd name="connsiteX4367" fmla="*/ 908479 w 12191368"/>
              <a:gd name="connsiteY4367" fmla="*/ 5772095 h 6738329"/>
              <a:gd name="connsiteX4368" fmla="*/ 906883 w 12191368"/>
              <a:gd name="connsiteY4368" fmla="*/ 5770207 h 6738329"/>
              <a:gd name="connsiteX4369" fmla="*/ 906484 w 12191368"/>
              <a:gd name="connsiteY4369" fmla="*/ 5768319 h 6738329"/>
              <a:gd name="connsiteX4370" fmla="*/ 906883 w 12191368"/>
              <a:gd name="connsiteY4370" fmla="*/ 5766222 h 6738329"/>
              <a:gd name="connsiteX4371" fmla="*/ 903291 w 12191368"/>
              <a:gd name="connsiteY4371" fmla="*/ 5763495 h 6738329"/>
              <a:gd name="connsiteX4372" fmla="*/ 900097 w 12191368"/>
              <a:gd name="connsiteY4372" fmla="*/ 5760349 h 6738329"/>
              <a:gd name="connsiteX4373" fmla="*/ 897702 w 12191368"/>
              <a:gd name="connsiteY4373" fmla="*/ 5757202 h 6738329"/>
              <a:gd name="connsiteX4374" fmla="*/ 895707 w 12191368"/>
              <a:gd name="connsiteY4374" fmla="*/ 5753846 h 6738329"/>
              <a:gd name="connsiteX4375" fmla="*/ 894110 w 12191368"/>
              <a:gd name="connsiteY4375" fmla="*/ 5750490 h 6738329"/>
              <a:gd name="connsiteX4376" fmla="*/ 893311 w 12191368"/>
              <a:gd name="connsiteY4376" fmla="*/ 5747134 h 6738329"/>
              <a:gd name="connsiteX4377" fmla="*/ 891715 w 12191368"/>
              <a:gd name="connsiteY4377" fmla="*/ 5739583 h 6738329"/>
              <a:gd name="connsiteX4378" fmla="*/ 890118 w 12191368"/>
              <a:gd name="connsiteY4378" fmla="*/ 5732032 h 6738329"/>
              <a:gd name="connsiteX4379" fmla="*/ 889320 w 12191368"/>
              <a:gd name="connsiteY4379" fmla="*/ 5727836 h 6738329"/>
              <a:gd name="connsiteX4380" fmla="*/ 888123 w 12191368"/>
              <a:gd name="connsiteY4380" fmla="*/ 5723432 h 6738329"/>
              <a:gd name="connsiteX4381" fmla="*/ 886526 w 12191368"/>
              <a:gd name="connsiteY4381" fmla="*/ 5719236 h 6738329"/>
              <a:gd name="connsiteX4382" fmla="*/ 884531 w 12191368"/>
              <a:gd name="connsiteY4382" fmla="*/ 5714832 h 6738329"/>
              <a:gd name="connsiteX4383" fmla="*/ 881736 w 12191368"/>
              <a:gd name="connsiteY4383" fmla="*/ 5710427 h 6738329"/>
              <a:gd name="connsiteX4384" fmla="*/ 878543 w 12191368"/>
              <a:gd name="connsiteY4384" fmla="*/ 5705393 h 6738329"/>
              <a:gd name="connsiteX4385" fmla="*/ 873753 w 12191368"/>
              <a:gd name="connsiteY4385" fmla="*/ 5716300 h 6738329"/>
              <a:gd name="connsiteX4386" fmla="*/ 869363 w 12191368"/>
              <a:gd name="connsiteY4386" fmla="*/ 5726998 h 6738329"/>
              <a:gd name="connsiteX4387" fmla="*/ 860581 w 12191368"/>
              <a:gd name="connsiteY4387" fmla="*/ 5747763 h 6738329"/>
              <a:gd name="connsiteX4388" fmla="*/ 852598 w 12191368"/>
              <a:gd name="connsiteY4388" fmla="*/ 5767900 h 6738329"/>
              <a:gd name="connsiteX4389" fmla="*/ 845014 w 12191368"/>
              <a:gd name="connsiteY4389" fmla="*/ 5787407 h 6738329"/>
              <a:gd name="connsiteX4390" fmla="*/ 841023 w 12191368"/>
              <a:gd name="connsiteY4390" fmla="*/ 5797056 h 6738329"/>
              <a:gd name="connsiteX4391" fmla="*/ 836632 w 12191368"/>
              <a:gd name="connsiteY4391" fmla="*/ 5806495 h 6738329"/>
              <a:gd name="connsiteX4392" fmla="*/ 831843 w 12191368"/>
              <a:gd name="connsiteY4392" fmla="*/ 5815934 h 6738329"/>
              <a:gd name="connsiteX4393" fmla="*/ 826653 w 12191368"/>
              <a:gd name="connsiteY4393" fmla="*/ 5825163 h 6738329"/>
              <a:gd name="connsiteX4394" fmla="*/ 821464 w 12191368"/>
              <a:gd name="connsiteY4394" fmla="*/ 5834182 h 6738329"/>
              <a:gd name="connsiteX4395" fmla="*/ 815877 w 12191368"/>
              <a:gd name="connsiteY4395" fmla="*/ 5843202 h 6738329"/>
              <a:gd name="connsiteX4396" fmla="*/ 809490 w 12191368"/>
              <a:gd name="connsiteY4396" fmla="*/ 5852221 h 6738329"/>
              <a:gd name="connsiteX4397" fmla="*/ 802704 w 12191368"/>
              <a:gd name="connsiteY4397" fmla="*/ 5860821 h 6738329"/>
              <a:gd name="connsiteX4398" fmla="*/ 711698 w 12191368"/>
              <a:gd name="connsiteY4398" fmla="*/ 6051489 h 6738329"/>
              <a:gd name="connsiteX4399" fmla="*/ 712097 w 12191368"/>
              <a:gd name="connsiteY4399" fmla="*/ 6051489 h 6738329"/>
              <a:gd name="connsiteX4400" fmla="*/ 710501 w 12191368"/>
              <a:gd name="connsiteY4400" fmla="*/ 6058411 h 6738329"/>
              <a:gd name="connsiteX4401" fmla="*/ 708904 w 12191368"/>
              <a:gd name="connsiteY4401" fmla="*/ 6065333 h 6738329"/>
              <a:gd name="connsiteX4402" fmla="*/ 704513 w 12191368"/>
              <a:gd name="connsiteY4402" fmla="*/ 6078967 h 6738329"/>
              <a:gd name="connsiteX4403" fmla="*/ 699325 w 12191368"/>
              <a:gd name="connsiteY4403" fmla="*/ 6092601 h 6738329"/>
              <a:gd name="connsiteX4404" fmla="*/ 693337 w 12191368"/>
              <a:gd name="connsiteY4404" fmla="*/ 6105816 h 6738329"/>
              <a:gd name="connsiteX4405" fmla="*/ 686950 w 12191368"/>
              <a:gd name="connsiteY4405" fmla="*/ 6119030 h 6738329"/>
              <a:gd name="connsiteX4406" fmla="*/ 679765 w 12191368"/>
              <a:gd name="connsiteY4406" fmla="*/ 6132245 h 6738329"/>
              <a:gd name="connsiteX4407" fmla="*/ 671782 w 12191368"/>
              <a:gd name="connsiteY4407" fmla="*/ 6145250 h 6738329"/>
              <a:gd name="connsiteX4408" fmla="*/ 663002 w 12191368"/>
              <a:gd name="connsiteY4408" fmla="*/ 6158045 h 6738329"/>
              <a:gd name="connsiteX4409" fmla="*/ 654221 w 12191368"/>
              <a:gd name="connsiteY4409" fmla="*/ 6170839 h 6738329"/>
              <a:gd name="connsiteX4410" fmla="*/ 645039 w 12191368"/>
              <a:gd name="connsiteY4410" fmla="*/ 6183635 h 6738329"/>
              <a:gd name="connsiteX4411" fmla="*/ 635061 w 12191368"/>
              <a:gd name="connsiteY4411" fmla="*/ 6196430 h 6738329"/>
              <a:gd name="connsiteX4412" fmla="*/ 625082 w 12191368"/>
              <a:gd name="connsiteY4412" fmla="*/ 6209015 h 6738329"/>
              <a:gd name="connsiteX4413" fmla="*/ 604326 w 12191368"/>
              <a:gd name="connsiteY4413" fmla="*/ 6234395 h 6738329"/>
              <a:gd name="connsiteX4414" fmla="*/ 582772 w 12191368"/>
              <a:gd name="connsiteY4414" fmla="*/ 6259356 h 6738329"/>
              <a:gd name="connsiteX4415" fmla="*/ 580776 w 12191368"/>
              <a:gd name="connsiteY4415" fmla="*/ 6261664 h 6738329"/>
              <a:gd name="connsiteX4416" fmla="*/ 578381 w 12191368"/>
              <a:gd name="connsiteY4416" fmla="*/ 6263971 h 6738329"/>
              <a:gd name="connsiteX4417" fmla="*/ 575987 w 12191368"/>
              <a:gd name="connsiteY4417" fmla="*/ 6265439 h 6738329"/>
              <a:gd name="connsiteX4418" fmla="*/ 573990 w 12191368"/>
              <a:gd name="connsiteY4418" fmla="*/ 6266698 h 6738329"/>
              <a:gd name="connsiteX4419" fmla="*/ 571596 w 12191368"/>
              <a:gd name="connsiteY4419" fmla="*/ 6267746 h 6738329"/>
              <a:gd name="connsiteX4420" fmla="*/ 568403 w 12191368"/>
              <a:gd name="connsiteY4420" fmla="*/ 6268376 h 6738329"/>
              <a:gd name="connsiteX4421" fmla="*/ 566008 w 12191368"/>
              <a:gd name="connsiteY4421" fmla="*/ 6268795 h 6738329"/>
              <a:gd name="connsiteX4422" fmla="*/ 563613 w 12191368"/>
              <a:gd name="connsiteY4422" fmla="*/ 6269005 h 6738329"/>
              <a:gd name="connsiteX4423" fmla="*/ 561218 w 12191368"/>
              <a:gd name="connsiteY4423" fmla="*/ 6269215 h 6738329"/>
              <a:gd name="connsiteX4424" fmla="*/ 558424 w 12191368"/>
              <a:gd name="connsiteY4424" fmla="*/ 6269215 h 6738329"/>
              <a:gd name="connsiteX4425" fmla="*/ 553235 w 12191368"/>
              <a:gd name="connsiteY4425" fmla="*/ 6268795 h 6738329"/>
              <a:gd name="connsiteX4426" fmla="*/ 547247 w 12191368"/>
              <a:gd name="connsiteY4426" fmla="*/ 6268376 h 6738329"/>
              <a:gd name="connsiteX4427" fmla="*/ 541660 w 12191368"/>
              <a:gd name="connsiteY4427" fmla="*/ 6268166 h 6738329"/>
              <a:gd name="connsiteX4428" fmla="*/ 515316 w 12191368"/>
              <a:gd name="connsiteY4428" fmla="*/ 6268376 h 6738329"/>
              <a:gd name="connsiteX4429" fmla="*/ 489371 w 12191368"/>
              <a:gd name="connsiteY4429" fmla="*/ 6268795 h 6738329"/>
              <a:gd name="connsiteX4430" fmla="*/ 437481 w 12191368"/>
              <a:gd name="connsiteY4430" fmla="*/ 6269635 h 6738329"/>
              <a:gd name="connsiteX4431" fmla="*/ 414330 w 12191368"/>
              <a:gd name="connsiteY4431" fmla="*/ 6270683 h 6738329"/>
              <a:gd name="connsiteX4432" fmla="*/ 402356 w 12191368"/>
              <a:gd name="connsiteY4432" fmla="*/ 6271312 h 6738329"/>
              <a:gd name="connsiteX4433" fmla="*/ 390780 w 12191368"/>
              <a:gd name="connsiteY4433" fmla="*/ 6271942 h 6738329"/>
              <a:gd name="connsiteX4434" fmla="*/ 379204 w 12191368"/>
              <a:gd name="connsiteY4434" fmla="*/ 6272151 h 6738329"/>
              <a:gd name="connsiteX4435" fmla="*/ 367629 w 12191368"/>
              <a:gd name="connsiteY4435" fmla="*/ 6272151 h 6738329"/>
              <a:gd name="connsiteX4436" fmla="*/ 356852 w 12191368"/>
              <a:gd name="connsiteY4436" fmla="*/ 6271942 h 6738329"/>
              <a:gd name="connsiteX4437" fmla="*/ 346076 w 12191368"/>
              <a:gd name="connsiteY4437" fmla="*/ 6271103 h 6738329"/>
              <a:gd name="connsiteX4438" fmla="*/ 340487 w 12191368"/>
              <a:gd name="connsiteY4438" fmla="*/ 6270683 h 6738329"/>
              <a:gd name="connsiteX4439" fmla="*/ 335299 w 12191368"/>
              <a:gd name="connsiteY4439" fmla="*/ 6269844 h 6738329"/>
              <a:gd name="connsiteX4440" fmla="*/ 330109 w 12191368"/>
              <a:gd name="connsiteY4440" fmla="*/ 6269005 h 6738329"/>
              <a:gd name="connsiteX4441" fmla="*/ 325319 w 12191368"/>
              <a:gd name="connsiteY4441" fmla="*/ 6268166 h 6738329"/>
              <a:gd name="connsiteX4442" fmla="*/ 320131 w 12191368"/>
              <a:gd name="connsiteY4442" fmla="*/ 6266908 h 6738329"/>
              <a:gd name="connsiteX4443" fmla="*/ 315340 w 12191368"/>
              <a:gd name="connsiteY4443" fmla="*/ 6265649 h 6738329"/>
              <a:gd name="connsiteX4444" fmla="*/ 310950 w 12191368"/>
              <a:gd name="connsiteY4444" fmla="*/ 6264181 h 6738329"/>
              <a:gd name="connsiteX4445" fmla="*/ 306160 w 12191368"/>
              <a:gd name="connsiteY4445" fmla="*/ 6262503 h 6738329"/>
              <a:gd name="connsiteX4446" fmla="*/ 301770 w 12191368"/>
              <a:gd name="connsiteY4446" fmla="*/ 6260405 h 6738329"/>
              <a:gd name="connsiteX4447" fmla="*/ 297379 w 12191368"/>
              <a:gd name="connsiteY4447" fmla="*/ 6258308 h 6738329"/>
              <a:gd name="connsiteX4448" fmla="*/ 293388 w 12191368"/>
              <a:gd name="connsiteY4448" fmla="*/ 6256000 h 6738329"/>
              <a:gd name="connsiteX4449" fmla="*/ 289396 w 12191368"/>
              <a:gd name="connsiteY4449" fmla="*/ 6253483 h 6738329"/>
              <a:gd name="connsiteX4450" fmla="*/ 285404 w 12191368"/>
              <a:gd name="connsiteY4450" fmla="*/ 6250756 h 6738329"/>
              <a:gd name="connsiteX4451" fmla="*/ 281812 w 12191368"/>
              <a:gd name="connsiteY4451" fmla="*/ 6247610 h 6738329"/>
              <a:gd name="connsiteX4452" fmla="*/ 278220 w 12191368"/>
              <a:gd name="connsiteY4452" fmla="*/ 6244044 h 6738329"/>
              <a:gd name="connsiteX4453" fmla="*/ 274628 w 12191368"/>
              <a:gd name="connsiteY4453" fmla="*/ 6240688 h 6738329"/>
              <a:gd name="connsiteX4454" fmla="*/ 271434 w 12191368"/>
              <a:gd name="connsiteY4454" fmla="*/ 6240688 h 6738329"/>
              <a:gd name="connsiteX4455" fmla="*/ 267842 w 12191368"/>
              <a:gd name="connsiteY4455" fmla="*/ 6241107 h 6738329"/>
              <a:gd name="connsiteX4456" fmla="*/ 264649 w 12191368"/>
              <a:gd name="connsiteY4456" fmla="*/ 6241527 h 6738329"/>
              <a:gd name="connsiteX4457" fmla="*/ 261056 w 12191368"/>
              <a:gd name="connsiteY4457" fmla="*/ 6242157 h 6738329"/>
              <a:gd name="connsiteX4458" fmla="*/ 254669 w 12191368"/>
              <a:gd name="connsiteY4458" fmla="*/ 6243625 h 6738329"/>
              <a:gd name="connsiteX4459" fmla="*/ 248284 w 12191368"/>
              <a:gd name="connsiteY4459" fmla="*/ 6245512 h 6738329"/>
              <a:gd name="connsiteX4460" fmla="*/ 241498 w 12191368"/>
              <a:gd name="connsiteY4460" fmla="*/ 6247610 h 6738329"/>
              <a:gd name="connsiteX4461" fmla="*/ 235510 w 12191368"/>
              <a:gd name="connsiteY4461" fmla="*/ 6249707 h 6738329"/>
              <a:gd name="connsiteX4462" fmla="*/ 229124 w 12191368"/>
              <a:gd name="connsiteY4462" fmla="*/ 6251805 h 6738329"/>
              <a:gd name="connsiteX4463" fmla="*/ 222738 w 12191368"/>
              <a:gd name="connsiteY4463" fmla="*/ 6253693 h 6738329"/>
              <a:gd name="connsiteX4464" fmla="*/ 216351 w 12191368"/>
              <a:gd name="connsiteY4464" fmla="*/ 6255371 h 6738329"/>
              <a:gd name="connsiteX4465" fmla="*/ 209565 w 12191368"/>
              <a:gd name="connsiteY4465" fmla="*/ 6256839 h 6738329"/>
              <a:gd name="connsiteX4466" fmla="*/ 205973 w 12191368"/>
              <a:gd name="connsiteY4466" fmla="*/ 6257259 h 6738329"/>
              <a:gd name="connsiteX4467" fmla="*/ 202780 w 12191368"/>
              <a:gd name="connsiteY4467" fmla="*/ 6257678 h 6738329"/>
              <a:gd name="connsiteX4468" fmla="*/ 199188 w 12191368"/>
              <a:gd name="connsiteY4468" fmla="*/ 6257888 h 6738329"/>
              <a:gd name="connsiteX4469" fmla="*/ 195995 w 12191368"/>
              <a:gd name="connsiteY4469" fmla="*/ 6258098 h 6738329"/>
              <a:gd name="connsiteX4470" fmla="*/ 192402 w 12191368"/>
              <a:gd name="connsiteY4470" fmla="*/ 6257888 h 6738329"/>
              <a:gd name="connsiteX4471" fmla="*/ 188810 w 12191368"/>
              <a:gd name="connsiteY4471" fmla="*/ 6257678 h 6738329"/>
              <a:gd name="connsiteX4472" fmla="*/ 185218 w 12191368"/>
              <a:gd name="connsiteY4472" fmla="*/ 6257259 h 6738329"/>
              <a:gd name="connsiteX4473" fmla="*/ 181226 w 12191368"/>
              <a:gd name="connsiteY4473" fmla="*/ 6256630 h 6738329"/>
              <a:gd name="connsiteX4474" fmla="*/ 177235 w 12191368"/>
              <a:gd name="connsiteY4474" fmla="*/ 6255791 h 6738329"/>
              <a:gd name="connsiteX4475" fmla="*/ 173243 w 12191368"/>
              <a:gd name="connsiteY4475" fmla="*/ 6254532 h 6738329"/>
              <a:gd name="connsiteX4476" fmla="*/ 169251 w 12191368"/>
              <a:gd name="connsiteY4476" fmla="*/ 6253273 h 6738329"/>
              <a:gd name="connsiteX4477" fmla="*/ 165259 w 12191368"/>
              <a:gd name="connsiteY4477" fmla="*/ 6251596 h 6738329"/>
              <a:gd name="connsiteX4478" fmla="*/ 159672 w 12191368"/>
              <a:gd name="connsiteY4478" fmla="*/ 6253693 h 6738329"/>
              <a:gd name="connsiteX4479" fmla="*/ 153684 w 12191368"/>
              <a:gd name="connsiteY4479" fmla="*/ 6255791 h 6738329"/>
              <a:gd name="connsiteX4480" fmla="*/ 150891 w 12191368"/>
              <a:gd name="connsiteY4480" fmla="*/ 6256839 h 6738329"/>
              <a:gd name="connsiteX4481" fmla="*/ 148495 w 12191368"/>
              <a:gd name="connsiteY4481" fmla="*/ 6258098 h 6738329"/>
              <a:gd name="connsiteX4482" fmla="*/ 146499 w 12191368"/>
              <a:gd name="connsiteY4482" fmla="*/ 6259356 h 6738329"/>
              <a:gd name="connsiteX4483" fmla="*/ 145302 w 12191368"/>
              <a:gd name="connsiteY4483" fmla="*/ 6260615 h 6738329"/>
              <a:gd name="connsiteX4484" fmla="*/ 134126 w 12191368"/>
              <a:gd name="connsiteY4484" fmla="*/ 6274669 h 6738329"/>
              <a:gd name="connsiteX4485" fmla="*/ 124147 w 12191368"/>
              <a:gd name="connsiteY4485" fmla="*/ 6286834 h 6738329"/>
              <a:gd name="connsiteX4486" fmla="*/ 115366 w 12191368"/>
              <a:gd name="connsiteY4486" fmla="*/ 6297532 h 6738329"/>
              <a:gd name="connsiteX4487" fmla="*/ 106585 w 12191368"/>
              <a:gd name="connsiteY4487" fmla="*/ 6306341 h 6738329"/>
              <a:gd name="connsiteX4488" fmla="*/ 102593 w 12191368"/>
              <a:gd name="connsiteY4488" fmla="*/ 6310327 h 6738329"/>
              <a:gd name="connsiteX4489" fmla="*/ 98602 w 12191368"/>
              <a:gd name="connsiteY4489" fmla="*/ 6313893 h 6738329"/>
              <a:gd name="connsiteX4490" fmla="*/ 94610 w 12191368"/>
              <a:gd name="connsiteY4490" fmla="*/ 6317459 h 6738329"/>
              <a:gd name="connsiteX4491" fmla="*/ 90219 w 12191368"/>
              <a:gd name="connsiteY4491" fmla="*/ 6320395 h 6738329"/>
              <a:gd name="connsiteX4492" fmla="*/ 85828 w 12191368"/>
              <a:gd name="connsiteY4492" fmla="*/ 6323122 h 6738329"/>
              <a:gd name="connsiteX4493" fmla="*/ 81438 w 12191368"/>
              <a:gd name="connsiteY4493" fmla="*/ 6325429 h 6738329"/>
              <a:gd name="connsiteX4494" fmla="*/ 76249 w 12191368"/>
              <a:gd name="connsiteY4494" fmla="*/ 6327527 h 6738329"/>
              <a:gd name="connsiteX4495" fmla="*/ 71459 w 12191368"/>
              <a:gd name="connsiteY4495" fmla="*/ 6329414 h 6738329"/>
              <a:gd name="connsiteX4496" fmla="*/ 66270 w 12191368"/>
              <a:gd name="connsiteY4496" fmla="*/ 6331093 h 6738329"/>
              <a:gd name="connsiteX4497" fmla="*/ 61082 w 12191368"/>
              <a:gd name="connsiteY4497" fmla="*/ 6332771 h 6738329"/>
              <a:gd name="connsiteX4498" fmla="*/ 55094 w 12191368"/>
              <a:gd name="connsiteY4498" fmla="*/ 6334029 h 6738329"/>
              <a:gd name="connsiteX4499" fmla="*/ 49107 w 12191368"/>
              <a:gd name="connsiteY4499" fmla="*/ 6334868 h 6738329"/>
              <a:gd name="connsiteX4500" fmla="*/ 41922 w 12191368"/>
              <a:gd name="connsiteY4500" fmla="*/ 6335707 h 6738329"/>
              <a:gd name="connsiteX4501" fmla="*/ 34738 w 12191368"/>
              <a:gd name="connsiteY4501" fmla="*/ 6336337 h 6738329"/>
              <a:gd name="connsiteX4502" fmla="*/ 27154 w 12191368"/>
              <a:gd name="connsiteY4502" fmla="*/ 6336966 h 6738329"/>
              <a:gd name="connsiteX4503" fmla="*/ 19171 w 12191368"/>
              <a:gd name="connsiteY4503" fmla="*/ 6337175 h 6738329"/>
              <a:gd name="connsiteX4504" fmla="*/ 9990 w 12191368"/>
              <a:gd name="connsiteY4504" fmla="*/ 6337385 h 6738329"/>
              <a:gd name="connsiteX4505" fmla="*/ 810 w 12191368"/>
              <a:gd name="connsiteY4505" fmla="*/ 6337595 h 6738329"/>
              <a:gd name="connsiteX4506" fmla="*/ 0 w 12191368"/>
              <a:gd name="connsiteY4506" fmla="*/ 6337587 h 6738329"/>
              <a:gd name="connsiteX4507" fmla="*/ 0 w 12191368"/>
              <a:gd name="connsiteY4507" fmla="*/ 111564 h 6738329"/>
              <a:gd name="connsiteX4508" fmla="*/ 83 w 12191368"/>
              <a:gd name="connsiteY4508" fmla="*/ 111364 h 6738329"/>
              <a:gd name="connsiteX4509" fmla="*/ 6869 w 12191368"/>
              <a:gd name="connsiteY4509" fmla="*/ 96196 h 6738329"/>
              <a:gd name="connsiteX4510" fmla="*/ 12457 w 12191368"/>
              <a:gd name="connsiteY4510" fmla="*/ 80629 h 6738329"/>
              <a:gd name="connsiteX4511" fmla="*/ 17645 w 12191368"/>
              <a:gd name="connsiteY4511" fmla="*/ 65062 h 6738329"/>
              <a:gd name="connsiteX4512" fmla="*/ 20041 w 12191368"/>
              <a:gd name="connsiteY4512" fmla="*/ 57478 h 6738329"/>
              <a:gd name="connsiteX4513" fmla="*/ 22037 w 12191368"/>
              <a:gd name="connsiteY4513" fmla="*/ 49096 h 6738329"/>
              <a:gd name="connsiteX4514" fmla="*/ 23633 w 12191368"/>
              <a:gd name="connsiteY4514" fmla="*/ 41512 h 6738329"/>
              <a:gd name="connsiteX4515" fmla="*/ 24830 w 12191368"/>
              <a:gd name="connsiteY4515" fmla="*/ 33529 h 6738329"/>
              <a:gd name="connsiteX4516" fmla="*/ 26028 w 12191368"/>
              <a:gd name="connsiteY4516" fmla="*/ 25147 h 6738329"/>
              <a:gd name="connsiteX4517" fmla="*/ 26826 w 12191368"/>
              <a:gd name="connsiteY4517" fmla="*/ 17164 h 6738329"/>
              <a:gd name="connsiteX4518" fmla="*/ 26826 w 12191368"/>
              <a:gd name="connsiteY4518" fmla="*/ 15168 h 6738329"/>
              <a:gd name="connsiteX4519" fmla="*/ 27625 w 12191368"/>
              <a:gd name="connsiteY4519" fmla="*/ 13172 h 6738329"/>
              <a:gd name="connsiteX4520" fmla="*/ 28822 w 12191368"/>
              <a:gd name="connsiteY4520" fmla="*/ 11575 h 6738329"/>
              <a:gd name="connsiteX4521" fmla="*/ 30020 w 12191368"/>
              <a:gd name="connsiteY4521" fmla="*/ 9580 h 6738329"/>
              <a:gd name="connsiteX4522" fmla="*/ 33213 w 12191368"/>
              <a:gd name="connsiteY4522" fmla="*/ 6387 h 6738329"/>
              <a:gd name="connsiteX4523" fmla="*/ 36805 w 12191368"/>
              <a:gd name="connsiteY4523" fmla="*/ 3991 h 6738329"/>
              <a:gd name="connsiteX4524" fmla="*/ 39599 w 12191368"/>
              <a:gd name="connsiteY4524" fmla="*/ 2794 h 6738329"/>
              <a:gd name="connsiteX4525" fmla="*/ 43590 w 12191368"/>
              <a:gd name="connsiteY4525" fmla="*/ 1597 h 6738329"/>
              <a:gd name="connsiteX4526" fmla="*/ 48780 w 12191368"/>
              <a:gd name="connsiteY4526" fmla="*/ 798 h 6738329"/>
              <a:gd name="connsiteX4527" fmla="*/ 54368 w 12191368"/>
              <a:gd name="connsiteY4527" fmla="*/ 399 h 673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</a:cxnLst>
            <a:rect l="l" t="t" r="r" b="b"/>
            <a:pathLst>
              <a:path w="12191368" h="6738329">
                <a:moveTo>
                  <a:pt x="69136" y="0"/>
                </a:moveTo>
                <a:lnTo>
                  <a:pt x="87098" y="399"/>
                </a:lnTo>
                <a:lnTo>
                  <a:pt x="107454" y="1198"/>
                </a:lnTo>
                <a:lnTo>
                  <a:pt x="129408" y="2794"/>
                </a:lnTo>
                <a:lnTo>
                  <a:pt x="152958" y="5190"/>
                </a:lnTo>
                <a:lnTo>
                  <a:pt x="176907" y="7584"/>
                </a:lnTo>
                <a:lnTo>
                  <a:pt x="200457" y="10777"/>
                </a:lnTo>
                <a:lnTo>
                  <a:pt x="223608" y="14370"/>
                </a:lnTo>
                <a:lnTo>
                  <a:pt x="245960" y="18361"/>
                </a:lnTo>
                <a:lnTo>
                  <a:pt x="265518" y="21953"/>
                </a:lnTo>
                <a:lnTo>
                  <a:pt x="283081" y="25945"/>
                </a:lnTo>
                <a:lnTo>
                  <a:pt x="290266" y="27941"/>
                </a:lnTo>
                <a:lnTo>
                  <a:pt x="297052" y="29936"/>
                </a:lnTo>
                <a:lnTo>
                  <a:pt x="303039" y="31933"/>
                </a:lnTo>
                <a:lnTo>
                  <a:pt x="307429" y="33928"/>
                </a:lnTo>
                <a:lnTo>
                  <a:pt x="311022" y="35924"/>
                </a:lnTo>
                <a:lnTo>
                  <a:pt x="313417" y="37520"/>
                </a:lnTo>
                <a:lnTo>
                  <a:pt x="316610" y="41911"/>
                </a:lnTo>
                <a:lnTo>
                  <a:pt x="319005" y="46302"/>
                </a:lnTo>
                <a:lnTo>
                  <a:pt x="321799" y="51491"/>
                </a:lnTo>
                <a:lnTo>
                  <a:pt x="323795" y="56679"/>
                </a:lnTo>
                <a:lnTo>
                  <a:pt x="327786" y="66659"/>
                </a:lnTo>
                <a:lnTo>
                  <a:pt x="332177" y="77037"/>
                </a:lnTo>
                <a:lnTo>
                  <a:pt x="335769" y="81427"/>
                </a:lnTo>
                <a:lnTo>
                  <a:pt x="338963" y="85818"/>
                </a:lnTo>
                <a:lnTo>
                  <a:pt x="342156" y="88612"/>
                </a:lnTo>
                <a:lnTo>
                  <a:pt x="344950" y="91406"/>
                </a:lnTo>
                <a:lnTo>
                  <a:pt x="347744" y="93002"/>
                </a:lnTo>
                <a:lnTo>
                  <a:pt x="350538" y="94599"/>
                </a:lnTo>
                <a:lnTo>
                  <a:pt x="352933" y="95398"/>
                </a:lnTo>
                <a:lnTo>
                  <a:pt x="355727" y="95797"/>
                </a:lnTo>
                <a:lnTo>
                  <a:pt x="358122" y="95398"/>
                </a:lnTo>
                <a:lnTo>
                  <a:pt x="360118" y="94999"/>
                </a:lnTo>
                <a:lnTo>
                  <a:pt x="362512" y="94200"/>
                </a:lnTo>
                <a:lnTo>
                  <a:pt x="364509" y="93002"/>
                </a:lnTo>
                <a:lnTo>
                  <a:pt x="369298" y="89809"/>
                </a:lnTo>
                <a:lnTo>
                  <a:pt x="373289" y="85818"/>
                </a:lnTo>
                <a:lnTo>
                  <a:pt x="381671" y="76238"/>
                </a:lnTo>
                <a:lnTo>
                  <a:pt x="386062" y="71847"/>
                </a:lnTo>
                <a:lnTo>
                  <a:pt x="390453" y="67856"/>
                </a:lnTo>
                <a:lnTo>
                  <a:pt x="392848" y="66259"/>
                </a:lnTo>
                <a:lnTo>
                  <a:pt x="395243" y="64662"/>
                </a:lnTo>
                <a:lnTo>
                  <a:pt x="397637" y="63465"/>
                </a:lnTo>
                <a:lnTo>
                  <a:pt x="400831" y="62667"/>
                </a:lnTo>
                <a:lnTo>
                  <a:pt x="403625" y="62268"/>
                </a:lnTo>
                <a:lnTo>
                  <a:pt x="406419" y="62268"/>
                </a:lnTo>
                <a:lnTo>
                  <a:pt x="409613" y="62667"/>
                </a:lnTo>
                <a:lnTo>
                  <a:pt x="412805" y="63465"/>
                </a:lnTo>
                <a:lnTo>
                  <a:pt x="409613" y="69852"/>
                </a:lnTo>
                <a:lnTo>
                  <a:pt x="407616" y="76238"/>
                </a:lnTo>
                <a:lnTo>
                  <a:pt x="406419" y="81826"/>
                </a:lnTo>
                <a:lnTo>
                  <a:pt x="406020" y="87415"/>
                </a:lnTo>
                <a:lnTo>
                  <a:pt x="406419" y="92204"/>
                </a:lnTo>
                <a:lnTo>
                  <a:pt x="407616" y="96994"/>
                </a:lnTo>
                <a:lnTo>
                  <a:pt x="409213" y="100985"/>
                </a:lnTo>
                <a:lnTo>
                  <a:pt x="411608" y="104977"/>
                </a:lnTo>
                <a:lnTo>
                  <a:pt x="414402" y="108968"/>
                </a:lnTo>
                <a:lnTo>
                  <a:pt x="417595" y="112561"/>
                </a:lnTo>
                <a:lnTo>
                  <a:pt x="421188" y="116153"/>
                </a:lnTo>
                <a:lnTo>
                  <a:pt x="425179" y="119346"/>
                </a:lnTo>
                <a:lnTo>
                  <a:pt x="433960" y="125334"/>
                </a:lnTo>
                <a:lnTo>
                  <a:pt x="443141" y="131321"/>
                </a:lnTo>
                <a:lnTo>
                  <a:pt x="452721" y="137308"/>
                </a:lnTo>
                <a:lnTo>
                  <a:pt x="461502" y="143295"/>
                </a:lnTo>
                <a:lnTo>
                  <a:pt x="465893" y="146489"/>
                </a:lnTo>
                <a:lnTo>
                  <a:pt x="469884" y="150480"/>
                </a:lnTo>
                <a:lnTo>
                  <a:pt x="473477" y="154072"/>
                </a:lnTo>
                <a:lnTo>
                  <a:pt x="476670" y="157665"/>
                </a:lnTo>
                <a:lnTo>
                  <a:pt x="479064" y="162055"/>
                </a:lnTo>
                <a:lnTo>
                  <a:pt x="481460" y="166447"/>
                </a:lnTo>
                <a:lnTo>
                  <a:pt x="483056" y="170837"/>
                </a:lnTo>
                <a:lnTo>
                  <a:pt x="483854" y="176026"/>
                </a:lnTo>
                <a:lnTo>
                  <a:pt x="484254" y="181614"/>
                </a:lnTo>
                <a:lnTo>
                  <a:pt x="483854" y="187601"/>
                </a:lnTo>
                <a:lnTo>
                  <a:pt x="482657" y="193988"/>
                </a:lnTo>
                <a:lnTo>
                  <a:pt x="480262" y="200375"/>
                </a:lnTo>
                <a:lnTo>
                  <a:pt x="485451" y="225520"/>
                </a:lnTo>
                <a:lnTo>
                  <a:pt x="489443" y="250268"/>
                </a:lnTo>
                <a:lnTo>
                  <a:pt x="493434" y="274616"/>
                </a:lnTo>
                <a:lnTo>
                  <a:pt x="496627" y="299763"/>
                </a:lnTo>
                <a:lnTo>
                  <a:pt x="499022" y="324510"/>
                </a:lnTo>
                <a:lnTo>
                  <a:pt x="499821" y="336884"/>
                </a:lnTo>
                <a:lnTo>
                  <a:pt x="500220" y="349656"/>
                </a:lnTo>
                <a:lnTo>
                  <a:pt x="500619" y="362031"/>
                </a:lnTo>
                <a:lnTo>
                  <a:pt x="500619" y="374803"/>
                </a:lnTo>
                <a:lnTo>
                  <a:pt x="500220" y="387575"/>
                </a:lnTo>
                <a:lnTo>
                  <a:pt x="499821" y="399950"/>
                </a:lnTo>
                <a:lnTo>
                  <a:pt x="503013" y="425895"/>
                </a:lnTo>
                <a:lnTo>
                  <a:pt x="505808" y="451840"/>
                </a:lnTo>
                <a:lnTo>
                  <a:pt x="508203" y="477385"/>
                </a:lnTo>
                <a:lnTo>
                  <a:pt x="509799" y="503330"/>
                </a:lnTo>
                <a:lnTo>
                  <a:pt x="511396" y="529274"/>
                </a:lnTo>
                <a:lnTo>
                  <a:pt x="512593" y="555219"/>
                </a:lnTo>
                <a:lnTo>
                  <a:pt x="512992" y="581164"/>
                </a:lnTo>
                <a:lnTo>
                  <a:pt x="513790" y="606710"/>
                </a:lnTo>
                <a:lnTo>
                  <a:pt x="514589" y="658600"/>
                </a:lnTo>
                <a:lnTo>
                  <a:pt x="514989" y="710888"/>
                </a:lnTo>
                <a:lnTo>
                  <a:pt x="515787" y="762379"/>
                </a:lnTo>
                <a:lnTo>
                  <a:pt x="516585" y="788324"/>
                </a:lnTo>
                <a:lnTo>
                  <a:pt x="517782" y="814668"/>
                </a:lnTo>
                <a:lnTo>
                  <a:pt x="534547" y="1345538"/>
                </a:lnTo>
                <a:lnTo>
                  <a:pt x="552509" y="1345937"/>
                </a:lnTo>
                <a:lnTo>
                  <a:pt x="560492" y="1310813"/>
                </a:lnTo>
                <a:lnTo>
                  <a:pt x="568475" y="1275289"/>
                </a:lnTo>
                <a:lnTo>
                  <a:pt x="575659" y="1240162"/>
                </a:lnTo>
                <a:lnTo>
                  <a:pt x="582844" y="1204639"/>
                </a:lnTo>
                <a:lnTo>
                  <a:pt x="611183" y="1062940"/>
                </a:lnTo>
                <a:lnTo>
                  <a:pt x="618368" y="1027416"/>
                </a:lnTo>
                <a:lnTo>
                  <a:pt x="625553" y="992290"/>
                </a:lnTo>
                <a:lnTo>
                  <a:pt x="633935" y="956766"/>
                </a:lnTo>
                <a:lnTo>
                  <a:pt x="641919" y="921641"/>
                </a:lnTo>
                <a:lnTo>
                  <a:pt x="650301" y="886914"/>
                </a:lnTo>
                <a:lnTo>
                  <a:pt x="659880" y="851789"/>
                </a:lnTo>
                <a:lnTo>
                  <a:pt x="669859" y="817063"/>
                </a:lnTo>
                <a:lnTo>
                  <a:pt x="680237" y="782337"/>
                </a:lnTo>
                <a:lnTo>
                  <a:pt x="679039" y="767568"/>
                </a:lnTo>
                <a:lnTo>
                  <a:pt x="678640" y="753598"/>
                </a:lnTo>
                <a:lnTo>
                  <a:pt x="679039" y="738829"/>
                </a:lnTo>
                <a:lnTo>
                  <a:pt x="680636" y="724859"/>
                </a:lnTo>
                <a:lnTo>
                  <a:pt x="682631" y="710888"/>
                </a:lnTo>
                <a:lnTo>
                  <a:pt x="685426" y="696519"/>
                </a:lnTo>
                <a:lnTo>
                  <a:pt x="689417" y="682549"/>
                </a:lnTo>
                <a:lnTo>
                  <a:pt x="695006" y="668578"/>
                </a:lnTo>
                <a:lnTo>
                  <a:pt x="694606" y="663390"/>
                </a:lnTo>
                <a:lnTo>
                  <a:pt x="694606" y="658200"/>
                </a:lnTo>
                <a:lnTo>
                  <a:pt x="695006" y="653410"/>
                </a:lnTo>
                <a:lnTo>
                  <a:pt x="695405" y="648222"/>
                </a:lnTo>
                <a:lnTo>
                  <a:pt x="696602" y="643432"/>
                </a:lnTo>
                <a:lnTo>
                  <a:pt x="697799" y="638642"/>
                </a:lnTo>
                <a:lnTo>
                  <a:pt x="699396" y="633852"/>
                </a:lnTo>
                <a:lnTo>
                  <a:pt x="700993" y="629462"/>
                </a:lnTo>
                <a:lnTo>
                  <a:pt x="704984" y="620680"/>
                </a:lnTo>
                <a:lnTo>
                  <a:pt x="709774" y="612298"/>
                </a:lnTo>
                <a:lnTo>
                  <a:pt x="714963" y="603517"/>
                </a:lnTo>
                <a:lnTo>
                  <a:pt x="720152" y="595135"/>
                </a:lnTo>
                <a:lnTo>
                  <a:pt x="726139" y="586752"/>
                </a:lnTo>
                <a:lnTo>
                  <a:pt x="731328" y="577971"/>
                </a:lnTo>
                <a:lnTo>
                  <a:pt x="736118" y="569190"/>
                </a:lnTo>
                <a:lnTo>
                  <a:pt x="740509" y="560009"/>
                </a:lnTo>
                <a:lnTo>
                  <a:pt x="743702" y="550829"/>
                </a:lnTo>
                <a:lnTo>
                  <a:pt x="745299" y="546039"/>
                </a:lnTo>
                <a:lnTo>
                  <a:pt x="746496" y="540850"/>
                </a:lnTo>
                <a:lnTo>
                  <a:pt x="747295" y="535661"/>
                </a:lnTo>
                <a:lnTo>
                  <a:pt x="748093" y="530872"/>
                </a:lnTo>
                <a:lnTo>
                  <a:pt x="748093" y="525283"/>
                </a:lnTo>
                <a:lnTo>
                  <a:pt x="748093" y="520094"/>
                </a:lnTo>
                <a:lnTo>
                  <a:pt x="748093" y="515304"/>
                </a:lnTo>
                <a:lnTo>
                  <a:pt x="748891" y="511312"/>
                </a:lnTo>
                <a:lnTo>
                  <a:pt x="750487" y="507720"/>
                </a:lnTo>
                <a:lnTo>
                  <a:pt x="752483" y="505326"/>
                </a:lnTo>
                <a:lnTo>
                  <a:pt x="755278" y="503330"/>
                </a:lnTo>
                <a:lnTo>
                  <a:pt x="758470" y="502531"/>
                </a:lnTo>
                <a:lnTo>
                  <a:pt x="761663" y="501733"/>
                </a:lnTo>
                <a:lnTo>
                  <a:pt x="765655" y="501334"/>
                </a:lnTo>
                <a:lnTo>
                  <a:pt x="769647" y="501733"/>
                </a:lnTo>
                <a:lnTo>
                  <a:pt x="773639" y="501733"/>
                </a:lnTo>
                <a:lnTo>
                  <a:pt x="782021" y="502931"/>
                </a:lnTo>
                <a:lnTo>
                  <a:pt x="790802" y="504128"/>
                </a:lnTo>
                <a:lnTo>
                  <a:pt x="798385" y="504927"/>
                </a:lnTo>
                <a:lnTo>
                  <a:pt x="849078" y="505326"/>
                </a:lnTo>
                <a:lnTo>
                  <a:pt x="900169" y="505725"/>
                </a:lnTo>
                <a:lnTo>
                  <a:pt x="1002352" y="506124"/>
                </a:lnTo>
                <a:lnTo>
                  <a:pt x="999957" y="494948"/>
                </a:lnTo>
                <a:lnTo>
                  <a:pt x="999558" y="490158"/>
                </a:lnTo>
                <a:lnTo>
                  <a:pt x="999159" y="485768"/>
                </a:lnTo>
                <a:lnTo>
                  <a:pt x="999159" y="482175"/>
                </a:lnTo>
                <a:lnTo>
                  <a:pt x="999159" y="478583"/>
                </a:lnTo>
                <a:lnTo>
                  <a:pt x="999957" y="475389"/>
                </a:lnTo>
                <a:lnTo>
                  <a:pt x="1000755" y="472595"/>
                </a:lnTo>
                <a:lnTo>
                  <a:pt x="1001553" y="470600"/>
                </a:lnTo>
                <a:lnTo>
                  <a:pt x="1003151" y="468604"/>
                </a:lnTo>
                <a:lnTo>
                  <a:pt x="1004348" y="467007"/>
                </a:lnTo>
                <a:lnTo>
                  <a:pt x="1005944" y="465809"/>
                </a:lnTo>
                <a:lnTo>
                  <a:pt x="1007940" y="465011"/>
                </a:lnTo>
                <a:lnTo>
                  <a:pt x="1009936" y="464213"/>
                </a:lnTo>
                <a:lnTo>
                  <a:pt x="1011932" y="463814"/>
                </a:lnTo>
                <a:lnTo>
                  <a:pt x="1014327" y="463415"/>
                </a:lnTo>
                <a:lnTo>
                  <a:pt x="1019515" y="463415"/>
                </a:lnTo>
                <a:lnTo>
                  <a:pt x="1025103" y="464213"/>
                </a:lnTo>
                <a:lnTo>
                  <a:pt x="1030692" y="465410"/>
                </a:lnTo>
                <a:lnTo>
                  <a:pt x="1036280" y="466608"/>
                </a:lnTo>
                <a:lnTo>
                  <a:pt x="1047855" y="469003"/>
                </a:lnTo>
                <a:lnTo>
                  <a:pt x="1053443" y="469801"/>
                </a:lnTo>
                <a:lnTo>
                  <a:pt x="1058632" y="470200"/>
                </a:lnTo>
                <a:lnTo>
                  <a:pt x="1072603" y="469402"/>
                </a:lnTo>
                <a:lnTo>
                  <a:pt x="1086972" y="467806"/>
                </a:lnTo>
                <a:lnTo>
                  <a:pt x="1101342" y="465410"/>
                </a:lnTo>
                <a:lnTo>
                  <a:pt x="1115312" y="462616"/>
                </a:lnTo>
                <a:lnTo>
                  <a:pt x="1144050" y="457427"/>
                </a:lnTo>
                <a:lnTo>
                  <a:pt x="1158420" y="455432"/>
                </a:lnTo>
                <a:lnTo>
                  <a:pt x="1172790" y="453835"/>
                </a:lnTo>
                <a:lnTo>
                  <a:pt x="1179575" y="453436"/>
                </a:lnTo>
                <a:lnTo>
                  <a:pt x="1187159" y="453037"/>
                </a:lnTo>
                <a:lnTo>
                  <a:pt x="1193944" y="453037"/>
                </a:lnTo>
                <a:lnTo>
                  <a:pt x="1200730" y="453436"/>
                </a:lnTo>
                <a:lnTo>
                  <a:pt x="1207915" y="454234"/>
                </a:lnTo>
                <a:lnTo>
                  <a:pt x="1215100" y="455032"/>
                </a:lnTo>
                <a:lnTo>
                  <a:pt x="1221885" y="456629"/>
                </a:lnTo>
                <a:lnTo>
                  <a:pt x="1228671" y="458225"/>
                </a:lnTo>
                <a:lnTo>
                  <a:pt x="1235456" y="460621"/>
                </a:lnTo>
                <a:lnTo>
                  <a:pt x="1242242" y="463016"/>
                </a:lnTo>
                <a:lnTo>
                  <a:pt x="1249027" y="466208"/>
                </a:lnTo>
                <a:lnTo>
                  <a:pt x="1255813" y="469801"/>
                </a:lnTo>
                <a:lnTo>
                  <a:pt x="1262599" y="474192"/>
                </a:lnTo>
                <a:lnTo>
                  <a:pt x="1268985" y="479381"/>
                </a:lnTo>
                <a:lnTo>
                  <a:pt x="1275371" y="484569"/>
                </a:lnTo>
                <a:lnTo>
                  <a:pt x="1282157" y="490557"/>
                </a:lnTo>
                <a:lnTo>
                  <a:pt x="1310896" y="513708"/>
                </a:lnTo>
                <a:lnTo>
                  <a:pt x="1318879" y="510115"/>
                </a:lnTo>
                <a:lnTo>
                  <a:pt x="1326862" y="507321"/>
                </a:lnTo>
                <a:lnTo>
                  <a:pt x="1334047" y="505326"/>
                </a:lnTo>
                <a:lnTo>
                  <a:pt x="1341631" y="503729"/>
                </a:lnTo>
                <a:lnTo>
                  <a:pt x="1349215" y="502931"/>
                </a:lnTo>
                <a:lnTo>
                  <a:pt x="1355999" y="502132"/>
                </a:lnTo>
                <a:lnTo>
                  <a:pt x="1362785" y="502132"/>
                </a:lnTo>
                <a:lnTo>
                  <a:pt x="1369571" y="502531"/>
                </a:lnTo>
                <a:lnTo>
                  <a:pt x="1375958" y="503330"/>
                </a:lnTo>
                <a:lnTo>
                  <a:pt x="1382743" y="504528"/>
                </a:lnTo>
                <a:lnTo>
                  <a:pt x="1388730" y="506124"/>
                </a:lnTo>
                <a:lnTo>
                  <a:pt x="1394718" y="508519"/>
                </a:lnTo>
                <a:lnTo>
                  <a:pt x="1400305" y="511712"/>
                </a:lnTo>
                <a:lnTo>
                  <a:pt x="1405495" y="514905"/>
                </a:lnTo>
                <a:lnTo>
                  <a:pt x="1411083" y="518098"/>
                </a:lnTo>
                <a:lnTo>
                  <a:pt x="1416272" y="522090"/>
                </a:lnTo>
                <a:lnTo>
                  <a:pt x="1420663" y="526480"/>
                </a:lnTo>
                <a:lnTo>
                  <a:pt x="1425053" y="531271"/>
                </a:lnTo>
                <a:lnTo>
                  <a:pt x="1429444" y="536459"/>
                </a:lnTo>
                <a:lnTo>
                  <a:pt x="1433036" y="542447"/>
                </a:lnTo>
                <a:lnTo>
                  <a:pt x="1436629" y="548833"/>
                </a:lnTo>
                <a:lnTo>
                  <a:pt x="1440221" y="555219"/>
                </a:lnTo>
                <a:lnTo>
                  <a:pt x="1443414" y="562005"/>
                </a:lnTo>
                <a:lnTo>
                  <a:pt x="1446209" y="569190"/>
                </a:lnTo>
                <a:lnTo>
                  <a:pt x="1448603" y="577173"/>
                </a:lnTo>
                <a:lnTo>
                  <a:pt x="1450599" y="585156"/>
                </a:lnTo>
                <a:lnTo>
                  <a:pt x="1452594" y="593139"/>
                </a:lnTo>
                <a:lnTo>
                  <a:pt x="1454191" y="601920"/>
                </a:lnTo>
                <a:lnTo>
                  <a:pt x="1454990" y="611101"/>
                </a:lnTo>
                <a:lnTo>
                  <a:pt x="1455788" y="620680"/>
                </a:lnTo>
                <a:lnTo>
                  <a:pt x="1456187" y="630260"/>
                </a:lnTo>
                <a:lnTo>
                  <a:pt x="1456187" y="640239"/>
                </a:lnTo>
                <a:lnTo>
                  <a:pt x="1458582" y="649020"/>
                </a:lnTo>
                <a:lnTo>
                  <a:pt x="1460977" y="657402"/>
                </a:lnTo>
                <a:lnTo>
                  <a:pt x="1462573" y="666184"/>
                </a:lnTo>
                <a:lnTo>
                  <a:pt x="1463771" y="674566"/>
                </a:lnTo>
                <a:lnTo>
                  <a:pt x="1464170" y="683746"/>
                </a:lnTo>
                <a:lnTo>
                  <a:pt x="1463771" y="692128"/>
                </a:lnTo>
                <a:lnTo>
                  <a:pt x="1463372" y="696519"/>
                </a:lnTo>
                <a:lnTo>
                  <a:pt x="1462573" y="700910"/>
                </a:lnTo>
                <a:lnTo>
                  <a:pt x="1461376" y="705300"/>
                </a:lnTo>
                <a:lnTo>
                  <a:pt x="1460178" y="710090"/>
                </a:lnTo>
                <a:lnTo>
                  <a:pt x="1463372" y="718872"/>
                </a:lnTo>
                <a:lnTo>
                  <a:pt x="1466166" y="727653"/>
                </a:lnTo>
                <a:lnTo>
                  <a:pt x="1467762" y="736833"/>
                </a:lnTo>
                <a:lnTo>
                  <a:pt x="1468561" y="741224"/>
                </a:lnTo>
                <a:lnTo>
                  <a:pt x="1468960" y="746014"/>
                </a:lnTo>
                <a:lnTo>
                  <a:pt x="1469359" y="750404"/>
                </a:lnTo>
                <a:lnTo>
                  <a:pt x="1468960" y="755194"/>
                </a:lnTo>
                <a:lnTo>
                  <a:pt x="1468561" y="759585"/>
                </a:lnTo>
                <a:lnTo>
                  <a:pt x="1468161" y="763976"/>
                </a:lnTo>
                <a:lnTo>
                  <a:pt x="1466964" y="768366"/>
                </a:lnTo>
                <a:lnTo>
                  <a:pt x="1465368" y="773156"/>
                </a:lnTo>
                <a:lnTo>
                  <a:pt x="1463372" y="777946"/>
                </a:lnTo>
                <a:lnTo>
                  <a:pt x="1460977" y="782337"/>
                </a:lnTo>
                <a:lnTo>
                  <a:pt x="1479737" y="890905"/>
                </a:lnTo>
                <a:lnTo>
                  <a:pt x="1488518" y="890905"/>
                </a:lnTo>
                <a:lnTo>
                  <a:pt x="1497699" y="891704"/>
                </a:lnTo>
                <a:lnTo>
                  <a:pt x="1569945" y="600723"/>
                </a:lnTo>
                <a:lnTo>
                  <a:pt x="1576730" y="577173"/>
                </a:lnTo>
                <a:lnTo>
                  <a:pt x="1582718" y="552824"/>
                </a:lnTo>
                <a:lnTo>
                  <a:pt x="1594293" y="504528"/>
                </a:lnTo>
                <a:lnTo>
                  <a:pt x="1605470" y="456629"/>
                </a:lnTo>
                <a:lnTo>
                  <a:pt x="1617843" y="408332"/>
                </a:lnTo>
                <a:lnTo>
                  <a:pt x="1623831" y="384782"/>
                </a:lnTo>
                <a:lnTo>
                  <a:pt x="1630616" y="360832"/>
                </a:lnTo>
                <a:lnTo>
                  <a:pt x="1637800" y="336884"/>
                </a:lnTo>
                <a:lnTo>
                  <a:pt x="1645784" y="313733"/>
                </a:lnTo>
                <a:lnTo>
                  <a:pt x="1653767" y="290183"/>
                </a:lnTo>
                <a:lnTo>
                  <a:pt x="1662947" y="267032"/>
                </a:lnTo>
                <a:lnTo>
                  <a:pt x="1672926" y="243882"/>
                </a:lnTo>
                <a:lnTo>
                  <a:pt x="1683305" y="221529"/>
                </a:lnTo>
                <a:lnTo>
                  <a:pt x="1685699" y="210353"/>
                </a:lnTo>
                <a:lnTo>
                  <a:pt x="1688493" y="199975"/>
                </a:lnTo>
                <a:lnTo>
                  <a:pt x="1691686" y="190395"/>
                </a:lnTo>
                <a:lnTo>
                  <a:pt x="1695279" y="180815"/>
                </a:lnTo>
                <a:lnTo>
                  <a:pt x="1699270" y="172833"/>
                </a:lnTo>
                <a:lnTo>
                  <a:pt x="1703661" y="165249"/>
                </a:lnTo>
                <a:lnTo>
                  <a:pt x="1706854" y="162055"/>
                </a:lnTo>
                <a:lnTo>
                  <a:pt x="1709649" y="158863"/>
                </a:lnTo>
                <a:lnTo>
                  <a:pt x="1712442" y="155670"/>
                </a:lnTo>
                <a:lnTo>
                  <a:pt x="1715236" y="152875"/>
                </a:lnTo>
                <a:lnTo>
                  <a:pt x="1718429" y="150480"/>
                </a:lnTo>
                <a:lnTo>
                  <a:pt x="1722022" y="148086"/>
                </a:lnTo>
                <a:lnTo>
                  <a:pt x="1725215" y="146089"/>
                </a:lnTo>
                <a:lnTo>
                  <a:pt x="1729207" y="144094"/>
                </a:lnTo>
                <a:lnTo>
                  <a:pt x="1733198" y="142896"/>
                </a:lnTo>
                <a:lnTo>
                  <a:pt x="1737588" y="141699"/>
                </a:lnTo>
                <a:lnTo>
                  <a:pt x="1741979" y="140502"/>
                </a:lnTo>
                <a:lnTo>
                  <a:pt x="1746369" y="140103"/>
                </a:lnTo>
                <a:lnTo>
                  <a:pt x="1751160" y="139703"/>
                </a:lnTo>
                <a:lnTo>
                  <a:pt x="1756349" y="139703"/>
                </a:lnTo>
                <a:lnTo>
                  <a:pt x="1761537" y="140103"/>
                </a:lnTo>
                <a:lnTo>
                  <a:pt x="1767126" y="140502"/>
                </a:lnTo>
                <a:lnTo>
                  <a:pt x="1773113" y="141699"/>
                </a:lnTo>
                <a:lnTo>
                  <a:pt x="1779100" y="142896"/>
                </a:lnTo>
                <a:lnTo>
                  <a:pt x="1785487" y="144493"/>
                </a:lnTo>
                <a:lnTo>
                  <a:pt x="1791874" y="146489"/>
                </a:lnTo>
                <a:lnTo>
                  <a:pt x="1797062" y="147687"/>
                </a:lnTo>
                <a:lnTo>
                  <a:pt x="1801852" y="149283"/>
                </a:lnTo>
                <a:lnTo>
                  <a:pt x="1807440" y="150081"/>
                </a:lnTo>
                <a:lnTo>
                  <a:pt x="1812629" y="150480"/>
                </a:lnTo>
                <a:lnTo>
                  <a:pt x="1823406" y="150879"/>
                </a:lnTo>
                <a:lnTo>
                  <a:pt x="1834184" y="150879"/>
                </a:lnTo>
                <a:lnTo>
                  <a:pt x="1856536" y="149283"/>
                </a:lnTo>
                <a:lnTo>
                  <a:pt x="1868111" y="148884"/>
                </a:lnTo>
                <a:lnTo>
                  <a:pt x="1878489" y="148086"/>
                </a:lnTo>
                <a:lnTo>
                  <a:pt x="1891661" y="145690"/>
                </a:lnTo>
                <a:lnTo>
                  <a:pt x="1904833" y="144094"/>
                </a:lnTo>
                <a:lnTo>
                  <a:pt x="1917207" y="143695"/>
                </a:lnTo>
                <a:lnTo>
                  <a:pt x="1929181" y="144094"/>
                </a:lnTo>
                <a:lnTo>
                  <a:pt x="1941555" y="145291"/>
                </a:lnTo>
                <a:lnTo>
                  <a:pt x="1952731" y="147287"/>
                </a:lnTo>
                <a:lnTo>
                  <a:pt x="1963508" y="150879"/>
                </a:lnTo>
                <a:lnTo>
                  <a:pt x="1974684" y="154871"/>
                </a:lnTo>
                <a:lnTo>
                  <a:pt x="1984664" y="159661"/>
                </a:lnTo>
                <a:lnTo>
                  <a:pt x="1994642" y="165249"/>
                </a:lnTo>
                <a:lnTo>
                  <a:pt x="2004222" y="171635"/>
                </a:lnTo>
                <a:lnTo>
                  <a:pt x="2013402" y="178820"/>
                </a:lnTo>
                <a:lnTo>
                  <a:pt x="2022184" y="187601"/>
                </a:lnTo>
                <a:lnTo>
                  <a:pt x="2030566" y="196383"/>
                </a:lnTo>
                <a:lnTo>
                  <a:pt x="2039347" y="206361"/>
                </a:lnTo>
                <a:lnTo>
                  <a:pt x="2046931" y="217538"/>
                </a:lnTo>
                <a:lnTo>
                  <a:pt x="2052519" y="209555"/>
                </a:lnTo>
                <a:lnTo>
                  <a:pt x="2058905" y="201572"/>
                </a:lnTo>
                <a:lnTo>
                  <a:pt x="2066090" y="193988"/>
                </a:lnTo>
                <a:lnTo>
                  <a:pt x="2069283" y="190795"/>
                </a:lnTo>
                <a:lnTo>
                  <a:pt x="2072875" y="188000"/>
                </a:lnTo>
                <a:lnTo>
                  <a:pt x="2076468" y="185207"/>
                </a:lnTo>
                <a:lnTo>
                  <a:pt x="2080060" y="183610"/>
                </a:lnTo>
                <a:lnTo>
                  <a:pt x="2083653" y="182413"/>
                </a:lnTo>
                <a:lnTo>
                  <a:pt x="2087245" y="182413"/>
                </a:lnTo>
                <a:lnTo>
                  <a:pt x="2089241" y="182413"/>
                </a:lnTo>
                <a:lnTo>
                  <a:pt x="2090837" y="182812"/>
                </a:lnTo>
                <a:lnTo>
                  <a:pt x="2092434" y="183610"/>
                </a:lnTo>
                <a:lnTo>
                  <a:pt x="2094430" y="184807"/>
                </a:lnTo>
                <a:lnTo>
                  <a:pt x="2096426" y="186005"/>
                </a:lnTo>
                <a:lnTo>
                  <a:pt x="2098022" y="187601"/>
                </a:lnTo>
                <a:lnTo>
                  <a:pt x="2101216" y="191593"/>
                </a:lnTo>
                <a:lnTo>
                  <a:pt x="2104409" y="195584"/>
                </a:lnTo>
                <a:lnTo>
                  <a:pt x="2107602" y="199975"/>
                </a:lnTo>
                <a:lnTo>
                  <a:pt x="2114786" y="207958"/>
                </a:lnTo>
                <a:lnTo>
                  <a:pt x="2122770" y="215941"/>
                </a:lnTo>
                <a:lnTo>
                  <a:pt x="2131551" y="223525"/>
                </a:lnTo>
                <a:lnTo>
                  <a:pt x="2148315" y="239092"/>
                </a:lnTo>
                <a:lnTo>
                  <a:pt x="2156698" y="247474"/>
                </a:lnTo>
                <a:lnTo>
                  <a:pt x="2164282" y="255457"/>
                </a:lnTo>
                <a:lnTo>
                  <a:pt x="2167873" y="259847"/>
                </a:lnTo>
                <a:lnTo>
                  <a:pt x="2171066" y="264239"/>
                </a:lnTo>
                <a:lnTo>
                  <a:pt x="2173861" y="268629"/>
                </a:lnTo>
                <a:lnTo>
                  <a:pt x="2176256" y="273419"/>
                </a:lnTo>
                <a:lnTo>
                  <a:pt x="2178650" y="278208"/>
                </a:lnTo>
                <a:lnTo>
                  <a:pt x="2180247" y="283398"/>
                </a:lnTo>
                <a:lnTo>
                  <a:pt x="2181844" y="288587"/>
                </a:lnTo>
                <a:lnTo>
                  <a:pt x="2183042" y="293775"/>
                </a:lnTo>
                <a:lnTo>
                  <a:pt x="2183440" y="299364"/>
                </a:lnTo>
                <a:lnTo>
                  <a:pt x="2183440" y="304951"/>
                </a:lnTo>
                <a:lnTo>
                  <a:pt x="2183042" y="310939"/>
                </a:lnTo>
                <a:lnTo>
                  <a:pt x="2181844" y="317725"/>
                </a:lnTo>
                <a:lnTo>
                  <a:pt x="2180247" y="324111"/>
                </a:lnTo>
                <a:lnTo>
                  <a:pt x="2177852" y="330896"/>
                </a:lnTo>
                <a:lnTo>
                  <a:pt x="2175058" y="337682"/>
                </a:lnTo>
                <a:lnTo>
                  <a:pt x="2171466" y="344867"/>
                </a:lnTo>
                <a:lnTo>
                  <a:pt x="2174659" y="352051"/>
                </a:lnTo>
                <a:lnTo>
                  <a:pt x="2177453" y="358438"/>
                </a:lnTo>
                <a:lnTo>
                  <a:pt x="2180247" y="364824"/>
                </a:lnTo>
                <a:lnTo>
                  <a:pt x="2182642" y="371211"/>
                </a:lnTo>
                <a:lnTo>
                  <a:pt x="2186634" y="385181"/>
                </a:lnTo>
                <a:lnTo>
                  <a:pt x="2190226" y="398353"/>
                </a:lnTo>
                <a:lnTo>
                  <a:pt x="2192621" y="412323"/>
                </a:lnTo>
                <a:lnTo>
                  <a:pt x="2195415" y="425895"/>
                </a:lnTo>
                <a:lnTo>
                  <a:pt x="2196613" y="439465"/>
                </a:lnTo>
                <a:lnTo>
                  <a:pt x="2197810" y="453436"/>
                </a:lnTo>
                <a:lnTo>
                  <a:pt x="2199407" y="481376"/>
                </a:lnTo>
                <a:lnTo>
                  <a:pt x="2201003" y="508519"/>
                </a:lnTo>
                <a:lnTo>
                  <a:pt x="2201801" y="522888"/>
                </a:lnTo>
                <a:lnTo>
                  <a:pt x="2202600" y="536459"/>
                </a:lnTo>
                <a:lnTo>
                  <a:pt x="2203797" y="550430"/>
                </a:lnTo>
                <a:lnTo>
                  <a:pt x="2205793" y="564000"/>
                </a:lnTo>
                <a:lnTo>
                  <a:pt x="2227347" y="567194"/>
                </a:lnTo>
                <a:lnTo>
                  <a:pt x="2242514" y="564000"/>
                </a:lnTo>
                <a:lnTo>
                  <a:pt x="2257682" y="560808"/>
                </a:lnTo>
                <a:lnTo>
                  <a:pt x="2273250" y="558413"/>
                </a:lnTo>
                <a:lnTo>
                  <a:pt x="2288418" y="556816"/>
                </a:lnTo>
                <a:lnTo>
                  <a:pt x="2296401" y="556018"/>
                </a:lnTo>
                <a:lnTo>
                  <a:pt x="2303984" y="556018"/>
                </a:lnTo>
                <a:lnTo>
                  <a:pt x="2311568" y="556018"/>
                </a:lnTo>
                <a:lnTo>
                  <a:pt x="2319152" y="556816"/>
                </a:lnTo>
                <a:lnTo>
                  <a:pt x="2327135" y="557615"/>
                </a:lnTo>
                <a:lnTo>
                  <a:pt x="2334719" y="558812"/>
                </a:lnTo>
                <a:lnTo>
                  <a:pt x="2342303" y="560808"/>
                </a:lnTo>
                <a:lnTo>
                  <a:pt x="2350286" y="563202"/>
                </a:lnTo>
                <a:lnTo>
                  <a:pt x="2354676" y="560808"/>
                </a:lnTo>
                <a:lnTo>
                  <a:pt x="2359866" y="558812"/>
                </a:lnTo>
                <a:lnTo>
                  <a:pt x="2364256" y="557615"/>
                </a:lnTo>
                <a:lnTo>
                  <a:pt x="2368647" y="556417"/>
                </a:lnTo>
                <a:lnTo>
                  <a:pt x="2373436" y="556018"/>
                </a:lnTo>
                <a:lnTo>
                  <a:pt x="2377827" y="555618"/>
                </a:lnTo>
                <a:lnTo>
                  <a:pt x="2382218" y="555618"/>
                </a:lnTo>
                <a:lnTo>
                  <a:pt x="2387008" y="556018"/>
                </a:lnTo>
                <a:lnTo>
                  <a:pt x="2396188" y="557615"/>
                </a:lnTo>
                <a:lnTo>
                  <a:pt x="2405369" y="559610"/>
                </a:lnTo>
                <a:lnTo>
                  <a:pt x="2423729" y="564400"/>
                </a:lnTo>
                <a:lnTo>
                  <a:pt x="2441292" y="566396"/>
                </a:lnTo>
                <a:lnTo>
                  <a:pt x="2458855" y="569190"/>
                </a:lnTo>
                <a:lnTo>
                  <a:pt x="2467636" y="571185"/>
                </a:lnTo>
                <a:lnTo>
                  <a:pt x="2476019" y="573181"/>
                </a:lnTo>
                <a:lnTo>
                  <a:pt x="2484002" y="575576"/>
                </a:lnTo>
                <a:lnTo>
                  <a:pt x="2492783" y="578769"/>
                </a:lnTo>
                <a:lnTo>
                  <a:pt x="2500367" y="581563"/>
                </a:lnTo>
                <a:lnTo>
                  <a:pt x="2508349" y="585156"/>
                </a:lnTo>
                <a:lnTo>
                  <a:pt x="2515535" y="589546"/>
                </a:lnTo>
                <a:lnTo>
                  <a:pt x="2523517" y="594336"/>
                </a:lnTo>
                <a:lnTo>
                  <a:pt x="2530303" y="599525"/>
                </a:lnTo>
                <a:lnTo>
                  <a:pt x="2537089" y="605512"/>
                </a:lnTo>
                <a:lnTo>
                  <a:pt x="2543075" y="612697"/>
                </a:lnTo>
                <a:lnTo>
                  <a:pt x="2549063" y="619882"/>
                </a:lnTo>
                <a:lnTo>
                  <a:pt x="2550260" y="619483"/>
                </a:lnTo>
                <a:lnTo>
                  <a:pt x="2551459" y="619084"/>
                </a:lnTo>
                <a:lnTo>
                  <a:pt x="2552655" y="619084"/>
                </a:lnTo>
                <a:lnTo>
                  <a:pt x="2554252" y="619084"/>
                </a:lnTo>
                <a:lnTo>
                  <a:pt x="2556248" y="620281"/>
                </a:lnTo>
                <a:lnTo>
                  <a:pt x="2558643" y="621878"/>
                </a:lnTo>
                <a:lnTo>
                  <a:pt x="2560639" y="623873"/>
                </a:lnTo>
                <a:lnTo>
                  <a:pt x="2562635" y="626268"/>
                </a:lnTo>
                <a:lnTo>
                  <a:pt x="2566626" y="631058"/>
                </a:lnTo>
                <a:lnTo>
                  <a:pt x="2568621" y="633453"/>
                </a:lnTo>
                <a:lnTo>
                  <a:pt x="2571017" y="635049"/>
                </a:lnTo>
                <a:lnTo>
                  <a:pt x="2573012" y="635848"/>
                </a:lnTo>
                <a:lnTo>
                  <a:pt x="2574210" y="635848"/>
                </a:lnTo>
                <a:lnTo>
                  <a:pt x="2575008" y="635848"/>
                </a:lnTo>
                <a:lnTo>
                  <a:pt x="2576205" y="635448"/>
                </a:lnTo>
                <a:lnTo>
                  <a:pt x="2577403" y="635049"/>
                </a:lnTo>
                <a:lnTo>
                  <a:pt x="2579798" y="632655"/>
                </a:lnTo>
                <a:lnTo>
                  <a:pt x="2582193" y="629063"/>
                </a:lnTo>
                <a:lnTo>
                  <a:pt x="2584587" y="623474"/>
                </a:lnTo>
                <a:lnTo>
                  <a:pt x="2587381" y="619084"/>
                </a:lnTo>
                <a:lnTo>
                  <a:pt x="2589777" y="615092"/>
                </a:lnTo>
                <a:lnTo>
                  <a:pt x="2592970" y="611500"/>
                </a:lnTo>
                <a:lnTo>
                  <a:pt x="2596163" y="607907"/>
                </a:lnTo>
                <a:lnTo>
                  <a:pt x="2599356" y="605113"/>
                </a:lnTo>
                <a:lnTo>
                  <a:pt x="2602948" y="602719"/>
                </a:lnTo>
                <a:lnTo>
                  <a:pt x="2606541" y="601122"/>
                </a:lnTo>
                <a:lnTo>
                  <a:pt x="2610133" y="599924"/>
                </a:lnTo>
                <a:lnTo>
                  <a:pt x="2613327" y="599126"/>
                </a:lnTo>
                <a:lnTo>
                  <a:pt x="2616919" y="599126"/>
                </a:lnTo>
                <a:lnTo>
                  <a:pt x="2620112" y="599525"/>
                </a:lnTo>
                <a:lnTo>
                  <a:pt x="2622906" y="600324"/>
                </a:lnTo>
                <a:lnTo>
                  <a:pt x="2625301" y="601521"/>
                </a:lnTo>
                <a:lnTo>
                  <a:pt x="2627297" y="603517"/>
                </a:lnTo>
                <a:lnTo>
                  <a:pt x="2628494" y="606311"/>
                </a:lnTo>
                <a:lnTo>
                  <a:pt x="2629292" y="609504"/>
                </a:lnTo>
                <a:lnTo>
                  <a:pt x="2630091" y="614294"/>
                </a:lnTo>
                <a:lnTo>
                  <a:pt x="2630889" y="618685"/>
                </a:lnTo>
                <a:lnTo>
                  <a:pt x="2632486" y="623075"/>
                </a:lnTo>
                <a:lnTo>
                  <a:pt x="2633683" y="627466"/>
                </a:lnTo>
                <a:lnTo>
                  <a:pt x="2637275" y="635049"/>
                </a:lnTo>
                <a:lnTo>
                  <a:pt x="2641667" y="643032"/>
                </a:lnTo>
                <a:lnTo>
                  <a:pt x="2646456" y="650217"/>
                </a:lnTo>
                <a:lnTo>
                  <a:pt x="2652444" y="657003"/>
                </a:lnTo>
                <a:lnTo>
                  <a:pt x="2663619" y="670175"/>
                </a:lnTo>
                <a:lnTo>
                  <a:pt x="2668809" y="676960"/>
                </a:lnTo>
                <a:lnTo>
                  <a:pt x="2674396" y="683746"/>
                </a:lnTo>
                <a:lnTo>
                  <a:pt x="2679186" y="690532"/>
                </a:lnTo>
                <a:lnTo>
                  <a:pt x="2683577" y="697716"/>
                </a:lnTo>
                <a:lnTo>
                  <a:pt x="2687569" y="705300"/>
                </a:lnTo>
                <a:lnTo>
                  <a:pt x="2689165" y="709292"/>
                </a:lnTo>
                <a:lnTo>
                  <a:pt x="2690363" y="713283"/>
                </a:lnTo>
                <a:lnTo>
                  <a:pt x="2691161" y="717674"/>
                </a:lnTo>
                <a:lnTo>
                  <a:pt x="2691959" y="721665"/>
                </a:lnTo>
                <a:lnTo>
                  <a:pt x="2692358" y="726456"/>
                </a:lnTo>
                <a:lnTo>
                  <a:pt x="2692758" y="730846"/>
                </a:lnTo>
                <a:lnTo>
                  <a:pt x="2695951" y="763976"/>
                </a:lnTo>
                <a:lnTo>
                  <a:pt x="2697947" y="836222"/>
                </a:lnTo>
                <a:lnTo>
                  <a:pt x="2714312" y="927627"/>
                </a:lnTo>
                <a:lnTo>
                  <a:pt x="2729480" y="928825"/>
                </a:lnTo>
                <a:lnTo>
                  <a:pt x="2744647" y="929624"/>
                </a:lnTo>
                <a:lnTo>
                  <a:pt x="2760613" y="930023"/>
                </a:lnTo>
                <a:lnTo>
                  <a:pt x="2775781" y="929624"/>
                </a:lnTo>
                <a:lnTo>
                  <a:pt x="2806915" y="929225"/>
                </a:lnTo>
                <a:lnTo>
                  <a:pt x="2822881" y="929624"/>
                </a:lnTo>
                <a:lnTo>
                  <a:pt x="2838049" y="930023"/>
                </a:lnTo>
                <a:lnTo>
                  <a:pt x="2853216" y="931619"/>
                </a:lnTo>
                <a:lnTo>
                  <a:pt x="2860800" y="932817"/>
                </a:lnTo>
                <a:lnTo>
                  <a:pt x="2867985" y="934413"/>
                </a:lnTo>
                <a:lnTo>
                  <a:pt x="2875170" y="936009"/>
                </a:lnTo>
                <a:lnTo>
                  <a:pt x="2882754" y="938006"/>
                </a:lnTo>
                <a:lnTo>
                  <a:pt x="2889939" y="940800"/>
                </a:lnTo>
                <a:lnTo>
                  <a:pt x="2897124" y="943593"/>
                </a:lnTo>
                <a:lnTo>
                  <a:pt x="2903908" y="946787"/>
                </a:lnTo>
                <a:lnTo>
                  <a:pt x="2910694" y="950379"/>
                </a:lnTo>
                <a:lnTo>
                  <a:pt x="2917879" y="954370"/>
                </a:lnTo>
                <a:lnTo>
                  <a:pt x="2924266" y="959160"/>
                </a:lnTo>
                <a:lnTo>
                  <a:pt x="2930652" y="964350"/>
                </a:lnTo>
                <a:lnTo>
                  <a:pt x="2937038" y="969937"/>
                </a:lnTo>
                <a:lnTo>
                  <a:pt x="2943425" y="976723"/>
                </a:lnTo>
                <a:lnTo>
                  <a:pt x="2949812" y="983509"/>
                </a:lnTo>
                <a:lnTo>
                  <a:pt x="2958593" y="981513"/>
                </a:lnTo>
                <a:lnTo>
                  <a:pt x="2966575" y="979916"/>
                </a:lnTo>
                <a:lnTo>
                  <a:pt x="2974558" y="978719"/>
                </a:lnTo>
                <a:lnTo>
                  <a:pt x="2982142" y="978320"/>
                </a:lnTo>
                <a:lnTo>
                  <a:pt x="2989327" y="978320"/>
                </a:lnTo>
                <a:lnTo>
                  <a:pt x="2996113" y="979118"/>
                </a:lnTo>
                <a:lnTo>
                  <a:pt x="3002100" y="979916"/>
                </a:lnTo>
                <a:lnTo>
                  <a:pt x="3008087" y="981513"/>
                </a:lnTo>
                <a:lnTo>
                  <a:pt x="3014075" y="983509"/>
                </a:lnTo>
                <a:lnTo>
                  <a:pt x="3019263" y="985904"/>
                </a:lnTo>
                <a:lnTo>
                  <a:pt x="3024453" y="988697"/>
                </a:lnTo>
                <a:lnTo>
                  <a:pt x="3028843" y="991492"/>
                </a:lnTo>
                <a:lnTo>
                  <a:pt x="3033234" y="995084"/>
                </a:lnTo>
                <a:lnTo>
                  <a:pt x="3037624" y="998676"/>
                </a:lnTo>
                <a:lnTo>
                  <a:pt x="3041616" y="1002668"/>
                </a:lnTo>
                <a:lnTo>
                  <a:pt x="3045607" y="1007457"/>
                </a:lnTo>
                <a:lnTo>
                  <a:pt x="3049200" y="1011849"/>
                </a:lnTo>
                <a:lnTo>
                  <a:pt x="3052792" y="1016638"/>
                </a:lnTo>
                <a:lnTo>
                  <a:pt x="3058779" y="1026617"/>
                </a:lnTo>
                <a:lnTo>
                  <a:pt x="3064766" y="1037394"/>
                </a:lnTo>
                <a:lnTo>
                  <a:pt x="3070355" y="1048969"/>
                </a:lnTo>
                <a:lnTo>
                  <a:pt x="3081131" y="1072120"/>
                </a:lnTo>
                <a:lnTo>
                  <a:pt x="3086321" y="1083696"/>
                </a:lnTo>
                <a:lnTo>
                  <a:pt x="3091909" y="1094472"/>
                </a:lnTo>
                <a:lnTo>
                  <a:pt x="3116257" y="1214218"/>
                </a:lnTo>
                <a:lnTo>
                  <a:pt x="3150185" y="1199849"/>
                </a:lnTo>
                <a:lnTo>
                  <a:pt x="3152181" y="1191865"/>
                </a:lnTo>
                <a:lnTo>
                  <a:pt x="3153378" y="1183483"/>
                </a:lnTo>
                <a:lnTo>
                  <a:pt x="3152979" y="1165921"/>
                </a:lnTo>
                <a:lnTo>
                  <a:pt x="3153777" y="1149156"/>
                </a:lnTo>
                <a:lnTo>
                  <a:pt x="3154975" y="1131993"/>
                </a:lnTo>
                <a:lnTo>
                  <a:pt x="3156971" y="1115627"/>
                </a:lnTo>
                <a:lnTo>
                  <a:pt x="3159365" y="1098864"/>
                </a:lnTo>
                <a:lnTo>
                  <a:pt x="3162558" y="1082897"/>
                </a:lnTo>
                <a:lnTo>
                  <a:pt x="3166550" y="1066532"/>
                </a:lnTo>
                <a:lnTo>
                  <a:pt x="3170941" y="1050566"/>
                </a:lnTo>
                <a:lnTo>
                  <a:pt x="3176130" y="1034601"/>
                </a:lnTo>
                <a:lnTo>
                  <a:pt x="3181319" y="1019033"/>
                </a:lnTo>
                <a:lnTo>
                  <a:pt x="3187306" y="1003466"/>
                </a:lnTo>
                <a:lnTo>
                  <a:pt x="3193293" y="987899"/>
                </a:lnTo>
                <a:lnTo>
                  <a:pt x="3200079" y="972732"/>
                </a:lnTo>
                <a:lnTo>
                  <a:pt x="3207263" y="957165"/>
                </a:lnTo>
                <a:lnTo>
                  <a:pt x="3214448" y="942396"/>
                </a:lnTo>
                <a:lnTo>
                  <a:pt x="3222032" y="926829"/>
                </a:lnTo>
                <a:lnTo>
                  <a:pt x="3222032" y="926430"/>
                </a:lnTo>
                <a:lnTo>
                  <a:pt x="3225225" y="913657"/>
                </a:lnTo>
                <a:lnTo>
                  <a:pt x="3228818" y="901683"/>
                </a:lnTo>
                <a:lnTo>
                  <a:pt x="3233208" y="890905"/>
                </a:lnTo>
                <a:lnTo>
                  <a:pt x="3235604" y="885717"/>
                </a:lnTo>
                <a:lnTo>
                  <a:pt x="3237998" y="880927"/>
                </a:lnTo>
                <a:lnTo>
                  <a:pt x="3241191" y="876137"/>
                </a:lnTo>
                <a:lnTo>
                  <a:pt x="3243986" y="871746"/>
                </a:lnTo>
                <a:lnTo>
                  <a:pt x="3246779" y="867356"/>
                </a:lnTo>
                <a:lnTo>
                  <a:pt x="3249973" y="863364"/>
                </a:lnTo>
                <a:lnTo>
                  <a:pt x="3253565" y="859772"/>
                </a:lnTo>
                <a:lnTo>
                  <a:pt x="3257157" y="856578"/>
                </a:lnTo>
                <a:lnTo>
                  <a:pt x="3260749" y="853385"/>
                </a:lnTo>
                <a:lnTo>
                  <a:pt x="3264741" y="850193"/>
                </a:lnTo>
                <a:lnTo>
                  <a:pt x="3268733" y="847398"/>
                </a:lnTo>
                <a:lnTo>
                  <a:pt x="3273124" y="845003"/>
                </a:lnTo>
                <a:lnTo>
                  <a:pt x="3277514" y="842609"/>
                </a:lnTo>
                <a:lnTo>
                  <a:pt x="3282304" y="840214"/>
                </a:lnTo>
                <a:lnTo>
                  <a:pt x="3287093" y="838617"/>
                </a:lnTo>
                <a:lnTo>
                  <a:pt x="3291884" y="837020"/>
                </a:lnTo>
                <a:lnTo>
                  <a:pt x="3297073" y="835424"/>
                </a:lnTo>
                <a:lnTo>
                  <a:pt x="3302261" y="834226"/>
                </a:lnTo>
                <a:lnTo>
                  <a:pt x="3308249" y="833428"/>
                </a:lnTo>
                <a:lnTo>
                  <a:pt x="3313837" y="832630"/>
                </a:lnTo>
                <a:lnTo>
                  <a:pt x="3325812" y="832231"/>
                </a:lnTo>
                <a:lnTo>
                  <a:pt x="3338983" y="832231"/>
                </a:lnTo>
                <a:lnTo>
                  <a:pt x="3352156" y="833428"/>
                </a:lnTo>
                <a:lnTo>
                  <a:pt x="3363731" y="834226"/>
                </a:lnTo>
                <a:lnTo>
                  <a:pt x="3375306" y="835025"/>
                </a:lnTo>
                <a:lnTo>
                  <a:pt x="3386483" y="835025"/>
                </a:lnTo>
                <a:lnTo>
                  <a:pt x="3398058" y="834625"/>
                </a:lnTo>
                <a:lnTo>
                  <a:pt x="3421209" y="833827"/>
                </a:lnTo>
                <a:lnTo>
                  <a:pt x="3444758" y="833428"/>
                </a:lnTo>
                <a:lnTo>
                  <a:pt x="3455935" y="833428"/>
                </a:lnTo>
                <a:lnTo>
                  <a:pt x="3467510" y="833827"/>
                </a:lnTo>
                <a:lnTo>
                  <a:pt x="3479086" y="835025"/>
                </a:lnTo>
                <a:lnTo>
                  <a:pt x="3490262" y="836621"/>
                </a:lnTo>
                <a:lnTo>
                  <a:pt x="3501838" y="839016"/>
                </a:lnTo>
                <a:lnTo>
                  <a:pt x="3513014" y="843008"/>
                </a:lnTo>
                <a:lnTo>
                  <a:pt x="3518602" y="845003"/>
                </a:lnTo>
                <a:lnTo>
                  <a:pt x="3524190" y="846999"/>
                </a:lnTo>
                <a:lnTo>
                  <a:pt x="3529379" y="849793"/>
                </a:lnTo>
                <a:lnTo>
                  <a:pt x="3535365" y="852587"/>
                </a:lnTo>
                <a:lnTo>
                  <a:pt x="3541353" y="854982"/>
                </a:lnTo>
                <a:lnTo>
                  <a:pt x="3547740" y="857777"/>
                </a:lnTo>
                <a:lnTo>
                  <a:pt x="3553328" y="860570"/>
                </a:lnTo>
                <a:lnTo>
                  <a:pt x="3559315" y="863763"/>
                </a:lnTo>
                <a:lnTo>
                  <a:pt x="3570491" y="870549"/>
                </a:lnTo>
                <a:lnTo>
                  <a:pt x="3581269" y="878133"/>
                </a:lnTo>
                <a:lnTo>
                  <a:pt x="3591247" y="886116"/>
                </a:lnTo>
                <a:lnTo>
                  <a:pt x="3601226" y="894498"/>
                </a:lnTo>
                <a:lnTo>
                  <a:pt x="3610806" y="903280"/>
                </a:lnTo>
                <a:lnTo>
                  <a:pt x="3619986" y="912460"/>
                </a:lnTo>
                <a:lnTo>
                  <a:pt x="3638347" y="930821"/>
                </a:lnTo>
                <a:lnTo>
                  <a:pt x="3656309" y="949581"/>
                </a:lnTo>
                <a:lnTo>
                  <a:pt x="3666287" y="958761"/>
                </a:lnTo>
                <a:lnTo>
                  <a:pt x="3675867" y="967144"/>
                </a:lnTo>
                <a:lnTo>
                  <a:pt x="3685846" y="975925"/>
                </a:lnTo>
                <a:lnTo>
                  <a:pt x="3696623" y="983509"/>
                </a:lnTo>
                <a:lnTo>
                  <a:pt x="3705006" y="989895"/>
                </a:lnTo>
                <a:lnTo>
                  <a:pt x="3712989" y="997080"/>
                </a:lnTo>
                <a:lnTo>
                  <a:pt x="3719774" y="1004265"/>
                </a:lnTo>
                <a:lnTo>
                  <a:pt x="3725761" y="1012647"/>
                </a:lnTo>
                <a:lnTo>
                  <a:pt x="3731350" y="1021029"/>
                </a:lnTo>
                <a:lnTo>
                  <a:pt x="3736139" y="1029411"/>
                </a:lnTo>
                <a:lnTo>
                  <a:pt x="3739733" y="1038592"/>
                </a:lnTo>
                <a:lnTo>
                  <a:pt x="3742925" y="1047772"/>
                </a:lnTo>
                <a:lnTo>
                  <a:pt x="3745319" y="1056953"/>
                </a:lnTo>
                <a:lnTo>
                  <a:pt x="3746917" y="1066931"/>
                </a:lnTo>
                <a:lnTo>
                  <a:pt x="3748113" y="1076910"/>
                </a:lnTo>
                <a:lnTo>
                  <a:pt x="3748513" y="1086888"/>
                </a:lnTo>
                <a:lnTo>
                  <a:pt x="3748513" y="1097267"/>
                </a:lnTo>
                <a:lnTo>
                  <a:pt x="3748113" y="1108044"/>
                </a:lnTo>
                <a:lnTo>
                  <a:pt x="3747316" y="1118421"/>
                </a:lnTo>
                <a:lnTo>
                  <a:pt x="3745719" y="1129199"/>
                </a:lnTo>
                <a:lnTo>
                  <a:pt x="3747714" y="1181887"/>
                </a:lnTo>
                <a:lnTo>
                  <a:pt x="3748113" y="1199849"/>
                </a:lnTo>
                <a:lnTo>
                  <a:pt x="3751307" y="1228188"/>
                </a:lnTo>
                <a:lnTo>
                  <a:pt x="3754101" y="1256129"/>
                </a:lnTo>
                <a:lnTo>
                  <a:pt x="3756495" y="1284469"/>
                </a:lnTo>
                <a:lnTo>
                  <a:pt x="3758093" y="1312409"/>
                </a:lnTo>
                <a:lnTo>
                  <a:pt x="3759690" y="1340749"/>
                </a:lnTo>
                <a:lnTo>
                  <a:pt x="3760887" y="1368689"/>
                </a:lnTo>
                <a:lnTo>
                  <a:pt x="3762882" y="1424571"/>
                </a:lnTo>
                <a:lnTo>
                  <a:pt x="3762882" y="1428162"/>
                </a:lnTo>
                <a:lnTo>
                  <a:pt x="3762882" y="1431356"/>
                </a:lnTo>
                <a:lnTo>
                  <a:pt x="3763680" y="1482448"/>
                </a:lnTo>
                <a:lnTo>
                  <a:pt x="3764080" y="1533938"/>
                </a:lnTo>
                <a:lnTo>
                  <a:pt x="3764479" y="1584631"/>
                </a:lnTo>
                <a:lnTo>
                  <a:pt x="3765277" y="1636121"/>
                </a:lnTo>
                <a:lnTo>
                  <a:pt x="3770466" y="1999747"/>
                </a:lnTo>
                <a:lnTo>
                  <a:pt x="3770466" y="2036071"/>
                </a:lnTo>
                <a:lnTo>
                  <a:pt x="3783638" y="2216088"/>
                </a:lnTo>
                <a:lnTo>
                  <a:pt x="3785634" y="2221676"/>
                </a:lnTo>
                <a:lnTo>
                  <a:pt x="3787231" y="2227663"/>
                </a:lnTo>
                <a:lnTo>
                  <a:pt x="3788428" y="2233251"/>
                </a:lnTo>
                <a:lnTo>
                  <a:pt x="3789226" y="2238839"/>
                </a:lnTo>
                <a:lnTo>
                  <a:pt x="3790024" y="2244427"/>
                </a:lnTo>
                <a:lnTo>
                  <a:pt x="3790423" y="2250016"/>
                </a:lnTo>
                <a:lnTo>
                  <a:pt x="3790423" y="2261591"/>
                </a:lnTo>
                <a:lnTo>
                  <a:pt x="3790024" y="2272767"/>
                </a:lnTo>
                <a:lnTo>
                  <a:pt x="3789226" y="2284343"/>
                </a:lnTo>
                <a:lnTo>
                  <a:pt x="3786432" y="2307094"/>
                </a:lnTo>
                <a:lnTo>
                  <a:pt x="3791222" y="2299909"/>
                </a:lnTo>
                <a:lnTo>
                  <a:pt x="3796012" y="2292325"/>
                </a:lnTo>
                <a:lnTo>
                  <a:pt x="3800003" y="2284343"/>
                </a:lnTo>
                <a:lnTo>
                  <a:pt x="3803197" y="2276759"/>
                </a:lnTo>
                <a:lnTo>
                  <a:pt x="3806389" y="2268776"/>
                </a:lnTo>
                <a:lnTo>
                  <a:pt x="3809183" y="2261192"/>
                </a:lnTo>
                <a:lnTo>
                  <a:pt x="3811978" y="2252810"/>
                </a:lnTo>
                <a:lnTo>
                  <a:pt x="3813974" y="2244826"/>
                </a:lnTo>
                <a:lnTo>
                  <a:pt x="3815969" y="2236843"/>
                </a:lnTo>
                <a:lnTo>
                  <a:pt x="3817566" y="2228860"/>
                </a:lnTo>
                <a:lnTo>
                  <a:pt x="3819961" y="2212495"/>
                </a:lnTo>
                <a:lnTo>
                  <a:pt x="3821558" y="2196130"/>
                </a:lnTo>
                <a:lnTo>
                  <a:pt x="3822755" y="2179366"/>
                </a:lnTo>
                <a:lnTo>
                  <a:pt x="3823553" y="2162601"/>
                </a:lnTo>
                <a:lnTo>
                  <a:pt x="3823952" y="2145837"/>
                </a:lnTo>
                <a:lnTo>
                  <a:pt x="3824750" y="2112308"/>
                </a:lnTo>
                <a:lnTo>
                  <a:pt x="3825150" y="2095544"/>
                </a:lnTo>
                <a:lnTo>
                  <a:pt x="3826347" y="2078779"/>
                </a:lnTo>
                <a:lnTo>
                  <a:pt x="3828743" y="2062415"/>
                </a:lnTo>
                <a:lnTo>
                  <a:pt x="3831137" y="2046049"/>
                </a:lnTo>
                <a:lnTo>
                  <a:pt x="3836326" y="2016911"/>
                </a:lnTo>
                <a:lnTo>
                  <a:pt x="3840319" y="1988172"/>
                </a:lnTo>
                <a:lnTo>
                  <a:pt x="3844309" y="1959035"/>
                </a:lnTo>
                <a:lnTo>
                  <a:pt x="3847903" y="1930296"/>
                </a:lnTo>
                <a:lnTo>
                  <a:pt x="3850695" y="1901157"/>
                </a:lnTo>
                <a:lnTo>
                  <a:pt x="3853888" y="1872019"/>
                </a:lnTo>
                <a:lnTo>
                  <a:pt x="3859877" y="1813344"/>
                </a:lnTo>
                <a:lnTo>
                  <a:pt x="3862671" y="1784206"/>
                </a:lnTo>
                <a:lnTo>
                  <a:pt x="3865863" y="1755068"/>
                </a:lnTo>
                <a:lnTo>
                  <a:pt x="3869056" y="1725930"/>
                </a:lnTo>
                <a:lnTo>
                  <a:pt x="3873048" y="1696792"/>
                </a:lnTo>
                <a:lnTo>
                  <a:pt x="3877439" y="1668053"/>
                </a:lnTo>
                <a:lnTo>
                  <a:pt x="3882628" y="1639314"/>
                </a:lnTo>
                <a:lnTo>
                  <a:pt x="3888215" y="1610176"/>
                </a:lnTo>
                <a:lnTo>
                  <a:pt x="3895400" y="1581437"/>
                </a:lnTo>
                <a:lnTo>
                  <a:pt x="4008759" y="803092"/>
                </a:lnTo>
                <a:lnTo>
                  <a:pt x="4011154" y="786728"/>
                </a:lnTo>
                <a:lnTo>
                  <a:pt x="4013948" y="769963"/>
                </a:lnTo>
                <a:lnTo>
                  <a:pt x="4017541" y="753598"/>
                </a:lnTo>
                <a:lnTo>
                  <a:pt x="4021932" y="737232"/>
                </a:lnTo>
                <a:lnTo>
                  <a:pt x="4027120" y="721665"/>
                </a:lnTo>
                <a:lnTo>
                  <a:pt x="4031911" y="705699"/>
                </a:lnTo>
                <a:lnTo>
                  <a:pt x="4037498" y="690133"/>
                </a:lnTo>
                <a:lnTo>
                  <a:pt x="4043087" y="674167"/>
                </a:lnTo>
                <a:lnTo>
                  <a:pt x="4054662" y="643032"/>
                </a:lnTo>
                <a:lnTo>
                  <a:pt x="4066636" y="611899"/>
                </a:lnTo>
                <a:lnTo>
                  <a:pt x="4071825" y="595933"/>
                </a:lnTo>
                <a:lnTo>
                  <a:pt x="4077015" y="580366"/>
                </a:lnTo>
                <a:lnTo>
                  <a:pt x="4081804" y="564000"/>
                </a:lnTo>
                <a:lnTo>
                  <a:pt x="4086195" y="548035"/>
                </a:lnTo>
                <a:lnTo>
                  <a:pt x="4088590" y="541249"/>
                </a:lnTo>
                <a:lnTo>
                  <a:pt x="4090984" y="534863"/>
                </a:lnTo>
                <a:lnTo>
                  <a:pt x="4094577" y="528875"/>
                </a:lnTo>
                <a:lnTo>
                  <a:pt x="4096573" y="526081"/>
                </a:lnTo>
                <a:lnTo>
                  <a:pt x="4098568" y="523687"/>
                </a:lnTo>
                <a:lnTo>
                  <a:pt x="4100963" y="521292"/>
                </a:lnTo>
                <a:lnTo>
                  <a:pt x="4103359" y="519296"/>
                </a:lnTo>
                <a:lnTo>
                  <a:pt x="4106152" y="517699"/>
                </a:lnTo>
                <a:lnTo>
                  <a:pt x="4108946" y="516103"/>
                </a:lnTo>
                <a:lnTo>
                  <a:pt x="4112141" y="514905"/>
                </a:lnTo>
                <a:lnTo>
                  <a:pt x="4115333" y="514107"/>
                </a:lnTo>
                <a:lnTo>
                  <a:pt x="4118925" y="513708"/>
                </a:lnTo>
                <a:lnTo>
                  <a:pt x="4123316" y="513708"/>
                </a:lnTo>
                <a:lnTo>
                  <a:pt x="4141278" y="514107"/>
                </a:lnTo>
                <a:lnTo>
                  <a:pt x="4159639" y="514107"/>
                </a:lnTo>
                <a:lnTo>
                  <a:pt x="4177999" y="513708"/>
                </a:lnTo>
                <a:lnTo>
                  <a:pt x="4196759" y="512910"/>
                </a:lnTo>
                <a:lnTo>
                  <a:pt x="4215121" y="512112"/>
                </a:lnTo>
                <a:lnTo>
                  <a:pt x="4233880" y="511312"/>
                </a:lnTo>
                <a:lnTo>
                  <a:pt x="4252242" y="511312"/>
                </a:lnTo>
                <a:lnTo>
                  <a:pt x="4270602" y="511712"/>
                </a:lnTo>
                <a:lnTo>
                  <a:pt x="4288965" y="512910"/>
                </a:lnTo>
                <a:lnTo>
                  <a:pt x="4297745" y="513708"/>
                </a:lnTo>
                <a:lnTo>
                  <a:pt x="4306526" y="514905"/>
                </a:lnTo>
                <a:lnTo>
                  <a:pt x="4315309" y="516502"/>
                </a:lnTo>
                <a:lnTo>
                  <a:pt x="4324488" y="518497"/>
                </a:lnTo>
                <a:lnTo>
                  <a:pt x="4333269" y="520493"/>
                </a:lnTo>
                <a:lnTo>
                  <a:pt x="4342051" y="523288"/>
                </a:lnTo>
                <a:lnTo>
                  <a:pt x="4350833" y="526081"/>
                </a:lnTo>
                <a:lnTo>
                  <a:pt x="4359614" y="529674"/>
                </a:lnTo>
                <a:lnTo>
                  <a:pt x="4367996" y="533266"/>
                </a:lnTo>
                <a:lnTo>
                  <a:pt x="4376378" y="537656"/>
                </a:lnTo>
                <a:lnTo>
                  <a:pt x="4385159" y="542447"/>
                </a:lnTo>
                <a:lnTo>
                  <a:pt x="4393141" y="548035"/>
                </a:lnTo>
                <a:lnTo>
                  <a:pt x="4401125" y="554022"/>
                </a:lnTo>
                <a:lnTo>
                  <a:pt x="4409109" y="560408"/>
                </a:lnTo>
                <a:lnTo>
                  <a:pt x="4424276" y="574778"/>
                </a:lnTo>
                <a:lnTo>
                  <a:pt x="4430663" y="580765"/>
                </a:lnTo>
                <a:lnTo>
                  <a:pt x="4433457" y="582761"/>
                </a:lnTo>
                <a:lnTo>
                  <a:pt x="4444233" y="572383"/>
                </a:lnTo>
                <a:lnTo>
                  <a:pt x="4449422" y="568392"/>
                </a:lnTo>
                <a:lnTo>
                  <a:pt x="4454212" y="565199"/>
                </a:lnTo>
                <a:lnTo>
                  <a:pt x="4458204" y="562005"/>
                </a:lnTo>
                <a:lnTo>
                  <a:pt x="4462195" y="560009"/>
                </a:lnTo>
                <a:lnTo>
                  <a:pt x="4465787" y="558014"/>
                </a:lnTo>
                <a:lnTo>
                  <a:pt x="4469380" y="556816"/>
                </a:lnTo>
                <a:lnTo>
                  <a:pt x="4472174" y="556018"/>
                </a:lnTo>
                <a:lnTo>
                  <a:pt x="4474969" y="555618"/>
                </a:lnTo>
                <a:lnTo>
                  <a:pt x="4477762" y="555618"/>
                </a:lnTo>
                <a:lnTo>
                  <a:pt x="4479758" y="556018"/>
                </a:lnTo>
                <a:lnTo>
                  <a:pt x="4482153" y="557216"/>
                </a:lnTo>
                <a:lnTo>
                  <a:pt x="4484149" y="558413"/>
                </a:lnTo>
                <a:lnTo>
                  <a:pt x="4485745" y="560009"/>
                </a:lnTo>
                <a:lnTo>
                  <a:pt x="4487342" y="562005"/>
                </a:lnTo>
                <a:lnTo>
                  <a:pt x="4488539" y="564000"/>
                </a:lnTo>
                <a:lnTo>
                  <a:pt x="4489737" y="566795"/>
                </a:lnTo>
                <a:lnTo>
                  <a:pt x="4491333" y="572383"/>
                </a:lnTo>
                <a:lnTo>
                  <a:pt x="4492930" y="579168"/>
                </a:lnTo>
                <a:lnTo>
                  <a:pt x="4493729" y="586353"/>
                </a:lnTo>
                <a:lnTo>
                  <a:pt x="4494925" y="602320"/>
                </a:lnTo>
                <a:lnTo>
                  <a:pt x="4495724" y="618685"/>
                </a:lnTo>
                <a:lnTo>
                  <a:pt x="4511692" y="630659"/>
                </a:lnTo>
                <a:lnTo>
                  <a:pt x="4519674" y="636647"/>
                </a:lnTo>
                <a:lnTo>
                  <a:pt x="4527256" y="643032"/>
                </a:lnTo>
                <a:lnTo>
                  <a:pt x="4534840" y="649419"/>
                </a:lnTo>
                <a:lnTo>
                  <a:pt x="4541626" y="656205"/>
                </a:lnTo>
                <a:lnTo>
                  <a:pt x="4548413" y="662991"/>
                </a:lnTo>
                <a:lnTo>
                  <a:pt x="4553999" y="670175"/>
                </a:lnTo>
                <a:lnTo>
                  <a:pt x="4558789" y="678158"/>
                </a:lnTo>
                <a:lnTo>
                  <a:pt x="4561185" y="682150"/>
                </a:lnTo>
                <a:lnTo>
                  <a:pt x="4563181" y="686141"/>
                </a:lnTo>
                <a:lnTo>
                  <a:pt x="4564778" y="690133"/>
                </a:lnTo>
                <a:lnTo>
                  <a:pt x="4566373" y="694523"/>
                </a:lnTo>
                <a:lnTo>
                  <a:pt x="4567571" y="698914"/>
                </a:lnTo>
                <a:lnTo>
                  <a:pt x="4568768" y="703704"/>
                </a:lnTo>
                <a:lnTo>
                  <a:pt x="4569167" y="708494"/>
                </a:lnTo>
                <a:lnTo>
                  <a:pt x="4569566" y="713682"/>
                </a:lnTo>
                <a:lnTo>
                  <a:pt x="4569966" y="718872"/>
                </a:lnTo>
                <a:lnTo>
                  <a:pt x="4569566" y="724060"/>
                </a:lnTo>
                <a:lnTo>
                  <a:pt x="4569167" y="729249"/>
                </a:lnTo>
                <a:lnTo>
                  <a:pt x="4568370" y="734838"/>
                </a:lnTo>
                <a:lnTo>
                  <a:pt x="4567172" y="740825"/>
                </a:lnTo>
                <a:lnTo>
                  <a:pt x="4565576" y="747211"/>
                </a:lnTo>
                <a:lnTo>
                  <a:pt x="4570765" y="812273"/>
                </a:lnTo>
                <a:lnTo>
                  <a:pt x="4576751" y="862965"/>
                </a:lnTo>
                <a:lnTo>
                  <a:pt x="4579945" y="888511"/>
                </a:lnTo>
                <a:lnTo>
                  <a:pt x="4582340" y="914057"/>
                </a:lnTo>
                <a:lnTo>
                  <a:pt x="4584734" y="939203"/>
                </a:lnTo>
                <a:lnTo>
                  <a:pt x="4586331" y="964749"/>
                </a:lnTo>
                <a:lnTo>
                  <a:pt x="4587928" y="990295"/>
                </a:lnTo>
                <a:lnTo>
                  <a:pt x="4589125" y="1015839"/>
                </a:lnTo>
                <a:lnTo>
                  <a:pt x="4589524" y="1041385"/>
                </a:lnTo>
                <a:lnTo>
                  <a:pt x="4589923" y="1066532"/>
                </a:lnTo>
                <a:lnTo>
                  <a:pt x="4589524" y="1092078"/>
                </a:lnTo>
                <a:lnTo>
                  <a:pt x="4588326" y="1117623"/>
                </a:lnTo>
                <a:lnTo>
                  <a:pt x="4586730" y="1143169"/>
                </a:lnTo>
                <a:lnTo>
                  <a:pt x="4584335" y="1168315"/>
                </a:lnTo>
                <a:lnTo>
                  <a:pt x="4581142" y="1193861"/>
                </a:lnTo>
                <a:lnTo>
                  <a:pt x="4576751" y="1219407"/>
                </a:lnTo>
                <a:lnTo>
                  <a:pt x="4576352" y="1222600"/>
                </a:lnTo>
                <a:lnTo>
                  <a:pt x="4576352" y="1225394"/>
                </a:lnTo>
                <a:lnTo>
                  <a:pt x="4576352" y="1228587"/>
                </a:lnTo>
                <a:lnTo>
                  <a:pt x="4576751" y="1231382"/>
                </a:lnTo>
                <a:lnTo>
                  <a:pt x="4578747" y="1237369"/>
                </a:lnTo>
                <a:lnTo>
                  <a:pt x="4580743" y="1242957"/>
                </a:lnTo>
                <a:lnTo>
                  <a:pt x="4583138" y="1248146"/>
                </a:lnTo>
                <a:lnTo>
                  <a:pt x="4585932" y="1253335"/>
                </a:lnTo>
                <a:lnTo>
                  <a:pt x="4591520" y="1263713"/>
                </a:lnTo>
                <a:lnTo>
                  <a:pt x="4593916" y="1268902"/>
                </a:lnTo>
                <a:lnTo>
                  <a:pt x="4595911" y="1274489"/>
                </a:lnTo>
                <a:lnTo>
                  <a:pt x="4597508" y="1279679"/>
                </a:lnTo>
                <a:lnTo>
                  <a:pt x="4597907" y="1284867"/>
                </a:lnTo>
                <a:lnTo>
                  <a:pt x="4597907" y="1287662"/>
                </a:lnTo>
                <a:lnTo>
                  <a:pt x="4597508" y="1290455"/>
                </a:lnTo>
                <a:lnTo>
                  <a:pt x="4596709" y="1293250"/>
                </a:lnTo>
                <a:lnTo>
                  <a:pt x="4595911" y="1296044"/>
                </a:lnTo>
                <a:lnTo>
                  <a:pt x="4594713" y="1298838"/>
                </a:lnTo>
                <a:lnTo>
                  <a:pt x="4593117" y="1301633"/>
                </a:lnTo>
                <a:lnTo>
                  <a:pt x="4590722" y="1305225"/>
                </a:lnTo>
                <a:lnTo>
                  <a:pt x="4588326" y="1308018"/>
                </a:lnTo>
                <a:lnTo>
                  <a:pt x="4589923" y="1311211"/>
                </a:lnTo>
                <a:lnTo>
                  <a:pt x="4591121" y="1314405"/>
                </a:lnTo>
                <a:lnTo>
                  <a:pt x="4591920" y="1317598"/>
                </a:lnTo>
                <a:lnTo>
                  <a:pt x="4592319" y="1320791"/>
                </a:lnTo>
                <a:lnTo>
                  <a:pt x="4592718" y="1326778"/>
                </a:lnTo>
                <a:lnTo>
                  <a:pt x="4592319" y="1332766"/>
                </a:lnTo>
                <a:lnTo>
                  <a:pt x="4594713" y="1349530"/>
                </a:lnTo>
                <a:lnTo>
                  <a:pt x="4596310" y="1365895"/>
                </a:lnTo>
                <a:lnTo>
                  <a:pt x="4597907" y="1382660"/>
                </a:lnTo>
                <a:lnTo>
                  <a:pt x="4598704" y="1399425"/>
                </a:lnTo>
                <a:lnTo>
                  <a:pt x="4599504" y="1416188"/>
                </a:lnTo>
                <a:lnTo>
                  <a:pt x="4599903" y="1432553"/>
                </a:lnTo>
                <a:lnTo>
                  <a:pt x="4599903" y="1466082"/>
                </a:lnTo>
                <a:lnTo>
                  <a:pt x="4599504" y="1533140"/>
                </a:lnTo>
                <a:lnTo>
                  <a:pt x="4599903" y="1566669"/>
                </a:lnTo>
                <a:lnTo>
                  <a:pt x="4600302" y="1583034"/>
                </a:lnTo>
                <a:lnTo>
                  <a:pt x="4600701" y="1599798"/>
                </a:lnTo>
                <a:lnTo>
                  <a:pt x="4600701" y="1618159"/>
                </a:lnTo>
                <a:lnTo>
                  <a:pt x="4601898" y="1699986"/>
                </a:lnTo>
                <a:lnTo>
                  <a:pt x="4603095" y="1740698"/>
                </a:lnTo>
                <a:lnTo>
                  <a:pt x="4603895" y="1760656"/>
                </a:lnTo>
                <a:lnTo>
                  <a:pt x="4604693" y="1781013"/>
                </a:lnTo>
                <a:lnTo>
                  <a:pt x="4605092" y="1788198"/>
                </a:lnTo>
                <a:lnTo>
                  <a:pt x="4605092" y="1794983"/>
                </a:lnTo>
                <a:lnTo>
                  <a:pt x="4604693" y="1802168"/>
                </a:lnTo>
                <a:lnTo>
                  <a:pt x="4603895" y="1808155"/>
                </a:lnTo>
                <a:lnTo>
                  <a:pt x="4602697" y="1813743"/>
                </a:lnTo>
                <a:lnTo>
                  <a:pt x="4601100" y="1818932"/>
                </a:lnTo>
                <a:lnTo>
                  <a:pt x="4598704" y="1823723"/>
                </a:lnTo>
                <a:lnTo>
                  <a:pt x="4596310" y="1827713"/>
                </a:lnTo>
                <a:lnTo>
                  <a:pt x="4592718" y="1832105"/>
                </a:lnTo>
                <a:lnTo>
                  <a:pt x="4589125" y="1835298"/>
                </a:lnTo>
                <a:lnTo>
                  <a:pt x="4584734" y="1838091"/>
                </a:lnTo>
                <a:lnTo>
                  <a:pt x="4579545" y="1840087"/>
                </a:lnTo>
                <a:lnTo>
                  <a:pt x="4573559" y="1841684"/>
                </a:lnTo>
                <a:lnTo>
                  <a:pt x="4566773" y="1842882"/>
                </a:lnTo>
                <a:lnTo>
                  <a:pt x="4559588" y="1843281"/>
                </a:lnTo>
                <a:lnTo>
                  <a:pt x="4551605" y="1842882"/>
                </a:lnTo>
                <a:lnTo>
                  <a:pt x="4567571" y="1852860"/>
                </a:lnTo>
                <a:lnTo>
                  <a:pt x="4573160" y="1853259"/>
                </a:lnTo>
                <a:lnTo>
                  <a:pt x="4578348" y="1853659"/>
                </a:lnTo>
                <a:lnTo>
                  <a:pt x="4582740" y="1854457"/>
                </a:lnTo>
                <a:lnTo>
                  <a:pt x="4586730" y="1855255"/>
                </a:lnTo>
                <a:lnTo>
                  <a:pt x="4590325" y="1856452"/>
                </a:lnTo>
                <a:lnTo>
                  <a:pt x="4593516" y="1857650"/>
                </a:lnTo>
                <a:lnTo>
                  <a:pt x="4595911" y="1859247"/>
                </a:lnTo>
                <a:lnTo>
                  <a:pt x="4598305" y="1861243"/>
                </a:lnTo>
                <a:lnTo>
                  <a:pt x="4599903" y="1863238"/>
                </a:lnTo>
                <a:lnTo>
                  <a:pt x="4601499" y="1865633"/>
                </a:lnTo>
                <a:lnTo>
                  <a:pt x="4602697" y="1867629"/>
                </a:lnTo>
                <a:lnTo>
                  <a:pt x="4603895" y="1870024"/>
                </a:lnTo>
                <a:lnTo>
                  <a:pt x="4604293" y="1872419"/>
                </a:lnTo>
                <a:lnTo>
                  <a:pt x="4604693" y="1875212"/>
                </a:lnTo>
                <a:lnTo>
                  <a:pt x="4605092" y="1880402"/>
                </a:lnTo>
                <a:lnTo>
                  <a:pt x="4604693" y="1886389"/>
                </a:lnTo>
                <a:lnTo>
                  <a:pt x="4603895" y="1891977"/>
                </a:lnTo>
                <a:lnTo>
                  <a:pt x="4601898" y="1904750"/>
                </a:lnTo>
                <a:lnTo>
                  <a:pt x="4601100" y="1910338"/>
                </a:lnTo>
                <a:lnTo>
                  <a:pt x="4600701" y="1916325"/>
                </a:lnTo>
                <a:lnTo>
                  <a:pt x="4601100" y="1921515"/>
                </a:lnTo>
                <a:lnTo>
                  <a:pt x="4601499" y="1924308"/>
                </a:lnTo>
                <a:lnTo>
                  <a:pt x="4601898" y="1926703"/>
                </a:lnTo>
                <a:lnTo>
                  <a:pt x="4605092" y="1963026"/>
                </a:lnTo>
                <a:lnTo>
                  <a:pt x="4609882" y="1957438"/>
                </a:lnTo>
                <a:lnTo>
                  <a:pt x="4615071" y="1952249"/>
                </a:lnTo>
                <a:lnTo>
                  <a:pt x="4619062" y="1946660"/>
                </a:lnTo>
                <a:lnTo>
                  <a:pt x="4622654" y="1941073"/>
                </a:lnTo>
                <a:lnTo>
                  <a:pt x="4626246" y="1935484"/>
                </a:lnTo>
                <a:lnTo>
                  <a:pt x="4629440" y="1929498"/>
                </a:lnTo>
                <a:lnTo>
                  <a:pt x="4632234" y="1923111"/>
                </a:lnTo>
                <a:lnTo>
                  <a:pt x="4634629" y="1917123"/>
                </a:lnTo>
                <a:lnTo>
                  <a:pt x="4637024" y="1911136"/>
                </a:lnTo>
                <a:lnTo>
                  <a:pt x="4639020" y="1904750"/>
                </a:lnTo>
                <a:lnTo>
                  <a:pt x="4642611" y="1891977"/>
                </a:lnTo>
                <a:lnTo>
                  <a:pt x="4645805" y="1878805"/>
                </a:lnTo>
                <a:lnTo>
                  <a:pt x="4648599" y="1866032"/>
                </a:lnTo>
                <a:lnTo>
                  <a:pt x="4652990" y="1839289"/>
                </a:lnTo>
                <a:lnTo>
                  <a:pt x="4655384" y="1826117"/>
                </a:lnTo>
                <a:lnTo>
                  <a:pt x="4658178" y="1812945"/>
                </a:lnTo>
                <a:lnTo>
                  <a:pt x="4661373" y="1800172"/>
                </a:lnTo>
                <a:lnTo>
                  <a:pt x="4665363" y="1787399"/>
                </a:lnTo>
                <a:lnTo>
                  <a:pt x="4667758" y="1781412"/>
                </a:lnTo>
                <a:lnTo>
                  <a:pt x="4670552" y="1775425"/>
                </a:lnTo>
                <a:lnTo>
                  <a:pt x="4673347" y="1769437"/>
                </a:lnTo>
                <a:lnTo>
                  <a:pt x="4676938" y="1763051"/>
                </a:lnTo>
                <a:lnTo>
                  <a:pt x="4678135" y="1755467"/>
                </a:lnTo>
                <a:lnTo>
                  <a:pt x="4679733" y="1747883"/>
                </a:lnTo>
                <a:lnTo>
                  <a:pt x="4681729" y="1740299"/>
                </a:lnTo>
                <a:lnTo>
                  <a:pt x="4684123" y="1733114"/>
                </a:lnTo>
                <a:lnTo>
                  <a:pt x="4686518" y="1725530"/>
                </a:lnTo>
                <a:lnTo>
                  <a:pt x="4689312" y="1718746"/>
                </a:lnTo>
                <a:lnTo>
                  <a:pt x="4692505" y="1711960"/>
                </a:lnTo>
                <a:lnTo>
                  <a:pt x="4695699" y="1705174"/>
                </a:lnTo>
                <a:lnTo>
                  <a:pt x="4699291" y="1698388"/>
                </a:lnTo>
                <a:lnTo>
                  <a:pt x="4702884" y="1691603"/>
                </a:lnTo>
                <a:lnTo>
                  <a:pt x="4711664" y="1678830"/>
                </a:lnTo>
                <a:lnTo>
                  <a:pt x="4720447" y="1666457"/>
                </a:lnTo>
                <a:lnTo>
                  <a:pt x="4730026" y="1654082"/>
                </a:lnTo>
                <a:lnTo>
                  <a:pt x="4735214" y="1651288"/>
                </a:lnTo>
                <a:lnTo>
                  <a:pt x="4740005" y="1648894"/>
                </a:lnTo>
                <a:lnTo>
                  <a:pt x="4745592" y="1646898"/>
                </a:lnTo>
                <a:lnTo>
                  <a:pt x="4750782" y="1645301"/>
                </a:lnTo>
                <a:lnTo>
                  <a:pt x="4755970" y="1644104"/>
                </a:lnTo>
                <a:lnTo>
                  <a:pt x="4760760" y="1642906"/>
                </a:lnTo>
                <a:lnTo>
                  <a:pt x="4765949" y="1642108"/>
                </a:lnTo>
                <a:lnTo>
                  <a:pt x="4771138" y="1641709"/>
                </a:lnTo>
                <a:lnTo>
                  <a:pt x="4781517" y="1641310"/>
                </a:lnTo>
                <a:lnTo>
                  <a:pt x="4791495" y="1641709"/>
                </a:lnTo>
                <a:lnTo>
                  <a:pt x="4801473" y="1642906"/>
                </a:lnTo>
                <a:lnTo>
                  <a:pt x="4811852" y="1644104"/>
                </a:lnTo>
                <a:lnTo>
                  <a:pt x="4821830" y="1646100"/>
                </a:lnTo>
                <a:lnTo>
                  <a:pt x="4832208" y="1648495"/>
                </a:lnTo>
                <a:lnTo>
                  <a:pt x="4852566" y="1652885"/>
                </a:lnTo>
                <a:lnTo>
                  <a:pt x="4862544" y="1654881"/>
                </a:lnTo>
                <a:lnTo>
                  <a:pt x="4872922" y="1656478"/>
                </a:lnTo>
                <a:lnTo>
                  <a:pt x="4882901" y="1657675"/>
                </a:lnTo>
                <a:lnTo>
                  <a:pt x="4893279" y="1658074"/>
                </a:lnTo>
                <a:lnTo>
                  <a:pt x="4903657" y="1656877"/>
                </a:lnTo>
                <a:lnTo>
                  <a:pt x="4914433" y="1656079"/>
                </a:lnTo>
                <a:lnTo>
                  <a:pt x="4925210" y="1656079"/>
                </a:lnTo>
                <a:lnTo>
                  <a:pt x="4935989" y="1656478"/>
                </a:lnTo>
                <a:lnTo>
                  <a:pt x="4947563" y="1657675"/>
                </a:lnTo>
                <a:lnTo>
                  <a:pt x="4958739" y="1659272"/>
                </a:lnTo>
                <a:lnTo>
                  <a:pt x="4969516" y="1661267"/>
                </a:lnTo>
                <a:lnTo>
                  <a:pt x="4981092" y="1664062"/>
                </a:lnTo>
                <a:lnTo>
                  <a:pt x="4992269" y="1667654"/>
                </a:lnTo>
                <a:lnTo>
                  <a:pt x="5003843" y="1671246"/>
                </a:lnTo>
                <a:lnTo>
                  <a:pt x="5014622" y="1675238"/>
                </a:lnTo>
                <a:lnTo>
                  <a:pt x="5025398" y="1679628"/>
                </a:lnTo>
                <a:lnTo>
                  <a:pt x="5036574" y="1684418"/>
                </a:lnTo>
                <a:lnTo>
                  <a:pt x="5047351" y="1689607"/>
                </a:lnTo>
                <a:lnTo>
                  <a:pt x="5057729" y="1695195"/>
                </a:lnTo>
                <a:lnTo>
                  <a:pt x="5067708" y="1701981"/>
                </a:lnTo>
                <a:lnTo>
                  <a:pt x="5078088" y="1708368"/>
                </a:lnTo>
                <a:lnTo>
                  <a:pt x="5088064" y="1714754"/>
                </a:lnTo>
                <a:lnTo>
                  <a:pt x="5097645" y="1721938"/>
                </a:lnTo>
                <a:lnTo>
                  <a:pt x="5106824" y="1729123"/>
                </a:lnTo>
                <a:lnTo>
                  <a:pt x="5116005" y="1737106"/>
                </a:lnTo>
                <a:lnTo>
                  <a:pt x="5124389" y="1745090"/>
                </a:lnTo>
                <a:lnTo>
                  <a:pt x="5132370" y="1753073"/>
                </a:lnTo>
                <a:lnTo>
                  <a:pt x="5140353" y="1761455"/>
                </a:lnTo>
                <a:lnTo>
                  <a:pt x="5147537" y="1770635"/>
                </a:lnTo>
                <a:lnTo>
                  <a:pt x="5154323" y="1779417"/>
                </a:lnTo>
                <a:lnTo>
                  <a:pt x="5160710" y="1788198"/>
                </a:lnTo>
                <a:lnTo>
                  <a:pt x="5166697" y="1797778"/>
                </a:lnTo>
                <a:lnTo>
                  <a:pt x="5171886" y="1806958"/>
                </a:lnTo>
                <a:lnTo>
                  <a:pt x="5176277" y="1816538"/>
                </a:lnTo>
                <a:lnTo>
                  <a:pt x="5180268" y="1826117"/>
                </a:lnTo>
                <a:lnTo>
                  <a:pt x="5183861" y="1836096"/>
                </a:lnTo>
                <a:lnTo>
                  <a:pt x="5186255" y="1839289"/>
                </a:lnTo>
                <a:lnTo>
                  <a:pt x="5187853" y="1842882"/>
                </a:lnTo>
                <a:lnTo>
                  <a:pt x="5188252" y="1846474"/>
                </a:lnTo>
                <a:lnTo>
                  <a:pt x="5187853" y="1850466"/>
                </a:lnTo>
                <a:lnTo>
                  <a:pt x="5191444" y="1855654"/>
                </a:lnTo>
                <a:lnTo>
                  <a:pt x="5194638" y="1861642"/>
                </a:lnTo>
                <a:lnTo>
                  <a:pt x="5197032" y="1867629"/>
                </a:lnTo>
                <a:lnTo>
                  <a:pt x="5199028" y="1874015"/>
                </a:lnTo>
                <a:lnTo>
                  <a:pt x="5200625" y="1880402"/>
                </a:lnTo>
                <a:lnTo>
                  <a:pt x="5201423" y="1886788"/>
                </a:lnTo>
                <a:lnTo>
                  <a:pt x="5203022" y="1901157"/>
                </a:lnTo>
                <a:lnTo>
                  <a:pt x="5204617" y="1915527"/>
                </a:lnTo>
                <a:lnTo>
                  <a:pt x="5205415" y="1923510"/>
                </a:lnTo>
                <a:lnTo>
                  <a:pt x="5206612" y="1931892"/>
                </a:lnTo>
                <a:lnTo>
                  <a:pt x="5208208" y="1939875"/>
                </a:lnTo>
                <a:lnTo>
                  <a:pt x="5210205" y="1948258"/>
                </a:lnTo>
                <a:lnTo>
                  <a:pt x="5212999" y="1956640"/>
                </a:lnTo>
                <a:lnTo>
                  <a:pt x="5216191" y="1966219"/>
                </a:lnTo>
                <a:lnTo>
                  <a:pt x="5220982" y="1945463"/>
                </a:lnTo>
                <a:lnTo>
                  <a:pt x="5225373" y="1925107"/>
                </a:lnTo>
                <a:lnTo>
                  <a:pt x="5234153" y="1885591"/>
                </a:lnTo>
                <a:lnTo>
                  <a:pt x="5242137" y="1847272"/>
                </a:lnTo>
                <a:lnTo>
                  <a:pt x="5249721" y="1810151"/>
                </a:lnTo>
                <a:lnTo>
                  <a:pt x="5253712" y="1791790"/>
                </a:lnTo>
                <a:lnTo>
                  <a:pt x="5258103" y="1773828"/>
                </a:lnTo>
                <a:lnTo>
                  <a:pt x="5262893" y="1755866"/>
                </a:lnTo>
                <a:lnTo>
                  <a:pt x="5268081" y="1738304"/>
                </a:lnTo>
                <a:lnTo>
                  <a:pt x="5273271" y="1721140"/>
                </a:lnTo>
                <a:lnTo>
                  <a:pt x="5278859" y="1703977"/>
                </a:lnTo>
                <a:lnTo>
                  <a:pt x="5285246" y="1686813"/>
                </a:lnTo>
                <a:lnTo>
                  <a:pt x="5292031" y="1670448"/>
                </a:lnTo>
                <a:lnTo>
                  <a:pt x="5383037" y="1307619"/>
                </a:lnTo>
                <a:lnTo>
                  <a:pt x="5382639" y="1307619"/>
                </a:lnTo>
                <a:lnTo>
                  <a:pt x="5384236" y="1294447"/>
                </a:lnTo>
                <a:lnTo>
                  <a:pt x="5385831" y="1281275"/>
                </a:lnTo>
                <a:lnTo>
                  <a:pt x="5390222" y="1255330"/>
                </a:lnTo>
                <a:lnTo>
                  <a:pt x="5395410" y="1229385"/>
                </a:lnTo>
                <a:lnTo>
                  <a:pt x="5401399" y="1204239"/>
                </a:lnTo>
                <a:lnTo>
                  <a:pt x="5407784" y="1179092"/>
                </a:lnTo>
                <a:lnTo>
                  <a:pt x="5414969" y="1153945"/>
                </a:lnTo>
                <a:lnTo>
                  <a:pt x="5422952" y="1129199"/>
                </a:lnTo>
                <a:lnTo>
                  <a:pt x="5431733" y="1104850"/>
                </a:lnTo>
                <a:lnTo>
                  <a:pt x="5440515" y="1080503"/>
                </a:lnTo>
                <a:lnTo>
                  <a:pt x="5449696" y="1056154"/>
                </a:lnTo>
                <a:lnTo>
                  <a:pt x="5459675" y="1031806"/>
                </a:lnTo>
                <a:lnTo>
                  <a:pt x="5469654" y="1007857"/>
                </a:lnTo>
                <a:lnTo>
                  <a:pt x="5490408" y="959560"/>
                </a:lnTo>
                <a:lnTo>
                  <a:pt x="5511963" y="912061"/>
                </a:lnTo>
                <a:lnTo>
                  <a:pt x="5513960" y="907670"/>
                </a:lnTo>
                <a:lnTo>
                  <a:pt x="5516354" y="903280"/>
                </a:lnTo>
                <a:lnTo>
                  <a:pt x="5518748" y="900485"/>
                </a:lnTo>
                <a:lnTo>
                  <a:pt x="5520744" y="898090"/>
                </a:lnTo>
                <a:lnTo>
                  <a:pt x="5523140" y="896095"/>
                </a:lnTo>
                <a:lnTo>
                  <a:pt x="5526333" y="894897"/>
                </a:lnTo>
                <a:lnTo>
                  <a:pt x="5528728" y="894099"/>
                </a:lnTo>
                <a:lnTo>
                  <a:pt x="5531123" y="893700"/>
                </a:lnTo>
                <a:lnTo>
                  <a:pt x="5533518" y="893301"/>
                </a:lnTo>
                <a:lnTo>
                  <a:pt x="5536312" y="893301"/>
                </a:lnTo>
                <a:lnTo>
                  <a:pt x="5541500" y="894099"/>
                </a:lnTo>
                <a:lnTo>
                  <a:pt x="5547488" y="894897"/>
                </a:lnTo>
                <a:lnTo>
                  <a:pt x="5553076" y="895297"/>
                </a:lnTo>
                <a:lnTo>
                  <a:pt x="5579421" y="894897"/>
                </a:lnTo>
                <a:lnTo>
                  <a:pt x="5605365" y="894099"/>
                </a:lnTo>
                <a:lnTo>
                  <a:pt x="5657254" y="892502"/>
                </a:lnTo>
                <a:lnTo>
                  <a:pt x="5680407" y="890506"/>
                </a:lnTo>
                <a:lnTo>
                  <a:pt x="5692380" y="889309"/>
                </a:lnTo>
                <a:lnTo>
                  <a:pt x="5703954" y="888112"/>
                </a:lnTo>
                <a:lnTo>
                  <a:pt x="5715530" y="887713"/>
                </a:lnTo>
                <a:lnTo>
                  <a:pt x="5727106" y="887713"/>
                </a:lnTo>
                <a:lnTo>
                  <a:pt x="5737882" y="888112"/>
                </a:lnTo>
                <a:lnTo>
                  <a:pt x="5748660" y="889708"/>
                </a:lnTo>
                <a:lnTo>
                  <a:pt x="5754249" y="890506"/>
                </a:lnTo>
                <a:lnTo>
                  <a:pt x="5759437" y="892103"/>
                </a:lnTo>
                <a:lnTo>
                  <a:pt x="5764625" y="893700"/>
                </a:lnTo>
                <a:lnTo>
                  <a:pt x="5769416" y="895297"/>
                </a:lnTo>
                <a:lnTo>
                  <a:pt x="5774604" y="897691"/>
                </a:lnTo>
                <a:lnTo>
                  <a:pt x="5779395" y="900086"/>
                </a:lnTo>
                <a:lnTo>
                  <a:pt x="5783786" y="902881"/>
                </a:lnTo>
                <a:lnTo>
                  <a:pt x="5788576" y="906073"/>
                </a:lnTo>
                <a:lnTo>
                  <a:pt x="5792965" y="910065"/>
                </a:lnTo>
                <a:lnTo>
                  <a:pt x="5797356" y="914057"/>
                </a:lnTo>
                <a:lnTo>
                  <a:pt x="5801347" y="918447"/>
                </a:lnTo>
                <a:lnTo>
                  <a:pt x="5805341" y="923237"/>
                </a:lnTo>
                <a:lnTo>
                  <a:pt x="5809330" y="928426"/>
                </a:lnTo>
                <a:lnTo>
                  <a:pt x="5812924" y="934413"/>
                </a:lnTo>
                <a:lnTo>
                  <a:pt x="5816515" y="941198"/>
                </a:lnTo>
                <a:lnTo>
                  <a:pt x="5820107" y="947585"/>
                </a:lnTo>
                <a:lnTo>
                  <a:pt x="5823301" y="947585"/>
                </a:lnTo>
                <a:lnTo>
                  <a:pt x="5826893" y="946787"/>
                </a:lnTo>
                <a:lnTo>
                  <a:pt x="5830087" y="945989"/>
                </a:lnTo>
                <a:lnTo>
                  <a:pt x="5833679" y="944790"/>
                </a:lnTo>
                <a:lnTo>
                  <a:pt x="5840066" y="941997"/>
                </a:lnTo>
                <a:lnTo>
                  <a:pt x="5846452" y="938405"/>
                </a:lnTo>
                <a:lnTo>
                  <a:pt x="5853239" y="934413"/>
                </a:lnTo>
                <a:lnTo>
                  <a:pt x="5859225" y="930421"/>
                </a:lnTo>
                <a:lnTo>
                  <a:pt x="5865610" y="926430"/>
                </a:lnTo>
                <a:lnTo>
                  <a:pt x="5871999" y="922838"/>
                </a:lnTo>
                <a:lnTo>
                  <a:pt x="5878384" y="919645"/>
                </a:lnTo>
                <a:lnTo>
                  <a:pt x="5885169" y="916850"/>
                </a:lnTo>
                <a:lnTo>
                  <a:pt x="5888762" y="916052"/>
                </a:lnTo>
                <a:lnTo>
                  <a:pt x="5891955" y="915254"/>
                </a:lnTo>
                <a:lnTo>
                  <a:pt x="5895547" y="914855"/>
                </a:lnTo>
                <a:lnTo>
                  <a:pt x="5898741" y="914456"/>
                </a:lnTo>
                <a:lnTo>
                  <a:pt x="5902333" y="914855"/>
                </a:lnTo>
                <a:lnTo>
                  <a:pt x="5905926" y="915254"/>
                </a:lnTo>
                <a:lnTo>
                  <a:pt x="5909519" y="916052"/>
                </a:lnTo>
                <a:lnTo>
                  <a:pt x="5913510" y="917249"/>
                </a:lnTo>
                <a:lnTo>
                  <a:pt x="5917500" y="918846"/>
                </a:lnTo>
                <a:lnTo>
                  <a:pt x="5921492" y="921241"/>
                </a:lnTo>
                <a:lnTo>
                  <a:pt x="5925483" y="923636"/>
                </a:lnTo>
                <a:lnTo>
                  <a:pt x="5929475" y="926829"/>
                </a:lnTo>
                <a:lnTo>
                  <a:pt x="5935064" y="922838"/>
                </a:lnTo>
                <a:lnTo>
                  <a:pt x="5941050" y="918846"/>
                </a:lnTo>
                <a:lnTo>
                  <a:pt x="5943845" y="916850"/>
                </a:lnTo>
                <a:lnTo>
                  <a:pt x="5946240" y="914456"/>
                </a:lnTo>
                <a:lnTo>
                  <a:pt x="5948235" y="912061"/>
                </a:lnTo>
                <a:lnTo>
                  <a:pt x="5949433" y="909665"/>
                </a:lnTo>
                <a:lnTo>
                  <a:pt x="5960609" y="882922"/>
                </a:lnTo>
                <a:lnTo>
                  <a:pt x="5970587" y="859772"/>
                </a:lnTo>
                <a:lnTo>
                  <a:pt x="5979369" y="839415"/>
                </a:lnTo>
                <a:lnTo>
                  <a:pt x="5988150" y="822651"/>
                </a:lnTo>
                <a:lnTo>
                  <a:pt x="5992143" y="815067"/>
                </a:lnTo>
                <a:lnTo>
                  <a:pt x="5996133" y="808281"/>
                </a:lnTo>
                <a:lnTo>
                  <a:pt x="6000125" y="801496"/>
                </a:lnTo>
                <a:lnTo>
                  <a:pt x="6004516" y="795908"/>
                </a:lnTo>
                <a:lnTo>
                  <a:pt x="6008908" y="790719"/>
                </a:lnTo>
                <a:lnTo>
                  <a:pt x="6013297" y="786328"/>
                </a:lnTo>
                <a:lnTo>
                  <a:pt x="6018486" y="782337"/>
                </a:lnTo>
                <a:lnTo>
                  <a:pt x="6023275" y="778745"/>
                </a:lnTo>
                <a:lnTo>
                  <a:pt x="6028466" y="775551"/>
                </a:lnTo>
                <a:lnTo>
                  <a:pt x="6033654" y="772358"/>
                </a:lnTo>
                <a:lnTo>
                  <a:pt x="6039641" y="769963"/>
                </a:lnTo>
                <a:lnTo>
                  <a:pt x="6045629" y="768366"/>
                </a:lnTo>
                <a:lnTo>
                  <a:pt x="6052813" y="766769"/>
                </a:lnTo>
                <a:lnTo>
                  <a:pt x="6059998" y="765572"/>
                </a:lnTo>
                <a:lnTo>
                  <a:pt x="6067581" y="764375"/>
                </a:lnTo>
                <a:lnTo>
                  <a:pt x="6075566" y="763976"/>
                </a:lnTo>
                <a:lnTo>
                  <a:pt x="6084745" y="763577"/>
                </a:lnTo>
                <a:lnTo>
                  <a:pt x="6093925" y="763177"/>
                </a:lnTo>
                <a:lnTo>
                  <a:pt x="6095368" y="763204"/>
                </a:lnTo>
                <a:lnTo>
                  <a:pt x="6095368" y="113086"/>
                </a:lnTo>
                <a:lnTo>
                  <a:pt x="6096083" y="111364"/>
                </a:lnTo>
                <a:lnTo>
                  <a:pt x="6102869" y="96196"/>
                </a:lnTo>
                <a:lnTo>
                  <a:pt x="6108458" y="80629"/>
                </a:lnTo>
                <a:lnTo>
                  <a:pt x="6113646" y="65062"/>
                </a:lnTo>
                <a:lnTo>
                  <a:pt x="6116042" y="57478"/>
                </a:lnTo>
                <a:lnTo>
                  <a:pt x="6118037" y="49096"/>
                </a:lnTo>
                <a:lnTo>
                  <a:pt x="6119634" y="41512"/>
                </a:lnTo>
                <a:lnTo>
                  <a:pt x="6120831" y="33529"/>
                </a:lnTo>
                <a:lnTo>
                  <a:pt x="6122028" y="25147"/>
                </a:lnTo>
                <a:lnTo>
                  <a:pt x="6122826" y="17164"/>
                </a:lnTo>
                <a:lnTo>
                  <a:pt x="6122826" y="15168"/>
                </a:lnTo>
                <a:lnTo>
                  <a:pt x="6123626" y="13172"/>
                </a:lnTo>
                <a:lnTo>
                  <a:pt x="6124823" y="11575"/>
                </a:lnTo>
                <a:lnTo>
                  <a:pt x="6126020" y="9580"/>
                </a:lnTo>
                <a:lnTo>
                  <a:pt x="6129213" y="6387"/>
                </a:lnTo>
                <a:lnTo>
                  <a:pt x="6132805" y="3991"/>
                </a:lnTo>
                <a:lnTo>
                  <a:pt x="6135600" y="2794"/>
                </a:lnTo>
                <a:lnTo>
                  <a:pt x="6139591" y="1597"/>
                </a:lnTo>
                <a:lnTo>
                  <a:pt x="6144780" y="798"/>
                </a:lnTo>
                <a:lnTo>
                  <a:pt x="6150369" y="399"/>
                </a:lnTo>
                <a:lnTo>
                  <a:pt x="6165137" y="0"/>
                </a:lnTo>
                <a:lnTo>
                  <a:pt x="6183098" y="399"/>
                </a:lnTo>
                <a:lnTo>
                  <a:pt x="6203455" y="1198"/>
                </a:lnTo>
                <a:lnTo>
                  <a:pt x="6225409" y="2794"/>
                </a:lnTo>
                <a:lnTo>
                  <a:pt x="6248959" y="5190"/>
                </a:lnTo>
                <a:lnTo>
                  <a:pt x="6272907" y="7584"/>
                </a:lnTo>
                <a:lnTo>
                  <a:pt x="6296458" y="10777"/>
                </a:lnTo>
                <a:lnTo>
                  <a:pt x="6319609" y="14370"/>
                </a:lnTo>
                <a:lnTo>
                  <a:pt x="6341961" y="18361"/>
                </a:lnTo>
                <a:lnTo>
                  <a:pt x="6361519" y="21953"/>
                </a:lnTo>
                <a:lnTo>
                  <a:pt x="6379082" y="25945"/>
                </a:lnTo>
                <a:lnTo>
                  <a:pt x="6386267" y="27941"/>
                </a:lnTo>
                <a:lnTo>
                  <a:pt x="6393052" y="29936"/>
                </a:lnTo>
                <a:lnTo>
                  <a:pt x="6399040" y="31933"/>
                </a:lnTo>
                <a:lnTo>
                  <a:pt x="6403430" y="33928"/>
                </a:lnTo>
                <a:lnTo>
                  <a:pt x="6407022" y="35924"/>
                </a:lnTo>
                <a:lnTo>
                  <a:pt x="6409418" y="37520"/>
                </a:lnTo>
                <a:lnTo>
                  <a:pt x="6412611" y="41911"/>
                </a:lnTo>
                <a:lnTo>
                  <a:pt x="6415005" y="46302"/>
                </a:lnTo>
                <a:lnTo>
                  <a:pt x="6417800" y="51491"/>
                </a:lnTo>
                <a:lnTo>
                  <a:pt x="6419795" y="56679"/>
                </a:lnTo>
                <a:lnTo>
                  <a:pt x="6423787" y="66659"/>
                </a:lnTo>
                <a:lnTo>
                  <a:pt x="6428178" y="77037"/>
                </a:lnTo>
                <a:lnTo>
                  <a:pt x="6431770" y="81427"/>
                </a:lnTo>
                <a:lnTo>
                  <a:pt x="6434963" y="85818"/>
                </a:lnTo>
                <a:lnTo>
                  <a:pt x="6438156" y="88612"/>
                </a:lnTo>
                <a:lnTo>
                  <a:pt x="6440950" y="91406"/>
                </a:lnTo>
                <a:lnTo>
                  <a:pt x="6443745" y="93002"/>
                </a:lnTo>
                <a:lnTo>
                  <a:pt x="6446539" y="94599"/>
                </a:lnTo>
                <a:lnTo>
                  <a:pt x="6448933" y="95398"/>
                </a:lnTo>
                <a:lnTo>
                  <a:pt x="6451728" y="95797"/>
                </a:lnTo>
                <a:lnTo>
                  <a:pt x="6454123" y="95398"/>
                </a:lnTo>
                <a:lnTo>
                  <a:pt x="6456118" y="94999"/>
                </a:lnTo>
                <a:lnTo>
                  <a:pt x="6458513" y="94200"/>
                </a:lnTo>
                <a:lnTo>
                  <a:pt x="6460509" y="93002"/>
                </a:lnTo>
                <a:lnTo>
                  <a:pt x="6465299" y="89809"/>
                </a:lnTo>
                <a:lnTo>
                  <a:pt x="6469290" y="85818"/>
                </a:lnTo>
                <a:lnTo>
                  <a:pt x="6477672" y="76238"/>
                </a:lnTo>
                <a:lnTo>
                  <a:pt x="6482063" y="71847"/>
                </a:lnTo>
                <a:lnTo>
                  <a:pt x="6486453" y="67856"/>
                </a:lnTo>
                <a:lnTo>
                  <a:pt x="6488849" y="66259"/>
                </a:lnTo>
                <a:lnTo>
                  <a:pt x="6491243" y="64662"/>
                </a:lnTo>
                <a:lnTo>
                  <a:pt x="6493638" y="63465"/>
                </a:lnTo>
                <a:lnTo>
                  <a:pt x="6496832" y="62667"/>
                </a:lnTo>
                <a:lnTo>
                  <a:pt x="6499626" y="62268"/>
                </a:lnTo>
                <a:lnTo>
                  <a:pt x="6502419" y="62268"/>
                </a:lnTo>
                <a:lnTo>
                  <a:pt x="6505613" y="62667"/>
                </a:lnTo>
                <a:lnTo>
                  <a:pt x="6508806" y="63465"/>
                </a:lnTo>
                <a:lnTo>
                  <a:pt x="6505613" y="69852"/>
                </a:lnTo>
                <a:lnTo>
                  <a:pt x="6503617" y="76238"/>
                </a:lnTo>
                <a:lnTo>
                  <a:pt x="6502419" y="81826"/>
                </a:lnTo>
                <a:lnTo>
                  <a:pt x="6502020" y="87415"/>
                </a:lnTo>
                <a:lnTo>
                  <a:pt x="6502419" y="92204"/>
                </a:lnTo>
                <a:lnTo>
                  <a:pt x="6503617" y="96994"/>
                </a:lnTo>
                <a:lnTo>
                  <a:pt x="6505213" y="100985"/>
                </a:lnTo>
                <a:lnTo>
                  <a:pt x="6507609" y="104977"/>
                </a:lnTo>
                <a:lnTo>
                  <a:pt x="6510403" y="108968"/>
                </a:lnTo>
                <a:lnTo>
                  <a:pt x="6513595" y="112561"/>
                </a:lnTo>
                <a:lnTo>
                  <a:pt x="6517188" y="116153"/>
                </a:lnTo>
                <a:lnTo>
                  <a:pt x="6521179" y="119346"/>
                </a:lnTo>
                <a:lnTo>
                  <a:pt x="6529961" y="125334"/>
                </a:lnTo>
                <a:lnTo>
                  <a:pt x="6539141" y="131321"/>
                </a:lnTo>
                <a:lnTo>
                  <a:pt x="6548722" y="137308"/>
                </a:lnTo>
                <a:lnTo>
                  <a:pt x="6557503" y="143295"/>
                </a:lnTo>
                <a:lnTo>
                  <a:pt x="6561893" y="146489"/>
                </a:lnTo>
                <a:lnTo>
                  <a:pt x="6565884" y="150480"/>
                </a:lnTo>
                <a:lnTo>
                  <a:pt x="6569477" y="154072"/>
                </a:lnTo>
                <a:lnTo>
                  <a:pt x="6572670" y="157665"/>
                </a:lnTo>
                <a:lnTo>
                  <a:pt x="6575065" y="162055"/>
                </a:lnTo>
                <a:lnTo>
                  <a:pt x="6577460" y="166447"/>
                </a:lnTo>
                <a:lnTo>
                  <a:pt x="6579057" y="170837"/>
                </a:lnTo>
                <a:lnTo>
                  <a:pt x="6579855" y="176026"/>
                </a:lnTo>
                <a:lnTo>
                  <a:pt x="6580254" y="181614"/>
                </a:lnTo>
                <a:lnTo>
                  <a:pt x="6579855" y="187601"/>
                </a:lnTo>
                <a:lnTo>
                  <a:pt x="6578658" y="193988"/>
                </a:lnTo>
                <a:lnTo>
                  <a:pt x="6576263" y="200375"/>
                </a:lnTo>
                <a:lnTo>
                  <a:pt x="6581451" y="225520"/>
                </a:lnTo>
                <a:lnTo>
                  <a:pt x="6585443" y="250268"/>
                </a:lnTo>
                <a:lnTo>
                  <a:pt x="6589435" y="274616"/>
                </a:lnTo>
                <a:lnTo>
                  <a:pt x="6592627" y="299763"/>
                </a:lnTo>
                <a:lnTo>
                  <a:pt x="6595023" y="324510"/>
                </a:lnTo>
                <a:lnTo>
                  <a:pt x="6595821" y="336884"/>
                </a:lnTo>
                <a:lnTo>
                  <a:pt x="6596220" y="349656"/>
                </a:lnTo>
                <a:lnTo>
                  <a:pt x="6596619" y="362031"/>
                </a:lnTo>
                <a:lnTo>
                  <a:pt x="6596619" y="374803"/>
                </a:lnTo>
                <a:lnTo>
                  <a:pt x="6596220" y="387575"/>
                </a:lnTo>
                <a:lnTo>
                  <a:pt x="6595821" y="399950"/>
                </a:lnTo>
                <a:lnTo>
                  <a:pt x="6599014" y="425895"/>
                </a:lnTo>
                <a:lnTo>
                  <a:pt x="6601809" y="451840"/>
                </a:lnTo>
                <a:lnTo>
                  <a:pt x="6604203" y="477385"/>
                </a:lnTo>
                <a:lnTo>
                  <a:pt x="6605800" y="503330"/>
                </a:lnTo>
                <a:lnTo>
                  <a:pt x="6607396" y="529274"/>
                </a:lnTo>
                <a:lnTo>
                  <a:pt x="6608594" y="555219"/>
                </a:lnTo>
                <a:lnTo>
                  <a:pt x="6608993" y="581164"/>
                </a:lnTo>
                <a:lnTo>
                  <a:pt x="6609791" y="606710"/>
                </a:lnTo>
                <a:lnTo>
                  <a:pt x="6610589" y="658600"/>
                </a:lnTo>
                <a:lnTo>
                  <a:pt x="6610989" y="710888"/>
                </a:lnTo>
                <a:lnTo>
                  <a:pt x="6611787" y="762379"/>
                </a:lnTo>
                <a:lnTo>
                  <a:pt x="6612586" y="788324"/>
                </a:lnTo>
                <a:lnTo>
                  <a:pt x="6613783" y="814668"/>
                </a:lnTo>
                <a:lnTo>
                  <a:pt x="6630547" y="1345538"/>
                </a:lnTo>
                <a:lnTo>
                  <a:pt x="6648509" y="1345937"/>
                </a:lnTo>
                <a:lnTo>
                  <a:pt x="6656492" y="1310813"/>
                </a:lnTo>
                <a:lnTo>
                  <a:pt x="6664475" y="1275289"/>
                </a:lnTo>
                <a:lnTo>
                  <a:pt x="6671659" y="1240162"/>
                </a:lnTo>
                <a:lnTo>
                  <a:pt x="6678844" y="1204639"/>
                </a:lnTo>
                <a:lnTo>
                  <a:pt x="6707184" y="1062940"/>
                </a:lnTo>
                <a:lnTo>
                  <a:pt x="6714369" y="1027416"/>
                </a:lnTo>
                <a:lnTo>
                  <a:pt x="6721554" y="992290"/>
                </a:lnTo>
                <a:lnTo>
                  <a:pt x="6729936" y="956766"/>
                </a:lnTo>
                <a:lnTo>
                  <a:pt x="6737919" y="921641"/>
                </a:lnTo>
                <a:lnTo>
                  <a:pt x="6746301" y="886914"/>
                </a:lnTo>
                <a:lnTo>
                  <a:pt x="6755881" y="851789"/>
                </a:lnTo>
                <a:lnTo>
                  <a:pt x="6765860" y="817063"/>
                </a:lnTo>
                <a:lnTo>
                  <a:pt x="6776237" y="782337"/>
                </a:lnTo>
                <a:lnTo>
                  <a:pt x="6775040" y="767568"/>
                </a:lnTo>
                <a:lnTo>
                  <a:pt x="6774641" y="753598"/>
                </a:lnTo>
                <a:lnTo>
                  <a:pt x="6775040" y="738829"/>
                </a:lnTo>
                <a:lnTo>
                  <a:pt x="6776636" y="724859"/>
                </a:lnTo>
                <a:lnTo>
                  <a:pt x="6778632" y="710888"/>
                </a:lnTo>
                <a:lnTo>
                  <a:pt x="6781427" y="696519"/>
                </a:lnTo>
                <a:lnTo>
                  <a:pt x="6785418" y="682549"/>
                </a:lnTo>
                <a:lnTo>
                  <a:pt x="6791006" y="668578"/>
                </a:lnTo>
                <a:lnTo>
                  <a:pt x="6790607" y="663390"/>
                </a:lnTo>
                <a:lnTo>
                  <a:pt x="6790607" y="658200"/>
                </a:lnTo>
                <a:lnTo>
                  <a:pt x="6791006" y="653410"/>
                </a:lnTo>
                <a:lnTo>
                  <a:pt x="6791405" y="648222"/>
                </a:lnTo>
                <a:lnTo>
                  <a:pt x="6792603" y="643432"/>
                </a:lnTo>
                <a:lnTo>
                  <a:pt x="6793800" y="638642"/>
                </a:lnTo>
                <a:lnTo>
                  <a:pt x="6795396" y="633852"/>
                </a:lnTo>
                <a:lnTo>
                  <a:pt x="6796994" y="629462"/>
                </a:lnTo>
                <a:lnTo>
                  <a:pt x="6800985" y="620680"/>
                </a:lnTo>
                <a:lnTo>
                  <a:pt x="6805774" y="612298"/>
                </a:lnTo>
                <a:lnTo>
                  <a:pt x="6810964" y="603517"/>
                </a:lnTo>
                <a:lnTo>
                  <a:pt x="6816153" y="595135"/>
                </a:lnTo>
                <a:lnTo>
                  <a:pt x="6822140" y="586752"/>
                </a:lnTo>
                <a:lnTo>
                  <a:pt x="6827329" y="577971"/>
                </a:lnTo>
                <a:lnTo>
                  <a:pt x="6832118" y="569190"/>
                </a:lnTo>
                <a:lnTo>
                  <a:pt x="6836509" y="560009"/>
                </a:lnTo>
                <a:lnTo>
                  <a:pt x="6839702" y="550829"/>
                </a:lnTo>
                <a:lnTo>
                  <a:pt x="6841300" y="546039"/>
                </a:lnTo>
                <a:lnTo>
                  <a:pt x="6842497" y="540850"/>
                </a:lnTo>
                <a:lnTo>
                  <a:pt x="6843295" y="535661"/>
                </a:lnTo>
                <a:lnTo>
                  <a:pt x="6844093" y="530872"/>
                </a:lnTo>
                <a:lnTo>
                  <a:pt x="6844093" y="525283"/>
                </a:lnTo>
                <a:lnTo>
                  <a:pt x="6844093" y="520094"/>
                </a:lnTo>
                <a:lnTo>
                  <a:pt x="6844093" y="515304"/>
                </a:lnTo>
                <a:lnTo>
                  <a:pt x="6844892" y="511312"/>
                </a:lnTo>
                <a:lnTo>
                  <a:pt x="6846488" y="507720"/>
                </a:lnTo>
                <a:lnTo>
                  <a:pt x="6848484" y="505326"/>
                </a:lnTo>
                <a:lnTo>
                  <a:pt x="6851278" y="503330"/>
                </a:lnTo>
                <a:lnTo>
                  <a:pt x="6854471" y="502531"/>
                </a:lnTo>
                <a:lnTo>
                  <a:pt x="6857664" y="501733"/>
                </a:lnTo>
                <a:lnTo>
                  <a:pt x="6861656" y="501334"/>
                </a:lnTo>
                <a:lnTo>
                  <a:pt x="6865647" y="501733"/>
                </a:lnTo>
                <a:lnTo>
                  <a:pt x="6869639" y="501733"/>
                </a:lnTo>
                <a:lnTo>
                  <a:pt x="6878021" y="502931"/>
                </a:lnTo>
                <a:lnTo>
                  <a:pt x="6886803" y="504128"/>
                </a:lnTo>
                <a:lnTo>
                  <a:pt x="6894386" y="504927"/>
                </a:lnTo>
                <a:lnTo>
                  <a:pt x="6945078" y="505326"/>
                </a:lnTo>
                <a:lnTo>
                  <a:pt x="6996170" y="505725"/>
                </a:lnTo>
                <a:lnTo>
                  <a:pt x="7098353" y="506124"/>
                </a:lnTo>
                <a:lnTo>
                  <a:pt x="7095957" y="494948"/>
                </a:lnTo>
                <a:lnTo>
                  <a:pt x="7095558" y="490158"/>
                </a:lnTo>
                <a:lnTo>
                  <a:pt x="7095159" y="485768"/>
                </a:lnTo>
                <a:lnTo>
                  <a:pt x="7095159" y="482175"/>
                </a:lnTo>
                <a:lnTo>
                  <a:pt x="7095159" y="478583"/>
                </a:lnTo>
                <a:lnTo>
                  <a:pt x="7095957" y="475389"/>
                </a:lnTo>
                <a:lnTo>
                  <a:pt x="7096756" y="472595"/>
                </a:lnTo>
                <a:lnTo>
                  <a:pt x="7097554" y="470600"/>
                </a:lnTo>
                <a:lnTo>
                  <a:pt x="7099151" y="468604"/>
                </a:lnTo>
                <a:lnTo>
                  <a:pt x="7100349" y="467007"/>
                </a:lnTo>
                <a:lnTo>
                  <a:pt x="7101945" y="465809"/>
                </a:lnTo>
                <a:lnTo>
                  <a:pt x="7103941" y="465011"/>
                </a:lnTo>
                <a:lnTo>
                  <a:pt x="7105936" y="464213"/>
                </a:lnTo>
                <a:lnTo>
                  <a:pt x="7107933" y="463814"/>
                </a:lnTo>
                <a:lnTo>
                  <a:pt x="7110327" y="463415"/>
                </a:lnTo>
                <a:lnTo>
                  <a:pt x="7115516" y="463415"/>
                </a:lnTo>
                <a:lnTo>
                  <a:pt x="7121104" y="464213"/>
                </a:lnTo>
                <a:lnTo>
                  <a:pt x="7126693" y="465410"/>
                </a:lnTo>
                <a:lnTo>
                  <a:pt x="7132280" y="466608"/>
                </a:lnTo>
                <a:lnTo>
                  <a:pt x="7143856" y="469003"/>
                </a:lnTo>
                <a:lnTo>
                  <a:pt x="7149444" y="469801"/>
                </a:lnTo>
                <a:lnTo>
                  <a:pt x="7154633" y="470200"/>
                </a:lnTo>
                <a:lnTo>
                  <a:pt x="7168604" y="469402"/>
                </a:lnTo>
                <a:lnTo>
                  <a:pt x="7182973" y="467806"/>
                </a:lnTo>
                <a:lnTo>
                  <a:pt x="7197342" y="465410"/>
                </a:lnTo>
                <a:lnTo>
                  <a:pt x="7211312" y="462616"/>
                </a:lnTo>
                <a:lnTo>
                  <a:pt x="7240051" y="457427"/>
                </a:lnTo>
                <a:lnTo>
                  <a:pt x="7254421" y="455432"/>
                </a:lnTo>
                <a:lnTo>
                  <a:pt x="7268790" y="453835"/>
                </a:lnTo>
                <a:lnTo>
                  <a:pt x="7275575" y="453436"/>
                </a:lnTo>
                <a:lnTo>
                  <a:pt x="7283159" y="453037"/>
                </a:lnTo>
                <a:lnTo>
                  <a:pt x="7289945" y="453037"/>
                </a:lnTo>
                <a:lnTo>
                  <a:pt x="7296731" y="453436"/>
                </a:lnTo>
                <a:lnTo>
                  <a:pt x="7303916" y="454234"/>
                </a:lnTo>
                <a:lnTo>
                  <a:pt x="7311101" y="455032"/>
                </a:lnTo>
                <a:lnTo>
                  <a:pt x="7317885" y="456629"/>
                </a:lnTo>
                <a:lnTo>
                  <a:pt x="7324671" y="458225"/>
                </a:lnTo>
                <a:lnTo>
                  <a:pt x="7331457" y="460621"/>
                </a:lnTo>
                <a:lnTo>
                  <a:pt x="7338243" y="463016"/>
                </a:lnTo>
                <a:lnTo>
                  <a:pt x="7345028" y="466208"/>
                </a:lnTo>
                <a:lnTo>
                  <a:pt x="7351813" y="469801"/>
                </a:lnTo>
                <a:lnTo>
                  <a:pt x="7358599" y="474192"/>
                </a:lnTo>
                <a:lnTo>
                  <a:pt x="7364986" y="479381"/>
                </a:lnTo>
                <a:lnTo>
                  <a:pt x="7371372" y="484569"/>
                </a:lnTo>
                <a:lnTo>
                  <a:pt x="7378157" y="490557"/>
                </a:lnTo>
                <a:lnTo>
                  <a:pt x="7406896" y="513708"/>
                </a:lnTo>
                <a:lnTo>
                  <a:pt x="7414879" y="510115"/>
                </a:lnTo>
                <a:lnTo>
                  <a:pt x="7422862" y="507321"/>
                </a:lnTo>
                <a:lnTo>
                  <a:pt x="7430047" y="505326"/>
                </a:lnTo>
                <a:lnTo>
                  <a:pt x="7437631" y="503729"/>
                </a:lnTo>
                <a:lnTo>
                  <a:pt x="7445215" y="502931"/>
                </a:lnTo>
                <a:lnTo>
                  <a:pt x="7452000" y="502132"/>
                </a:lnTo>
                <a:lnTo>
                  <a:pt x="7458786" y="502132"/>
                </a:lnTo>
                <a:lnTo>
                  <a:pt x="7465572" y="502531"/>
                </a:lnTo>
                <a:lnTo>
                  <a:pt x="7471958" y="503330"/>
                </a:lnTo>
                <a:lnTo>
                  <a:pt x="7478744" y="504528"/>
                </a:lnTo>
                <a:lnTo>
                  <a:pt x="7484731" y="506124"/>
                </a:lnTo>
                <a:lnTo>
                  <a:pt x="7490718" y="508519"/>
                </a:lnTo>
                <a:lnTo>
                  <a:pt x="7496306" y="511712"/>
                </a:lnTo>
                <a:lnTo>
                  <a:pt x="7501495" y="514905"/>
                </a:lnTo>
                <a:lnTo>
                  <a:pt x="7507084" y="518098"/>
                </a:lnTo>
                <a:lnTo>
                  <a:pt x="7512272" y="522090"/>
                </a:lnTo>
                <a:lnTo>
                  <a:pt x="7516663" y="526480"/>
                </a:lnTo>
                <a:lnTo>
                  <a:pt x="7521054" y="531271"/>
                </a:lnTo>
                <a:lnTo>
                  <a:pt x="7525445" y="536459"/>
                </a:lnTo>
                <a:lnTo>
                  <a:pt x="7529037" y="542447"/>
                </a:lnTo>
                <a:lnTo>
                  <a:pt x="7532630" y="548833"/>
                </a:lnTo>
                <a:lnTo>
                  <a:pt x="7536222" y="555219"/>
                </a:lnTo>
                <a:lnTo>
                  <a:pt x="7539414" y="562005"/>
                </a:lnTo>
                <a:lnTo>
                  <a:pt x="7542209" y="569190"/>
                </a:lnTo>
                <a:lnTo>
                  <a:pt x="7544604" y="577173"/>
                </a:lnTo>
                <a:lnTo>
                  <a:pt x="7546599" y="585156"/>
                </a:lnTo>
                <a:lnTo>
                  <a:pt x="7548595" y="593139"/>
                </a:lnTo>
                <a:lnTo>
                  <a:pt x="7550191" y="601920"/>
                </a:lnTo>
                <a:lnTo>
                  <a:pt x="7550990" y="611101"/>
                </a:lnTo>
                <a:lnTo>
                  <a:pt x="7551789" y="620680"/>
                </a:lnTo>
                <a:lnTo>
                  <a:pt x="7552188" y="630260"/>
                </a:lnTo>
                <a:lnTo>
                  <a:pt x="7552188" y="640239"/>
                </a:lnTo>
                <a:lnTo>
                  <a:pt x="7554582" y="649020"/>
                </a:lnTo>
                <a:lnTo>
                  <a:pt x="7556977" y="657402"/>
                </a:lnTo>
                <a:lnTo>
                  <a:pt x="7558574" y="666184"/>
                </a:lnTo>
                <a:lnTo>
                  <a:pt x="7559772" y="674566"/>
                </a:lnTo>
                <a:lnTo>
                  <a:pt x="7560171" y="683746"/>
                </a:lnTo>
                <a:lnTo>
                  <a:pt x="7559772" y="692128"/>
                </a:lnTo>
                <a:lnTo>
                  <a:pt x="7559373" y="696519"/>
                </a:lnTo>
                <a:lnTo>
                  <a:pt x="7558574" y="700910"/>
                </a:lnTo>
                <a:lnTo>
                  <a:pt x="7557376" y="705300"/>
                </a:lnTo>
                <a:lnTo>
                  <a:pt x="7556179" y="710090"/>
                </a:lnTo>
                <a:lnTo>
                  <a:pt x="7559373" y="718872"/>
                </a:lnTo>
                <a:lnTo>
                  <a:pt x="7562166" y="727653"/>
                </a:lnTo>
                <a:lnTo>
                  <a:pt x="7563763" y="736833"/>
                </a:lnTo>
                <a:lnTo>
                  <a:pt x="7564561" y="741224"/>
                </a:lnTo>
                <a:lnTo>
                  <a:pt x="7564960" y="746014"/>
                </a:lnTo>
                <a:lnTo>
                  <a:pt x="7565359" y="750404"/>
                </a:lnTo>
                <a:lnTo>
                  <a:pt x="7564960" y="755194"/>
                </a:lnTo>
                <a:lnTo>
                  <a:pt x="7564561" y="759585"/>
                </a:lnTo>
                <a:lnTo>
                  <a:pt x="7564162" y="763976"/>
                </a:lnTo>
                <a:lnTo>
                  <a:pt x="7562965" y="768366"/>
                </a:lnTo>
                <a:lnTo>
                  <a:pt x="7561368" y="773156"/>
                </a:lnTo>
                <a:lnTo>
                  <a:pt x="7559373" y="777946"/>
                </a:lnTo>
                <a:lnTo>
                  <a:pt x="7556977" y="782337"/>
                </a:lnTo>
                <a:lnTo>
                  <a:pt x="7575738" y="890905"/>
                </a:lnTo>
                <a:lnTo>
                  <a:pt x="7584518" y="890905"/>
                </a:lnTo>
                <a:lnTo>
                  <a:pt x="7593700" y="891704"/>
                </a:lnTo>
                <a:lnTo>
                  <a:pt x="7665946" y="600723"/>
                </a:lnTo>
                <a:lnTo>
                  <a:pt x="7672731" y="577173"/>
                </a:lnTo>
                <a:lnTo>
                  <a:pt x="7678718" y="552824"/>
                </a:lnTo>
                <a:lnTo>
                  <a:pt x="7690294" y="504528"/>
                </a:lnTo>
                <a:lnTo>
                  <a:pt x="7701470" y="456629"/>
                </a:lnTo>
                <a:lnTo>
                  <a:pt x="7713844" y="408332"/>
                </a:lnTo>
                <a:lnTo>
                  <a:pt x="7719831" y="384782"/>
                </a:lnTo>
                <a:lnTo>
                  <a:pt x="7726617" y="360832"/>
                </a:lnTo>
                <a:lnTo>
                  <a:pt x="7733801" y="336884"/>
                </a:lnTo>
                <a:lnTo>
                  <a:pt x="7741784" y="313733"/>
                </a:lnTo>
                <a:lnTo>
                  <a:pt x="7749767" y="290183"/>
                </a:lnTo>
                <a:lnTo>
                  <a:pt x="7758948" y="267032"/>
                </a:lnTo>
                <a:lnTo>
                  <a:pt x="7768926" y="243882"/>
                </a:lnTo>
                <a:lnTo>
                  <a:pt x="7779305" y="221529"/>
                </a:lnTo>
                <a:lnTo>
                  <a:pt x="7781700" y="210353"/>
                </a:lnTo>
                <a:lnTo>
                  <a:pt x="7784494" y="199975"/>
                </a:lnTo>
                <a:lnTo>
                  <a:pt x="7787686" y="190395"/>
                </a:lnTo>
                <a:lnTo>
                  <a:pt x="7791279" y="180815"/>
                </a:lnTo>
                <a:lnTo>
                  <a:pt x="7795270" y="172833"/>
                </a:lnTo>
                <a:lnTo>
                  <a:pt x="7799662" y="165249"/>
                </a:lnTo>
                <a:lnTo>
                  <a:pt x="7802855" y="162055"/>
                </a:lnTo>
                <a:lnTo>
                  <a:pt x="7805649" y="158863"/>
                </a:lnTo>
                <a:lnTo>
                  <a:pt x="7808443" y="155670"/>
                </a:lnTo>
                <a:lnTo>
                  <a:pt x="7811237" y="152875"/>
                </a:lnTo>
                <a:lnTo>
                  <a:pt x="7814430" y="150480"/>
                </a:lnTo>
                <a:lnTo>
                  <a:pt x="7818023" y="148086"/>
                </a:lnTo>
                <a:lnTo>
                  <a:pt x="7821215" y="146089"/>
                </a:lnTo>
                <a:lnTo>
                  <a:pt x="7825207" y="144094"/>
                </a:lnTo>
                <a:lnTo>
                  <a:pt x="7829199" y="142896"/>
                </a:lnTo>
                <a:lnTo>
                  <a:pt x="7833589" y="141699"/>
                </a:lnTo>
                <a:lnTo>
                  <a:pt x="7837980" y="140502"/>
                </a:lnTo>
                <a:lnTo>
                  <a:pt x="7842370" y="140103"/>
                </a:lnTo>
                <a:lnTo>
                  <a:pt x="7847160" y="139703"/>
                </a:lnTo>
                <a:lnTo>
                  <a:pt x="7852350" y="139703"/>
                </a:lnTo>
                <a:lnTo>
                  <a:pt x="7857538" y="140103"/>
                </a:lnTo>
                <a:lnTo>
                  <a:pt x="7863127" y="140502"/>
                </a:lnTo>
                <a:lnTo>
                  <a:pt x="7869113" y="141699"/>
                </a:lnTo>
                <a:lnTo>
                  <a:pt x="7875101" y="142896"/>
                </a:lnTo>
                <a:lnTo>
                  <a:pt x="7881487" y="144493"/>
                </a:lnTo>
                <a:lnTo>
                  <a:pt x="7887874" y="146489"/>
                </a:lnTo>
                <a:lnTo>
                  <a:pt x="7893063" y="147687"/>
                </a:lnTo>
                <a:lnTo>
                  <a:pt x="7897853" y="149283"/>
                </a:lnTo>
                <a:lnTo>
                  <a:pt x="7903440" y="150081"/>
                </a:lnTo>
                <a:lnTo>
                  <a:pt x="7908630" y="150480"/>
                </a:lnTo>
                <a:lnTo>
                  <a:pt x="7919407" y="150879"/>
                </a:lnTo>
                <a:lnTo>
                  <a:pt x="7930184" y="150879"/>
                </a:lnTo>
                <a:lnTo>
                  <a:pt x="7952536" y="149283"/>
                </a:lnTo>
                <a:lnTo>
                  <a:pt x="7964111" y="148884"/>
                </a:lnTo>
                <a:lnTo>
                  <a:pt x="7974490" y="148086"/>
                </a:lnTo>
                <a:lnTo>
                  <a:pt x="7987662" y="145690"/>
                </a:lnTo>
                <a:lnTo>
                  <a:pt x="8000834" y="144094"/>
                </a:lnTo>
                <a:lnTo>
                  <a:pt x="8013207" y="143695"/>
                </a:lnTo>
                <a:lnTo>
                  <a:pt x="8025182" y="144094"/>
                </a:lnTo>
                <a:lnTo>
                  <a:pt x="8037556" y="145291"/>
                </a:lnTo>
                <a:lnTo>
                  <a:pt x="8048732" y="147287"/>
                </a:lnTo>
                <a:lnTo>
                  <a:pt x="8059509" y="150879"/>
                </a:lnTo>
                <a:lnTo>
                  <a:pt x="8070685" y="154871"/>
                </a:lnTo>
                <a:lnTo>
                  <a:pt x="8080664" y="159661"/>
                </a:lnTo>
                <a:lnTo>
                  <a:pt x="8090642" y="165249"/>
                </a:lnTo>
                <a:lnTo>
                  <a:pt x="8100223" y="171635"/>
                </a:lnTo>
                <a:lnTo>
                  <a:pt x="8109403" y="178820"/>
                </a:lnTo>
                <a:lnTo>
                  <a:pt x="8118184" y="187601"/>
                </a:lnTo>
                <a:lnTo>
                  <a:pt x="8126567" y="196383"/>
                </a:lnTo>
                <a:lnTo>
                  <a:pt x="8135348" y="206361"/>
                </a:lnTo>
                <a:lnTo>
                  <a:pt x="8142932" y="217538"/>
                </a:lnTo>
                <a:lnTo>
                  <a:pt x="8148519" y="209555"/>
                </a:lnTo>
                <a:lnTo>
                  <a:pt x="8154906" y="201572"/>
                </a:lnTo>
                <a:lnTo>
                  <a:pt x="8162091" y="193988"/>
                </a:lnTo>
                <a:lnTo>
                  <a:pt x="8165284" y="190795"/>
                </a:lnTo>
                <a:lnTo>
                  <a:pt x="8168876" y="188000"/>
                </a:lnTo>
                <a:lnTo>
                  <a:pt x="8172469" y="185207"/>
                </a:lnTo>
                <a:lnTo>
                  <a:pt x="8176061" y="183610"/>
                </a:lnTo>
                <a:lnTo>
                  <a:pt x="8179654" y="182413"/>
                </a:lnTo>
                <a:lnTo>
                  <a:pt x="8183246" y="182413"/>
                </a:lnTo>
                <a:lnTo>
                  <a:pt x="8185241" y="182413"/>
                </a:lnTo>
                <a:lnTo>
                  <a:pt x="8186838" y="182812"/>
                </a:lnTo>
                <a:lnTo>
                  <a:pt x="8188435" y="183610"/>
                </a:lnTo>
                <a:lnTo>
                  <a:pt x="8190431" y="184807"/>
                </a:lnTo>
                <a:lnTo>
                  <a:pt x="8192426" y="186005"/>
                </a:lnTo>
                <a:lnTo>
                  <a:pt x="8194023" y="187601"/>
                </a:lnTo>
                <a:lnTo>
                  <a:pt x="8197216" y="191593"/>
                </a:lnTo>
                <a:lnTo>
                  <a:pt x="8200409" y="195584"/>
                </a:lnTo>
                <a:lnTo>
                  <a:pt x="8203602" y="199975"/>
                </a:lnTo>
                <a:lnTo>
                  <a:pt x="8210787" y="207958"/>
                </a:lnTo>
                <a:lnTo>
                  <a:pt x="8218770" y="215941"/>
                </a:lnTo>
                <a:lnTo>
                  <a:pt x="8227552" y="223525"/>
                </a:lnTo>
                <a:lnTo>
                  <a:pt x="8244316" y="239092"/>
                </a:lnTo>
                <a:lnTo>
                  <a:pt x="8252698" y="247474"/>
                </a:lnTo>
                <a:lnTo>
                  <a:pt x="8260282" y="255457"/>
                </a:lnTo>
                <a:lnTo>
                  <a:pt x="8263874" y="259847"/>
                </a:lnTo>
                <a:lnTo>
                  <a:pt x="8267067" y="264239"/>
                </a:lnTo>
                <a:lnTo>
                  <a:pt x="8269862" y="268629"/>
                </a:lnTo>
                <a:lnTo>
                  <a:pt x="8272256" y="273419"/>
                </a:lnTo>
                <a:lnTo>
                  <a:pt x="8274651" y="278208"/>
                </a:lnTo>
                <a:lnTo>
                  <a:pt x="8276248" y="283398"/>
                </a:lnTo>
                <a:lnTo>
                  <a:pt x="8277845" y="288587"/>
                </a:lnTo>
                <a:lnTo>
                  <a:pt x="8279042" y="293775"/>
                </a:lnTo>
                <a:lnTo>
                  <a:pt x="8279441" y="299364"/>
                </a:lnTo>
                <a:lnTo>
                  <a:pt x="8279441" y="304951"/>
                </a:lnTo>
                <a:lnTo>
                  <a:pt x="8279042" y="310939"/>
                </a:lnTo>
                <a:lnTo>
                  <a:pt x="8277845" y="317725"/>
                </a:lnTo>
                <a:lnTo>
                  <a:pt x="8276248" y="324111"/>
                </a:lnTo>
                <a:lnTo>
                  <a:pt x="8273853" y="330896"/>
                </a:lnTo>
                <a:lnTo>
                  <a:pt x="8271059" y="337682"/>
                </a:lnTo>
                <a:lnTo>
                  <a:pt x="8267467" y="344867"/>
                </a:lnTo>
                <a:lnTo>
                  <a:pt x="8270660" y="352051"/>
                </a:lnTo>
                <a:lnTo>
                  <a:pt x="8273454" y="358438"/>
                </a:lnTo>
                <a:lnTo>
                  <a:pt x="8276248" y="364824"/>
                </a:lnTo>
                <a:lnTo>
                  <a:pt x="8278643" y="371211"/>
                </a:lnTo>
                <a:lnTo>
                  <a:pt x="8282634" y="385181"/>
                </a:lnTo>
                <a:lnTo>
                  <a:pt x="8286227" y="398353"/>
                </a:lnTo>
                <a:lnTo>
                  <a:pt x="8288622" y="412323"/>
                </a:lnTo>
                <a:lnTo>
                  <a:pt x="8291416" y="425895"/>
                </a:lnTo>
                <a:lnTo>
                  <a:pt x="8292614" y="439465"/>
                </a:lnTo>
                <a:lnTo>
                  <a:pt x="8293811" y="453436"/>
                </a:lnTo>
                <a:lnTo>
                  <a:pt x="8295408" y="481376"/>
                </a:lnTo>
                <a:lnTo>
                  <a:pt x="8297004" y="508519"/>
                </a:lnTo>
                <a:lnTo>
                  <a:pt x="8297802" y="522888"/>
                </a:lnTo>
                <a:lnTo>
                  <a:pt x="8298600" y="536459"/>
                </a:lnTo>
                <a:lnTo>
                  <a:pt x="8299798" y="550430"/>
                </a:lnTo>
                <a:lnTo>
                  <a:pt x="8301793" y="564000"/>
                </a:lnTo>
                <a:lnTo>
                  <a:pt x="8323348" y="567194"/>
                </a:lnTo>
                <a:lnTo>
                  <a:pt x="8338515" y="564000"/>
                </a:lnTo>
                <a:lnTo>
                  <a:pt x="8353683" y="560808"/>
                </a:lnTo>
                <a:lnTo>
                  <a:pt x="8369250" y="558413"/>
                </a:lnTo>
                <a:lnTo>
                  <a:pt x="8384418" y="556816"/>
                </a:lnTo>
                <a:lnTo>
                  <a:pt x="8392402" y="556018"/>
                </a:lnTo>
                <a:lnTo>
                  <a:pt x="8399985" y="556018"/>
                </a:lnTo>
                <a:lnTo>
                  <a:pt x="8407569" y="556018"/>
                </a:lnTo>
                <a:lnTo>
                  <a:pt x="8415153" y="556816"/>
                </a:lnTo>
                <a:lnTo>
                  <a:pt x="8423136" y="557615"/>
                </a:lnTo>
                <a:lnTo>
                  <a:pt x="8430720" y="558812"/>
                </a:lnTo>
                <a:lnTo>
                  <a:pt x="8438304" y="560808"/>
                </a:lnTo>
                <a:lnTo>
                  <a:pt x="8446287" y="563202"/>
                </a:lnTo>
                <a:lnTo>
                  <a:pt x="8450677" y="560808"/>
                </a:lnTo>
                <a:lnTo>
                  <a:pt x="8455867" y="558812"/>
                </a:lnTo>
                <a:lnTo>
                  <a:pt x="8460257" y="557615"/>
                </a:lnTo>
                <a:lnTo>
                  <a:pt x="8464648" y="556417"/>
                </a:lnTo>
                <a:lnTo>
                  <a:pt x="8469437" y="556018"/>
                </a:lnTo>
                <a:lnTo>
                  <a:pt x="8473828" y="555618"/>
                </a:lnTo>
                <a:lnTo>
                  <a:pt x="8478219" y="555618"/>
                </a:lnTo>
                <a:lnTo>
                  <a:pt x="8483009" y="556018"/>
                </a:lnTo>
                <a:lnTo>
                  <a:pt x="8492188" y="557615"/>
                </a:lnTo>
                <a:lnTo>
                  <a:pt x="8501370" y="559610"/>
                </a:lnTo>
                <a:lnTo>
                  <a:pt x="8519730" y="564400"/>
                </a:lnTo>
                <a:lnTo>
                  <a:pt x="8537292" y="566396"/>
                </a:lnTo>
                <a:lnTo>
                  <a:pt x="8554856" y="569190"/>
                </a:lnTo>
                <a:lnTo>
                  <a:pt x="8563636" y="571185"/>
                </a:lnTo>
                <a:lnTo>
                  <a:pt x="8572018" y="573181"/>
                </a:lnTo>
                <a:lnTo>
                  <a:pt x="8580002" y="575576"/>
                </a:lnTo>
                <a:lnTo>
                  <a:pt x="8588784" y="578769"/>
                </a:lnTo>
                <a:lnTo>
                  <a:pt x="8596368" y="581563"/>
                </a:lnTo>
                <a:lnTo>
                  <a:pt x="8604350" y="585156"/>
                </a:lnTo>
                <a:lnTo>
                  <a:pt x="8611536" y="589546"/>
                </a:lnTo>
                <a:lnTo>
                  <a:pt x="8619518" y="594336"/>
                </a:lnTo>
                <a:lnTo>
                  <a:pt x="8626304" y="599525"/>
                </a:lnTo>
                <a:lnTo>
                  <a:pt x="8633090" y="605512"/>
                </a:lnTo>
                <a:lnTo>
                  <a:pt x="8639076" y="612697"/>
                </a:lnTo>
                <a:lnTo>
                  <a:pt x="8645064" y="619882"/>
                </a:lnTo>
                <a:lnTo>
                  <a:pt x="8646260" y="619483"/>
                </a:lnTo>
                <a:lnTo>
                  <a:pt x="8647458" y="619084"/>
                </a:lnTo>
                <a:lnTo>
                  <a:pt x="8648656" y="619084"/>
                </a:lnTo>
                <a:lnTo>
                  <a:pt x="8650252" y="619084"/>
                </a:lnTo>
                <a:lnTo>
                  <a:pt x="8652248" y="620281"/>
                </a:lnTo>
                <a:lnTo>
                  <a:pt x="8654642" y="621878"/>
                </a:lnTo>
                <a:lnTo>
                  <a:pt x="8656640" y="623873"/>
                </a:lnTo>
                <a:lnTo>
                  <a:pt x="8658634" y="626268"/>
                </a:lnTo>
                <a:lnTo>
                  <a:pt x="8662626" y="631058"/>
                </a:lnTo>
                <a:lnTo>
                  <a:pt x="8664622" y="633453"/>
                </a:lnTo>
                <a:lnTo>
                  <a:pt x="8667018" y="635049"/>
                </a:lnTo>
                <a:lnTo>
                  <a:pt x="8669012" y="635848"/>
                </a:lnTo>
                <a:lnTo>
                  <a:pt x="8670210" y="635848"/>
                </a:lnTo>
                <a:lnTo>
                  <a:pt x="8671008" y="635848"/>
                </a:lnTo>
                <a:lnTo>
                  <a:pt x="8672206" y="635448"/>
                </a:lnTo>
                <a:lnTo>
                  <a:pt x="8673402" y="635049"/>
                </a:lnTo>
                <a:lnTo>
                  <a:pt x="8675798" y="632655"/>
                </a:lnTo>
                <a:lnTo>
                  <a:pt x="8678194" y="629063"/>
                </a:lnTo>
                <a:lnTo>
                  <a:pt x="8680588" y="623474"/>
                </a:lnTo>
                <a:lnTo>
                  <a:pt x="8683382" y="619084"/>
                </a:lnTo>
                <a:lnTo>
                  <a:pt x="8685778" y="615092"/>
                </a:lnTo>
                <a:lnTo>
                  <a:pt x="8688970" y="611500"/>
                </a:lnTo>
                <a:lnTo>
                  <a:pt x="8692162" y="607907"/>
                </a:lnTo>
                <a:lnTo>
                  <a:pt x="8695356" y="605113"/>
                </a:lnTo>
                <a:lnTo>
                  <a:pt x="8698948" y="602719"/>
                </a:lnTo>
                <a:lnTo>
                  <a:pt x="8702542" y="601122"/>
                </a:lnTo>
                <a:lnTo>
                  <a:pt x="8706134" y="599924"/>
                </a:lnTo>
                <a:lnTo>
                  <a:pt x="8709328" y="599126"/>
                </a:lnTo>
                <a:lnTo>
                  <a:pt x="8712920" y="599126"/>
                </a:lnTo>
                <a:lnTo>
                  <a:pt x="8716112" y="599525"/>
                </a:lnTo>
                <a:lnTo>
                  <a:pt x="8718906" y="600324"/>
                </a:lnTo>
                <a:lnTo>
                  <a:pt x="8721302" y="601521"/>
                </a:lnTo>
                <a:lnTo>
                  <a:pt x="8723298" y="603517"/>
                </a:lnTo>
                <a:lnTo>
                  <a:pt x="8724494" y="606311"/>
                </a:lnTo>
                <a:lnTo>
                  <a:pt x="8725292" y="609504"/>
                </a:lnTo>
                <a:lnTo>
                  <a:pt x="8726090" y="614294"/>
                </a:lnTo>
                <a:lnTo>
                  <a:pt x="8726890" y="618685"/>
                </a:lnTo>
                <a:lnTo>
                  <a:pt x="8728486" y="623075"/>
                </a:lnTo>
                <a:lnTo>
                  <a:pt x="8729684" y="627466"/>
                </a:lnTo>
                <a:lnTo>
                  <a:pt x="8733276" y="635049"/>
                </a:lnTo>
                <a:lnTo>
                  <a:pt x="8737666" y="643032"/>
                </a:lnTo>
                <a:lnTo>
                  <a:pt x="8742456" y="650217"/>
                </a:lnTo>
                <a:lnTo>
                  <a:pt x="8748444" y="657003"/>
                </a:lnTo>
                <a:lnTo>
                  <a:pt x="8759620" y="670175"/>
                </a:lnTo>
                <a:lnTo>
                  <a:pt x="8764810" y="676960"/>
                </a:lnTo>
                <a:lnTo>
                  <a:pt x="8770396" y="683746"/>
                </a:lnTo>
                <a:lnTo>
                  <a:pt x="8775186" y="690532"/>
                </a:lnTo>
                <a:lnTo>
                  <a:pt x="8779578" y="697716"/>
                </a:lnTo>
                <a:lnTo>
                  <a:pt x="8783570" y="705300"/>
                </a:lnTo>
                <a:lnTo>
                  <a:pt x="8785166" y="709292"/>
                </a:lnTo>
                <a:lnTo>
                  <a:pt x="8786364" y="713283"/>
                </a:lnTo>
                <a:lnTo>
                  <a:pt x="8787162" y="717674"/>
                </a:lnTo>
                <a:lnTo>
                  <a:pt x="8787960" y="721665"/>
                </a:lnTo>
                <a:lnTo>
                  <a:pt x="8788358" y="726456"/>
                </a:lnTo>
                <a:lnTo>
                  <a:pt x="8788758" y="730846"/>
                </a:lnTo>
                <a:lnTo>
                  <a:pt x="8791952" y="763976"/>
                </a:lnTo>
                <a:lnTo>
                  <a:pt x="8793948" y="836222"/>
                </a:lnTo>
                <a:lnTo>
                  <a:pt x="8810312" y="927627"/>
                </a:lnTo>
                <a:lnTo>
                  <a:pt x="8825480" y="928825"/>
                </a:lnTo>
                <a:lnTo>
                  <a:pt x="8840648" y="929624"/>
                </a:lnTo>
                <a:lnTo>
                  <a:pt x="8856614" y="930023"/>
                </a:lnTo>
                <a:lnTo>
                  <a:pt x="8871782" y="929624"/>
                </a:lnTo>
                <a:lnTo>
                  <a:pt x="8902916" y="929225"/>
                </a:lnTo>
                <a:lnTo>
                  <a:pt x="8918882" y="929624"/>
                </a:lnTo>
                <a:lnTo>
                  <a:pt x="8934050" y="930023"/>
                </a:lnTo>
                <a:lnTo>
                  <a:pt x="8949216" y="931619"/>
                </a:lnTo>
                <a:lnTo>
                  <a:pt x="8956800" y="932817"/>
                </a:lnTo>
                <a:lnTo>
                  <a:pt x="8963986" y="934413"/>
                </a:lnTo>
                <a:lnTo>
                  <a:pt x="8971170" y="936009"/>
                </a:lnTo>
                <a:lnTo>
                  <a:pt x="8978754" y="938006"/>
                </a:lnTo>
                <a:lnTo>
                  <a:pt x="8985940" y="940800"/>
                </a:lnTo>
                <a:lnTo>
                  <a:pt x="8993124" y="943593"/>
                </a:lnTo>
                <a:lnTo>
                  <a:pt x="8999908" y="946787"/>
                </a:lnTo>
                <a:lnTo>
                  <a:pt x="9006694" y="950379"/>
                </a:lnTo>
                <a:lnTo>
                  <a:pt x="9013880" y="954370"/>
                </a:lnTo>
                <a:lnTo>
                  <a:pt x="9020266" y="959160"/>
                </a:lnTo>
                <a:lnTo>
                  <a:pt x="9026652" y="964350"/>
                </a:lnTo>
                <a:lnTo>
                  <a:pt x="9033038" y="969937"/>
                </a:lnTo>
                <a:lnTo>
                  <a:pt x="9039426" y="976723"/>
                </a:lnTo>
                <a:lnTo>
                  <a:pt x="9045812" y="983509"/>
                </a:lnTo>
                <a:lnTo>
                  <a:pt x="9054594" y="981513"/>
                </a:lnTo>
                <a:lnTo>
                  <a:pt x="9062576" y="979916"/>
                </a:lnTo>
                <a:lnTo>
                  <a:pt x="9070558" y="978719"/>
                </a:lnTo>
                <a:lnTo>
                  <a:pt x="9078142" y="978320"/>
                </a:lnTo>
                <a:lnTo>
                  <a:pt x="9085328" y="978320"/>
                </a:lnTo>
                <a:lnTo>
                  <a:pt x="9092114" y="979118"/>
                </a:lnTo>
                <a:lnTo>
                  <a:pt x="9098100" y="979916"/>
                </a:lnTo>
                <a:lnTo>
                  <a:pt x="9104088" y="981513"/>
                </a:lnTo>
                <a:lnTo>
                  <a:pt x="9110076" y="983509"/>
                </a:lnTo>
                <a:lnTo>
                  <a:pt x="9115264" y="985904"/>
                </a:lnTo>
                <a:lnTo>
                  <a:pt x="9120452" y="988697"/>
                </a:lnTo>
                <a:lnTo>
                  <a:pt x="9124844" y="991492"/>
                </a:lnTo>
                <a:lnTo>
                  <a:pt x="9129234" y="995084"/>
                </a:lnTo>
                <a:lnTo>
                  <a:pt x="9133624" y="998676"/>
                </a:lnTo>
                <a:lnTo>
                  <a:pt x="9137616" y="1002668"/>
                </a:lnTo>
                <a:lnTo>
                  <a:pt x="9141608" y="1007457"/>
                </a:lnTo>
                <a:lnTo>
                  <a:pt x="9145200" y="1011849"/>
                </a:lnTo>
                <a:lnTo>
                  <a:pt x="9148792" y="1016638"/>
                </a:lnTo>
                <a:lnTo>
                  <a:pt x="9154780" y="1026617"/>
                </a:lnTo>
                <a:lnTo>
                  <a:pt x="9160766" y="1037394"/>
                </a:lnTo>
                <a:lnTo>
                  <a:pt x="9166356" y="1048969"/>
                </a:lnTo>
                <a:lnTo>
                  <a:pt x="9177132" y="1072120"/>
                </a:lnTo>
                <a:lnTo>
                  <a:pt x="9182322" y="1083696"/>
                </a:lnTo>
                <a:lnTo>
                  <a:pt x="9187908" y="1094472"/>
                </a:lnTo>
                <a:lnTo>
                  <a:pt x="9212258" y="1214218"/>
                </a:lnTo>
                <a:lnTo>
                  <a:pt x="9246186" y="1199849"/>
                </a:lnTo>
                <a:lnTo>
                  <a:pt x="9248180" y="1191865"/>
                </a:lnTo>
                <a:lnTo>
                  <a:pt x="9249378" y="1183483"/>
                </a:lnTo>
                <a:lnTo>
                  <a:pt x="9248980" y="1165921"/>
                </a:lnTo>
                <a:lnTo>
                  <a:pt x="9249778" y="1149156"/>
                </a:lnTo>
                <a:lnTo>
                  <a:pt x="9250976" y="1131993"/>
                </a:lnTo>
                <a:lnTo>
                  <a:pt x="9252972" y="1115627"/>
                </a:lnTo>
                <a:lnTo>
                  <a:pt x="9255366" y="1098864"/>
                </a:lnTo>
                <a:lnTo>
                  <a:pt x="9258558" y="1082897"/>
                </a:lnTo>
                <a:lnTo>
                  <a:pt x="9262550" y="1066532"/>
                </a:lnTo>
                <a:lnTo>
                  <a:pt x="9266940" y="1050566"/>
                </a:lnTo>
                <a:lnTo>
                  <a:pt x="9272130" y="1034601"/>
                </a:lnTo>
                <a:lnTo>
                  <a:pt x="9277320" y="1019033"/>
                </a:lnTo>
                <a:lnTo>
                  <a:pt x="9283306" y="1003466"/>
                </a:lnTo>
                <a:lnTo>
                  <a:pt x="9289294" y="987899"/>
                </a:lnTo>
                <a:lnTo>
                  <a:pt x="9296080" y="972732"/>
                </a:lnTo>
                <a:lnTo>
                  <a:pt x="9303264" y="957165"/>
                </a:lnTo>
                <a:lnTo>
                  <a:pt x="9310448" y="942396"/>
                </a:lnTo>
                <a:lnTo>
                  <a:pt x="9318032" y="926829"/>
                </a:lnTo>
                <a:lnTo>
                  <a:pt x="9318032" y="926430"/>
                </a:lnTo>
                <a:lnTo>
                  <a:pt x="9321226" y="913657"/>
                </a:lnTo>
                <a:lnTo>
                  <a:pt x="9324818" y="901683"/>
                </a:lnTo>
                <a:lnTo>
                  <a:pt x="9329208" y="890905"/>
                </a:lnTo>
                <a:lnTo>
                  <a:pt x="9331604" y="885717"/>
                </a:lnTo>
                <a:lnTo>
                  <a:pt x="9333998" y="880927"/>
                </a:lnTo>
                <a:lnTo>
                  <a:pt x="9337192" y="876137"/>
                </a:lnTo>
                <a:lnTo>
                  <a:pt x="9339986" y="871746"/>
                </a:lnTo>
                <a:lnTo>
                  <a:pt x="9342780" y="867356"/>
                </a:lnTo>
                <a:lnTo>
                  <a:pt x="9345972" y="863364"/>
                </a:lnTo>
                <a:lnTo>
                  <a:pt x="9349566" y="859772"/>
                </a:lnTo>
                <a:lnTo>
                  <a:pt x="9353158" y="856578"/>
                </a:lnTo>
                <a:lnTo>
                  <a:pt x="9356750" y="853385"/>
                </a:lnTo>
                <a:lnTo>
                  <a:pt x="9360742" y="850193"/>
                </a:lnTo>
                <a:lnTo>
                  <a:pt x="9364732" y="847398"/>
                </a:lnTo>
                <a:lnTo>
                  <a:pt x="9369124" y="845003"/>
                </a:lnTo>
                <a:lnTo>
                  <a:pt x="9373514" y="842609"/>
                </a:lnTo>
                <a:lnTo>
                  <a:pt x="9378304" y="840214"/>
                </a:lnTo>
                <a:lnTo>
                  <a:pt x="9383094" y="838617"/>
                </a:lnTo>
                <a:lnTo>
                  <a:pt x="9387884" y="837020"/>
                </a:lnTo>
                <a:lnTo>
                  <a:pt x="9393074" y="835424"/>
                </a:lnTo>
                <a:lnTo>
                  <a:pt x="9398262" y="834226"/>
                </a:lnTo>
                <a:lnTo>
                  <a:pt x="9404250" y="833428"/>
                </a:lnTo>
                <a:lnTo>
                  <a:pt x="9409836" y="832630"/>
                </a:lnTo>
                <a:lnTo>
                  <a:pt x="9421812" y="832231"/>
                </a:lnTo>
                <a:lnTo>
                  <a:pt x="9434984" y="832231"/>
                </a:lnTo>
                <a:lnTo>
                  <a:pt x="9448156" y="833428"/>
                </a:lnTo>
                <a:lnTo>
                  <a:pt x="9459732" y="834226"/>
                </a:lnTo>
                <a:lnTo>
                  <a:pt x="9471306" y="835025"/>
                </a:lnTo>
                <a:lnTo>
                  <a:pt x="9482484" y="835025"/>
                </a:lnTo>
                <a:lnTo>
                  <a:pt x="9494058" y="834625"/>
                </a:lnTo>
                <a:lnTo>
                  <a:pt x="9517210" y="833827"/>
                </a:lnTo>
                <a:lnTo>
                  <a:pt x="9540758" y="833428"/>
                </a:lnTo>
                <a:lnTo>
                  <a:pt x="9551936" y="833428"/>
                </a:lnTo>
                <a:lnTo>
                  <a:pt x="9563510" y="833827"/>
                </a:lnTo>
                <a:lnTo>
                  <a:pt x="9575086" y="835025"/>
                </a:lnTo>
                <a:lnTo>
                  <a:pt x="9586262" y="836621"/>
                </a:lnTo>
                <a:lnTo>
                  <a:pt x="9597838" y="839016"/>
                </a:lnTo>
                <a:lnTo>
                  <a:pt x="9609014" y="843008"/>
                </a:lnTo>
                <a:lnTo>
                  <a:pt x="9614602" y="845003"/>
                </a:lnTo>
                <a:lnTo>
                  <a:pt x="9620190" y="846999"/>
                </a:lnTo>
                <a:lnTo>
                  <a:pt x="9625380" y="849793"/>
                </a:lnTo>
                <a:lnTo>
                  <a:pt x="9631366" y="852587"/>
                </a:lnTo>
                <a:lnTo>
                  <a:pt x="9637354" y="854982"/>
                </a:lnTo>
                <a:lnTo>
                  <a:pt x="9643740" y="857777"/>
                </a:lnTo>
                <a:lnTo>
                  <a:pt x="9649328" y="860570"/>
                </a:lnTo>
                <a:lnTo>
                  <a:pt x="9655316" y="863763"/>
                </a:lnTo>
                <a:lnTo>
                  <a:pt x="9666492" y="870549"/>
                </a:lnTo>
                <a:lnTo>
                  <a:pt x="9677270" y="878133"/>
                </a:lnTo>
                <a:lnTo>
                  <a:pt x="9687248" y="886116"/>
                </a:lnTo>
                <a:lnTo>
                  <a:pt x="9697226" y="894498"/>
                </a:lnTo>
                <a:lnTo>
                  <a:pt x="9706806" y="903280"/>
                </a:lnTo>
                <a:lnTo>
                  <a:pt x="9715986" y="912460"/>
                </a:lnTo>
                <a:lnTo>
                  <a:pt x="9734348" y="930821"/>
                </a:lnTo>
                <a:lnTo>
                  <a:pt x="9752310" y="949581"/>
                </a:lnTo>
                <a:lnTo>
                  <a:pt x="9762288" y="958761"/>
                </a:lnTo>
                <a:lnTo>
                  <a:pt x="9771868" y="967144"/>
                </a:lnTo>
                <a:lnTo>
                  <a:pt x="9781846" y="975925"/>
                </a:lnTo>
                <a:lnTo>
                  <a:pt x="9792624" y="983509"/>
                </a:lnTo>
                <a:lnTo>
                  <a:pt x="9801006" y="989895"/>
                </a:lnTo>
                <a:lnTo>
                  <a:pt x="9808990" y="997080"/>
                </a:lnTo>
                <a:lnTo>
                  <a:pt x="9815774" y="1004265"/>
                </a:lnTo>
                <a:lnTo>
                  <a:pt x="9821762" y="1012647"/>
                </a:lnTo>
                <a:lnTo>
                  <a:pt x="9827350" y="1021029"/>
                </a:lnTo>
                <a:lnTo>
                  <a:pt x="9832140" y="1029411"/>
                </a:lnTo>
                <a:lnTo>
                  <a:pt x="9835732" y="1038592"/>
                </a:lnTo>
                <a:lnTo>
                  <a:pt x="9838926" y="1047772"/>
                </a:lnTo>
                <a:lnTo>
                  <a:pt x="9841320" y="1056953"/>
                </a:lnTo>
                <a:lnTo>
                  <a:pt x="9842916" y="1066931"/>
                </a:lnTo>
                <a:lnTo>
                  <a:pt x="9844114" y="1076910"/>
                </a:lnTo>
                <a:lnTo>
                  <a:pt x="9844514" y="1086888"/>
                </a:lnTo>
                <a:lnTo>
                  <a:pt x="9844514" y="1097267"/>
                </a:lnTo>
                <a:lnTo>
                  <a:pt x="9844114" y="1108044"/>
                </a:lnTo>
                <a:lnTo>
                  <a:pt x="9843316" y="1118421"/>
                </a:lnTo>
                <a:lnTo>
                  <a:pt x="9841718" y="1129199"/>
                </a:lnTo>
                <a:lnTo>
                  <a:pt x="9843714" y="1181887"/>
                </a:lnTo>
                <a:lnTo>
                  <a:pt x="9844114" y="1199849"/>
                </a:lnTo>
                <a:lnTo>
                  <a:pt x="9847308" y="1228188"/>
                </a:lnTo>
                <a:lnTo>
                  <a:pt x="9850102" y="1256129"/>
                </a:lnTo>
                <a:lnTo>
                  <a:pt x="9852496" y="1284469"/>
                </a:lnTo>
                <a:lnTo>
                  <a:pt x="9854094" y="1312409"/>
                </a:lnTo>
                <a:lnTo>
                  <a:pt x="9855690" y="1340749"/>
                </a:lnTo>
                <a:lnTo>
                  <a:pt x="9856886" y="1368689"/>
                </a:lnTo>
                <a:lnTo>
                  <a:pt x="9858882" y="1424571"/>
                </a:lnTo>
                <a:lnTo>
                  <a:pt x="9858882" y="1428162"/>
                </a:lnTo>
                <a:lnTo>
                  <a:pt x="9858882" y="1431356"/>
                </a:lnTo>
                <a:lnTo>
                  <a:pt x="9859680" y="1482448"/>
                </a:lnTo>
                <a:lnTo>
                  <a:pt x="9860080" y="1533938"/>
                </a:lnTo>
                <a:lnTo>
                  <a:pt x="9860478" y="1584631"/>
                </a:lnTo>
                <a:lnTo>
                  <a:pt x="9861278" y="1636121"/>
                </a:lnTo>
                <a:lnTo>
                  <a:pt x="9866466" y="1999747"/>
                </a:lnTo>
                <a:lnTo>
                  <a:pt x="9866466" y="2036071"/>
                </a:lnTo>
                <a:lnTo>
                  <a:pt x="9879638" y="2216088"/>
                </a:lnTo>
                <a:lnTo>
                  <a:pt x="9881634" y="2221676"/>
                </a:lnTo>
                <a:lnTo>
                  <a:pt x="9883230" y="2227663"/>
                </a:lnTo>
                <a:lnTo>
                  <a:pt x="9884428" y="2233251"/>
                </a:lnTo>
                <a:lnTo>
                  <a:pt x="9885226" y="2238839"/>
                </a:lnTo>
                <a:lnTo>
                  <a:pt x="9886024" y="2244427"/>
                </a:lnTo>
                <a:lnTo>
                  <a:pt x="9886424" y="2250016"/>
                </a:lnTo>
                <a:lnTo>
                  <a:pt x="9886424" y="2261591"/>
                </a:lnTo>
                <a:lnTo>
                  <a:pt x="9886024" y="2272767"/>
                </a:lnTo>
                <a:lnTo>
                  <a:pt x="9885226" y="2284343"/>
                </a:lnTo>
                <a:lnTo>
                  <a:pt x="9882432" y="2307094"/>
                </a:lnTo>
                <a:lnTo>
                  <a:pt x="9887222" y="2299909"/>
                </a:lnTo>
                <a:lnTo>
                  <a:pt x="9892012" y="2292325"/>
                </a:lnTo>
                <a:lnTo>
                  <a:pt x="9896004" y="2284343"/>
                </a:lnTo>
                <a:lnTo>
                  <a:pt x="9899198" y="2276759"/>
                </a:lnTo>
                <a:lnTo>
                  <a:pt x="9902390" y="2268776"/>
                </a:lnTo>
                <a:lnTo>
                  <a:pt x="9905184" y="2261192"/>
                </a:lnTo>
                <a:lnTo>
                  <a:pt x="9907978" y="2252810"/>
                </a:lnTo>
                <a:lnTo>
                  <a:pt x="9909974" y="2244826"/>
                </a:lnTo>
                <a:lnTo>
                  <a:pt x="9911970" y="2236843"/>
                </a:lnTo>
                <a:lnTo>
                  <a:pt x="9913566" y="2228860"/>
                </a:lnTo>
                <a:lnTo>
                  <a:pt x="9915962" y="2212495"/>
                </a:lnTo>
                <a:lnTo>
                  <a:pt x="9917558" y="2196130"/>
                </a:lnTo>
                <a:lnTo>
                  <a:pt x="9918756" y="2179366"/>
                </a:lnTo>
                <a:lnTo>
                  <a:pt x="9919554" y="2162601"/>
                </a:lnTo>
                <a:lnTo>
                  <a:pt x="9919952" y="2145837"/>
                </a:lnTo>
                <a:lnTo>
                  <a:pt x="9920750" y="2112308"/>
                </a:lnTo>
                <a:lnTo>
                  <a:pt x="9921150" y="2095544"/>
                </a:lnTo>
                <a:lnTo>
                  <a:pt x="9922348" y="2078779"/>
                </a:lnTo>
                <a:lnTo>
                  <a:pt x="9924742" y="2062415"/>
                </a:lnTo>
                <a:lnTo>
                  <a:pt x="9927138" y="2046049"/>
                </a:lnTo>
                <a:lnTo>
                  <a:pt x="9932326" y="2016911"/>
                </a:lnTo>
                <a:lnTo>
                  <a:pt x="9936318" y="1988172"/>
                </a:lnTo>
                <a:lnTo>
                  <a:pt x="9940310" y="1959035"/>
                </a:lnTo>
                <a:lnTo>
                  <a:pt x="9943902" y="1930296"/>
                </a:lnTo>
                <a:lnTo>
                  <a:pt x="9946696" y="1901157"/>
                </a:lnTo>
                <a:lnTo>
                  <a:pt x="9949888" y="1872019"/>
                </a:lnTo>
                <a:lnTo>
                  <a:pt x="9955876" y="1813344"/>
                </a:lnTo>
                <a:lnTo>
                  <a:pt x="9958670" y="1784206"/>
                </a:lnTo>
                <a:lnTo>
                  <a:pt x="9961864" y="1755068"/>
                </a:lnTo>
                <a:lnTo>
                  <a:pt x="9965056" y="1725930"/>
                </a:lnTo>
                <a:lnTo>
                  <a:pt x="9969048" y="1696792"/>
                </a:lnTo>
                <a:lnTo>
                  <a:pt x="9973438" y="1668053"/>
                </a:lnTo>
                <a:lnTo>
                  <a:pt x="9978628" y="1639314"/>
                </a:lnTo>
                <a:lnTo>
                  <a:pt x="9984216" y="1610176"/>
                </a:lnTo>
                <a:lnTo>
                  <a:pt x="9991400" y="1581437"/>
                </a:lnTo>
                <a:lnTo>
                  <a:pt x="10104760" y="803092"/>
                </a:lnTo>
                <a:lnTo>
                  <a:pt x="10107154" y="786728"/>
                </a:lnTo>
                <a:lnTo>
                  <a:pt x="10109948" y="769963"/>
                </a:lnTo>
                <a:lnTo>
                  <a:pt x="10113542" y="753598"/>
                </a:lnTo>
                <a:lnTo>
                  <a:pt x="10117932" y="737232"/>
                </a:lnTo>
                <a:lnTo>
                  <a:pt x="10123120" y="721665"/>
                </a:lnTo>
                <a:lnTo>
                  <a:pt x="10127910" y="705699"/>
                </a:lnTo>
                <a:lnTo>
                  <a:pt x="10133498" y="690133"/>
                </a:lnTo>
                <a:lnTo>
                  <a:pt x="10139086" y="674167"/>
                </a:lnTo>
                <a:lnTo>
                  <a:pt x="10150662" y="643032"/>
                </a:lnTo>
                <a:lnTo>
                  <a:pt x="10162636" y="611899"/>
                </a:lnTo>
                <a:lnTo>
                  <a:pt x="10167826" y="595933"/>
                </a:lnTo>
                <a:lnTo>
                  <a:pt x="10173014" y="580366"/>
                </a:lnTo>
                <a:lnTo>
                  <a:pt x="10177804" y="564000"/>
                </a:lnTo>
                <a:lnTo>
                  <a:pt x="10182196" y="548035"/>
                </a:lnTo>
                <a:lnTo>
                  <a:pt x="10184590" y="541249"/>
                </a:lnTo>
                <a:lnTo>
                  <a:pt x="10186984" y="534863"/>
                </a:lnTo>
                <a:lnTo>
                  <a:pt x="10190578" y="528875"/>
                </a:lnTo>
                <a:lnTo>
                  <a:pt x="10192574" y="526081"/>
                </a:lnTo>
                <a:lnTo>
                  <a:pt x="10194568" y="523687"/>
                </a:lnTo>
                <a:lnTo>
                  <a:pt x="10196964" y="521292"/>
                </a:lnTo>
                <a:lnTo>
                  <a:pt x="10199358" y="519296"/>
                </a:lnTo>
                <a:lnTo>
                  <a:pt x="10202152" y="517699"/>
                </a:lnTo>
                <a:lnTo>
                  <a:pt x="10204946" y="516103"/>
                </a:lnTo>
                <a:lnTo>
                  <a:pt x="10208140" y="514905"/>
                </a:lnTo>
                <a:lnTo>
                  <a:pt x="10211334" y="514107"/>
                </a:lnTo>
                <a:lnTo>
                  <a:pt x="10214926" y="513708"/>
                </a:lnTo>
                <a:lnTo>
                  <a:pt x="10219316" y="513708"/>
                </a:lnTo>
                <a:lnTo>
                  <a:pt x="10237278" y="514107"/>
                </a:lnTo>
                <a:lnTo>
                  <a:pt x="10255640" y="514107"/>
                </a:lnTo>
                <a:lnTo>
                  <a:pt x="10274000" y="513708"/>
                </a:lnTo>
                <a:lnTo>
                  <a:pt x="10292760" y="512910"/>
                </a:lnTo>
                <a:lnTo>
                  <a:pt x="10311120" y="512112"/>
                </a:lnTo>
                <a:lnTo>
                  <a:pt x="10329880" y="511312"/>
                </a:lnTo>
                <a:lnTo>
                  <a:pt x="10348242" y="511312"/>
                </a:lnTo>
                <a:lnTo>
                  <a:pt x="10366602" y="511712"/>
                </a:lnTo>
                <a:lnTo>
                  <a:pt x="10384964" y="512910"/>
                </a:lnTo>
                <a:lnTo>
                  <a:pt x="10393746" y="513708"/>
                </a:lnTo>
                <a:lnTo>
                  <a:pt x="10402528" y="514905"/>
                </a:lnTo>
                <a:lnTo>
                  <a:pt x="10411308" y="516502"/>
                </a:lnTo>
                <a:lnTo>
                  <a:pt x="10420488" y="518497"/>
                </a:lnTo>
                <a:lnTo>
                  <a:pt x="10429270" y="520493"/>
                </a:lnTo>
                <a:lnTo>
                  <a:pt x="10438052" y="523288"/>
                </a:lnTo>
                <a:lnTo>
                  <a:pt x="10446832" y="526081"/>
                </a:lnTo>
                <a:lnTo>
                  <a:pt x="10455614" y="529674"/>
                </a:lnTo>
                <a:lnTo>
                  <a:pt x="10463996" y="533266"/>
                </a:lnTo>
                <a:lnTo>
                  <a:pt x="10472378" y="537656"/>
                </a:lnTo>
                <a:lnTo>
                  <a:pt x="10481160" y="542447"/>
                </a:lnTo>
                <a:lnTo>
                  <a:pt x="10489142" y="548035"/>
                </a:lnTo>
                <a:lnTo>
                  <a:pt x="10497126" y="554022"/>
                </a:lnTo>
                <a:lnTo>
                  <a:pt x="10505108" y="560408"/>
                </a:lnTo>
                <a:lnTo>
                  <a:pt x="10520276" y="574778"/>
                </a:lnTo>
                <a:lnTo>
                  <a:pt x="10526664" y="580765"/>
                </a:lnTo>
                <a:lnTo>
                  <a:pt x="10529456" y="582761"/>
                </a:lnTo>
                <a:lnTo>
                  <a:pt x="10540234" y="572383"/>
                </a:lnTo>
                <a:lnTo>
                  <a:pt x="10545424" y="568392"/>
                </a:lnTo>
                <a:lnTo>
                  <a:pt x="10550212" y="565199"/>
                </a:lnTo>
                <a:lnTo>
                  <a:pt x="10554204" y="562005"/>
                </a:lnTo>
                <a:lnTo>
                  <a:pt x="10558196" y="560009"/>
                </a:lnTo>
                <a:lnTo>
                  <a:pt x="10561788" y="558014"/>
                </a:lnTo>
                <a:lnTo>
                  <a:pt x="10565380" y="556816"/>
                </a:lnTo>
                <a:lnTo>
                  <a:pt x="10568174" y="556018"/>
                </a:lnTo>
                <a:lnTo>
                  <a:pt x="10570968" y="555618"/>
                </a:lnTo>
                <a:lnTo>
                  <a:pt x="10573762" y="555618"/>
                </a:lnTo>
                <a:lnTo>
                  <a:pt x="10575758" y="556018"/>
                </a:lnTo>
                <a:lnTo>
                  <a:pt x="10578152" y="557216"/>
                </a:lnTo>
                <a:lnTo>
                  <a:pt x="10580150" y="558413"/>
                </a:lnTo>
                <a:lnTo>
                  <a:pt x="10581746" y="560009"/>
                </a:lnTo>
                <a:lnTo>
                  <a:pt x="10583342" y="562005"/>
                </a:lnTo>
                <a:lnTo>
                  <a:pt x="10584540" y="564000"/>
                </a:lnTo>
                <a:lnTo>
                  <a:pt x="10585736" y="566795"/>
                </a:lnTo>
                <a:lnTo>
                  <a:pt x="10587334" y="572383"/>
                </a:lnTo>
                <a:lnTo>
                  <a:pt x="10588930" y="579168"/>
                </a:lnTo>
                <a:lnTo>
                  <a:pt x="10589728" y="586353"/>
                </a:lnTo>
                <a:lnTo>
                  <a:pt x="10590926" y="602320"/>
                </a:lnTo>
                <a:lnTo>
                  <a:pt x="10591724" y="618685"/>
                </a:lnTo>
                <a:lnTo>
                  <a:pt x="10607690" y="630659"/>
                </a:lnTo>
                <a:lnTo>
                  <a:pt x="10615674" y="636647"/>
                </a:lnTo>
                <a:lnTo>
                  <a:pt x="10623256" y="643032"/>
                </a:lnTo>
                <a:lnTo>
                  <a:pt x="10630840" y="649419"/>
                </a:lnTo>
                <a:lnTo>
                  <a:pt x="10637626" y="656205"/>
                </a:lnTo>
                <a:lnTo>
                  <a:pt x="10644412" y="662991"/>
                </a:lnTo>
                <a:lnTo>
                  <a:pt x="10650000" y="670175"/>
                </a:lnTo>
                <a:lnTo>
                  <a:pt x="10654790" y="678158"/>
                </a:lnTo>
                <a:lnTo>
                  <a:pt x="10657184" y="682150"/>
                </a:lnTo>
                <a:lnTo>
                  <a:pt x="10659180" y="686141"/>
                </a:lnTo>
                <a:lnTo>
                  <a:pt x="10660778" y="690133"/>
                </a:lnTo>
                <a:lnTo>
                  <a:pt x="10662374" y="694523"/>
                </a:lnTo>
                <a:lnTo>
                  <a:pt x="10663572" y="698914"/>
                </a:lnTo>
                <a:lnTo>
                  <a:pt x="10664768" y="703704"/>
                </a:lnTo>
                <a:lnTo>
                  <a:pt x="10665168" y="708494"/>
                </a:lnTo>
                <a:lnTo>
                  <a:pt x="10665568" y="713682"/>
                </a:lnTo>
                <a:lnTo>
                  <a:pt x="10665966" y="718872"/>
                </a:lnTo>
                <a:lnTo>
                  <a:pt x="10665568" y="724060"/>
                </a:lnTo>
                <a:lnTo>
                  <a:pt x="10665168" y="729249"/>
                </a:lnTo>
                <a:lnTo>
                  <a:pt x="10664370" y="734838"/>
                </a:lnTo>
                <a:lnTo>
                  <a:pt x="10663172" y="740825"/>
                </a:lnTo>
                <a:lnTo>
                  <a:pt x="10661576" y="747211"/>
                </a:lnTo>
                <a:lnTo>
                  <a:pt x="10666764" y="812273"/>
                </a:lnTo>
                <a:lnTo>
                  <a:pt x="10672752" y="862965"/>
                </a:lnTo>
                <a:lnTo>
                  <a:pt x="10675944" y="888511"/>
                </a:lnTo>
                <a:lnTo>
                  <a:pt x="10678340" y="914057"/>
                </a:lnTo>
                <a:lnTo>
                  <a:pt x="10680736" y="939203"/>
                </a:lnTo>
                <a:lnTo>
                  <a:pt x="10682332" y="964749"/>
                </a:lnTo>
                <a:lnTo>
                  <a:pt x="10683928" y="990295"/>
                </a:lnTo>
                <a:lnTo>
                  <a:pt x="10685126" y="1015839"/>
                </a:lnTo>
                <a:lnTo>
                  <a:pt x="10685524" y="1041385"/>
                </a:lnTo>
                <a:lnTo>
                  <a:pt x="10685924" y="1066532"/>
                </a:lnTo>
                <a:lnTo>
                  <a:pt x="10685524" y="1092078"/>
                </a:lnTo>
                <a:lnTo>
                  <a:pt x="10684328" y="1117623"/>
                </a:lnTo>
                <a:lnTo>
                  <a:pt x="10682730" y="1143169"/>
                </a:lnTo>
                <a:lnTo>
                  <a:pt x="10680336" y="1168315"/>
                </a:lnTo>
                <a:lnTo>
                  <a:pt x="10677144" y="1193861"/>
                </a:lnTo>
                <a:lnTo>
                  <a:pt x="10672752" y="1219407"/>
                </a:lnTo>
                <a:lnTo>
                  <a:pt x="10672352" y="1222600"/>
                </a:lnTo>
                <a:lnTo>
                  <a:pt x="10672352" y="1225394"/>
                </a:lnTo>
                <a:lnTo>
                  <a:pt x="10672352" y="1228587"/>
                </a:lnTo>
                <a:lnTo>
                  <a:pt x="10672752" y="1231382"/>
                </a:lnTo>
                <a:lnTo>
                  <a:pt x="10674748" y="1237369"/>
                </a:lnTo>
                <a:lnTo>
                  <a:pt x="10676744" y="1242957"/>
                </a:lnTo>
                <a:lnTo>
                  <a:pt x="10679138" y="1248146"/>
                </a:lnTo>
                <a:lnTo>
                  <a:pt x="10681932" y="1253335"/>
                </a:lnTo>
                <a:lnTo>
                  <a:pt x="10687520" y="1263713"/>
                </a:lnTo>
                <a:lnTo>
                  <a:pt x="10689916" y="1268902"/>
                </a:lnTo>
                <a:lnTo>
                  <a:pt x="10691912" y="1274489"/>
                </a:lnTo>
                <a:lnTo>
                  <a:pt x="10693508" y="1279679"/>
                </a:lnTo>
                <a:lnTo>
                  <a:pt x="10693906" y="1284867"/>
                </a:lnTo>
                <a:lnTo>
                  <a:pt x="10693906" y="1287662"/>
                </a:lnTo>
                <a:lnTo>
                  <a:pt x="10693508" y="1290455"/>
                </a:lnTo>
                <a:lnTo>
                  <a:pt x="10692710" y="1293250"/>
                </a:lnTo>
                <a:lnTo>
                  <a:pt x="10691912" y="1296044"/>
                </a:lnTo>
                <a:lnTo>
                  <a:pt x="10690714" y="1298838"/>
                </a:lnTo>
                <a:lnTo>
                  <a:pt x="10689118" y="1301633"/>
                </a:lnTo>
                <a:lnTo>
                  <a:pt x="10686722" y="1305225"/>
                </a:lnTo>
                <a:lnTo>
                  <a:pt x="10684328" y="1308018"/>
                </a:lnTo>
                <a:lnTo>
                  <a:pt x="10685924" y="1311211"/>
                </a:lnTo>
                <a:lnTo>
                  <a:pt x="10687122" y="1314405"/>
                </a:lnTo>
                <a:lnTo>
                  <a:pt x="10687920" y="1317598"/>
                </a:lnTo>
                <a:lnTo>
                  <a:pt x="10688320" y="1320791"/>
                </a:lnTo>
                <a:lnTo>
                  <a:pt x="10688718" y="1326778"/>
                </a:lnTo>
                <a:lnTo>
                  <a:pt x="10688320" y="1332766"/>
                </a:lnTo>
                <a:lnTo>
                  <a:pt x="10690714" y="1349530"/>
                </a:lnTo>
                <a:lnTo>
                  <a:pt x="10692310" y="1365895"/>
                </a:lnTo>
                <a:lnTo>
                  <a:pt x="10693906" y="1382660"/>
                </a:lnTo>
                <a:lnTo>
                  <a:pt x="10694704" y="1399425"/>
                </a:lnTo>
                <a:lnTo>
                  <a:pt x="10695504" y="1416188"/>
                </a:lnTo>
                <a:lnTo>
                  <a:pt x="10695904" y="1432553"/>
                </a:lnTo>
                <a:lnTo>
                  <a:pt x="10695904" y="1466082"/>
                </a:lnTo>
                <a:lnTo>
                  <a:pt x="10695504" y="1533140"/>
                </a:lnTo>
                <a:lnTo>
                  <a:pt x="10695904" y="1566669"/>
                </a:lnTo>
                <a:lnTo>
                  <a:pt x="10696302" y="1583034"/>
                </a:lnTo>
                <a:lnTo>
                  <a:pt x="10696702" y="1599798"/>
                </a:lnTo>
                <a:lnTo>
                  <a:pt x="10696702" y="1618159"/>
                </a:lnTo>
                <a:lnTo>
                  <a:pt x="10697898" y="1699986"/>
                </a:lnTo>
                <a:lnTo>
                  <a:pt x="10699096" y="1740698"/>
                </a:lnTo>
                <a:lnTo>
                  <a:pt x="10699894" y="1760656"/>
                </a:lnTo>
                <a:lnTo>
                  <a:pt x="10700692" y="1781013"/>
                </a:lnTo>
                <a:lnTo>
                  <a:pt x="10701092" y="1788198"/>
                </a:lnTo>
                <a:lnTo>
                  <a:pt x="10701092" y="1794983"/>
                </a:lnTo>
                <a:lnTo>
                  <a:pt x="10700692" y="1802168"/>
                </a:lnTo>
                <a:lnTo>
                  <a:pt x="10699894" y="1808155"/>
                </a:lnTo>
                <a:lnTo>
                  <a:pt x="10698696" y="1813743"/>
                </a:lnTo>
                <a:lnTo>
                  <a:pt x="10697100" y="1818932"/>
                </a:lnTo>
                <a:lnTo>
                  <a:pt x="10694704" y="1823723"/>
                </a:lnTo>
                <a:lnTo>
                  <a:pt x="10692310" y="1827713"/>
                </a:lnTo>
                <a:lnTo>
                  <a:pt x="10688718" y="1832105"/>
                </a:lnTo>
                <a:lnTo>
                  <a:pt x="10685126" y="1835298"/>
                </a:lnTo>
                <a:lnTo>
                  <a:pt x="10680736" y="1838091"/>
                </a:lnTo>
                <a:lnTo>
                  <a:pt x="10675546" y="1840087"/>
                </a:lnTo>
                <a:lnTo>
                  <a:pt x="10669560" y="1841684"/>
                </a:lnTo>
                <a:lnTo>
                  <a:pt x="10662774" y="1842882"/>
                </a:lnTo>
                <a:lnTo>
                  <a:pt x="10655588" y="1843281"/>
                </a:lnTo>
                <a:lnTo>
                  <a:pt x="10647606" y="1842882"/>
                </a:lnTo>
                <a:lnTo>
                  <a:pt x="10663572" y="1852860"/>
                </a:lnTo>
                <a:lnTo>
                  <a:pt x="10669160" y="1853259"/>
                </a:lnTo>
                <a:lnTo>
                  <a:pt x="10674348" y="1853659"/>
                </a:lnTo>
                <a:lnTo>
                  <a:pt x="10678740" y="1854457"/>
                </a:lnTo>
                <a:lnTo>
                  <a:pt x="10682730" y="1855255"/>
                </a:lnTo>
                <a:lnTo>
                  <a:pt x="10686324" y="1856452"/>
                </a:lnTo>
                <a:lnTo>
                  <a:pt x="10689516" y="1857650"/>
                </a:lnTo>
                <a:lnTo>
                  <a:pt x="10691912" y="1859247"/>
                </a:lnTo>
                <a:lnTo>
                  <a:pt x="10694306" y="1861243"/>
                </a:lnTo>
                <a:lnTo>
                  <a:pt x="10695904" y="1863238"/>
                </a:lnTo>
                <a:lnTo>
                  <a:pt x="10697500" y="1865633"/>
                </a:lnTo>
                <a:lnTo>
                  <a:pt x="10698696" y="1867629"/>
                </a:lnTo>
                <a:lnTo>
                  <a:pt x="10699894" y="1870024"/>
                </a:lnTo>
                <a:lnTo>
                  <a:pt x="10700294" y="1872419"/>
                </a:lnTo>
                <a:lnTo>
                  <a:pt x="10700692" y="1875212"/>
                </a:lnTo>
                <a:lnTo>
                  <a:pt x="10701092" y="1880402"/>
                </a:lnTo>
                <a:lnTo>
                  <a:pt x="10700692" y="1886389"/>
                </a:lnTo>
                <a:lnTo>
                  <a:pt x="10699894" y="1891977"/>
                </a:lnTo>
                <a:lnTo>
                  <a:pt x="10697898" y="1904750"/>
                </a:lnTo>
                <a:lnTo>
                  <a:pt x="10697100" y="1910338"/>
                </a:lnTo>
                <a:lnTo>
                  <a:pt x="10696702" y="1916325"/>
                </a:lnTo>
                <a:lnTo>
                  <a:pt x="10697100" y="1921515"/>
                </a:lnTo>
                <a:lnTo>
                  <a:pt x="10697500" y="1924308"/>
                </a:lnTo>
                <a:lnTo>
                  <a:pt x="10697898" y="1926703"/>
                </a:lnTo>
                <a:lnTo>
                  <a:pt x="10701092" y="1963026"/>
                </a:lnTo>
                <a:lnTo>
                  <a:pt x="10705882" y="1957438"/>
                </a:lnTo>
                <a:lnTo>
                  <a:pt x="10711070" y="1952249"/>
                </a:lnTo>
                <a:lnTo>
                  <a:pt x="10715062" y="1946660"/>
                </a:lnTo>
                <a:lnTo>
                  <a:pt x="10718654" y="1941073"/>
                </a:lnTo>
                <a:lnTo>
                  <a:pt x="10722248" y="1935484"/>
                </a:lnTo>
                <a:lnTo>
                  <a:pt x="10725440" y="1929498"/>
                </a:lnTo>
                <a:lnTo>
                  <a:pt x="10728234" y="1923111"/>
                </a:lnTo>
                <a:lnTo>
                  <a:pt x="10730630" y="1917123"/>
                </a:lnTo>
                <a:lnTo>
                  <a:pt x="10733024" y="1911136"/>
                </a:lnTo>
                <a:lnTo>
                  <a:pt x="10735020" y="1904750"/>
                </a:lnTo>
                <a:lnTo>
                  <a:pt x="10738612" y="1891977"/>
                </a:lnTo>
                <a:lnTo>
                  <a:pt x="10741806" y="1878805"/>
                </a:lnTo>
                <a:lnTo>
                  <a:pt x="10744600" y="1866032"/>
                </a:lnTo>
                <a:lnTo>
                  <a:pt x="10748990" y="1839289"/>
                </a:lnTo>
                <a:lnTo>
                  <a:pt x="10751384" y="1826117"/>
                </a:lnTo>
                <a:lnTo>
                  <a:pt x="10754178" y="1812945"/>
                </a:lnTo>
                <a:lnTo>
                  <a:pt x="10757372" y="1800172"/>
                </a:lnTo>
                <a:lnTo>
                  <a:pt x="10761364" y="1787399"/>
                </a:lnTo>
                <a:lnTo>
                  <a:pt x="10763758" y="1781412"/>
                </a:lnTo>
                <a:lnTo>
                  <a:pt x="10766552" y="1775425"/>
                </a:lnTo>
                <a:lnTo>
                  <a:pt x="10769346" y="1769437"/>
                </a:lnTo>
                <a:lnTo>
                  <a:pt x="10772938" y="1763051"/>
                </a:lnTo>
                <a:lnTo>
                  <a:pt x="10774136" y="1755467"/>
                </a:lnTo>
                <a:lnTo>
                  <a:pt x="10775734" y="1747883"/>
                </a:lnTo>
                <a:lnTo>
                  <a:pt x="10777728" y="1740299"/>
                </a:lnTo>
                <a:lnTo>
                  <a:pt x="10780124" y="1733114"/>
                </a:lnTo>
                <a:lnTo>
                  <a:pt x="10782518" y="1725530"/>
                </a:lnTo>
                <a:lnTo>
                  <a:pt x="10785312" y="1718746"/>
                </a:lnTo>
                <a:lnTo>
                  <a:pt x="10788506" y="1711960"/>
                </a:lnTo>
                <a:lnTo>
                  <a:pt x="10791698" y="1705174"/>
                </a:lnTo>
                <a:lnTo>
                  <a:pt x="10795292" y="1698388"/>
                </a:lnTo>
                <a:lnTo>
                  <a:pt x="10798884" y="1691603"/>
                </a:lnTo>
                <a:lnTo>
                  <a:pt x="10807664" y="1678830"/>
                </a:lnTo>
                <a:lnTo>
                  <a:pt x="10816446" y="1666457"/>
                </a:lnTo>
                <a:lnTo>
                  <a:pt x="10826026" y="1654082"/>
                </a:lnTo>
                <a:lnTo>
                  <a:pt x="10831216" y="1651288"/>
                </a:lnTo>
                <a:lnTo>
                  <a:pt x="10836004" y="1648894"/>
                </a:lnTo>
                <a:lnTo>
                  <a:pt x="10841592" y="1646898"/>
                </a:lnTo>
                <a:lnTo>
                  <a:pt x="10846782" y="1645301"/>
                </a:lnTo>
                <a:lnTo>
                  <a:pt x="10851970" y="1644104"/>
                </a:lnTo>
                <a:lnTo>
                  <a:pt x="10856760" y="1642906"/>
                </a:lnTo>
                <a:lnTo>
                  <a:pt x="10861950" y="1642108"/>
                </a:lnTo>
                <a:lnTo>
                  <a:pt x="10867138" y="1641709"/>
                </a:lnTo>
                <a:lnTo>
                  <a:pt x="10877516" y="1641310"/>
                </a:lnTo>
                <a:lnTo>
                  <a:pt x="10887496" y="1641709"/>
                </a:lnTo>
                <a:lnTo>
                  <a:pt x="10897474" y="1642906"/>
                </a:lnTo>
                <a:lnTo>
                  <a:pt x="10907852" y="1644104"/>
                </a:lnTo>
                <a:lnTo>
                  <a:pt x="10917832" y="1646100"/>
                </a:lnTo>
                <a:lnTo>
                  <a:pt x="10928208" y="1648495"/>
                </a:lnTo>
                <a:lnTo>
                  <a:pt x="10948566" y="1652885"/>
                </a:lnTo>
                <a:lnTo>
                  <a:pt x="10958544" y="1654881"/>
                </a:lnTo>
                <a:lnTo>
                  <a:pt x="10968922" y="1656478"/>
                </a:lnTo>
                <a:lnTo>
                  <a:pt x="10978902" y="1657675"/>
                </a:lnTo>
                <a:lnTo>
                  <a:pt x="10989280" y="1658074"/>
                </a:lnTo>
                <a:lnTo>
                  <a:pt x="10999658" y="1656877"/>
                </a:lnTo>
                <a:lnTo>
                  <a:pt x="11010434" y="1656079"/>
                </a:lnTo>
                <a:lnTo>
                  <a:pt x="11021210" y="1656079"/>
                </a:lnTo>
                <a:lnTo>
                  <a:pt x="11031988" y="1656478"/>
                </a:lnTo>
                <a:lnTo>
                  <a:pt x="11043564" y="1657675"/>
                </a:lnTo>
                <a:lnTo>
                  <a:pt x="11054740" y="1659272"/>
                </a:lnTo>
                <a:lnTo>
                  <a:pt x="11065516" y="1661267"/>
                </a:lnTo>
                <a:lnTo>
                  <a:pt x="11077092" y="1664062"/>
                </a:lnTo>
                <a:lnTo>
                  <a:pt x="11088268" y="1667654"/>
                </a:lnTo>
                <a:lnTo>
                  <a:pt x="11099844" y="1671246"/>
                </a:lnTo>
                <a:lnTo>
                  <a:pt x="11110620" y="1675238"/>
                </a:lnTo>
                <a:lnTo>
                  <a:pt x="11121398" y="1679628"/>
                </a:lnTo>
                <a:lnTo>
                  <a:pt x="11132574" y="1684418"/>
                </a:lnTo>
                <a:lnTo>
                  <a:pt x="11143352" y="1689607"/>
                </a:lnTo>
                <a:lnTo>
                  <a:pt x="11153730" y="1695195"/>
                </a:lnTo>
                <a:lnTo>
                  <a:pt x="11163708" y="1701981"/>
                </a:lnTo>
                <a:lnTo>
                  <a:pt x="11174086" y="1708368"/>
                </a:lnTo>
                <a:lnTo>
                  <a:pt x="11184066" y="1714754"/>
                </a:lnTo>
                <a:lnTo>
                  <a:pt x="11193644" y="1721938"/>
                </a:lnTo>
                <a:lnTo>
                  <a:pt x="11202826" y="1729123"/>
                </a:lnTo>
                <a:lnTo>
                  <a:pt x="11212006" y="1737106"/>
                </a:lnTo>
                <a:lnTo>
                  <a:pt x="11220388" y="1745090"/>
                </a:lnTo>
                <a:lnTo>
                  <a:pt x="11228370" y="1753073"/>
                </a:lnTo>
                <a:lnTo>
                  <a:pt x="11236354" y="1761455"/>
                </a:lnTo>
                <a:lnTo>
                  <a:pt x="11243538" y="1770635"/>
                </a:lnTo>
                <a:lnTo>
                  <a:pt x="11250324" y="1779417"/>
                </a:lnTo>
                <a:lnTo>
                  <a:pt x="11256710" y="1788198"/>
                </a:lnTo>
                <a:lnTo>
                  <a:pt x="11262698" y="1797778"/>
                </a:lnTo>
                <a:lnTo>
                  <a:pt x="11267886" y="1806958"/>
                </a:lnTo>
                <a:lnTo>
                  <a:pt x="11272278" y="1816538"/>
                </a:lnTo>
                <a:lnTo>
                  <a:pt x="11276268" y="1826117"/>
                </a:lnTo>
                <a:lnTo>
                  <a:pt x="11279862" y="1836096"/>
                </a:lnTo>
                <a:lnTo>
                  <a:pt x="11282256" y="1839289"/>
                </a:lnTo>
                <a:lnTo>
                  <a:pt x="11283852" y="1842882"/>
                </a:lnTo>
                <a:lnTo>
                  <a:pt x="11284252" y="1846474"/>
                </a:lnTo>
                <a:lnTo>
                  <a:pt x="11283852" y="1850466"/>
                </a:lnTo>
                <a:lnTo>
                  <a:pt x="11287444" y="1855654"/>
                </a:lnTo>
                <a:lnTo>
                  <a:pt x="11290638" y="1861642"/>
                </a:lnTo>
                <a:lnTo>
                  <a:pt x="11293034" y="1867629"/>
                </a:lnTo>
                <a:lnTo>
                  <a:pt x="11295028" y="1874015"/>
                </a:lnTo>
                <a:lnTo>
                  <a:pt x="11296626" y="1880402"/>
                </a:lnTo>
                <a:lnTo>
                  <a:pt x="11297424" y="1886788"/>
                </a:lnTo>
                <a:lnTo>
                  <a:pt x="11299020" y="1901157"/>
                </a:lnTo>
                <a:lnTo>
                  <a:pt x="11300618" y="1915527"/>
                </a:lnTo>
                <a:lnTo>
                  <a:pt x="11301416" y="1923510"/>
                </a:lnTo>
                <a:lnTo>
                  <a:pt x="11302612" y="1931892"/>
                </a:lnTo>
                <a:lnTo>
                  <a:pt x="11304210" y="1939875"/>
                </a:lnTo>
                <a:lnTo>
                  <a:pt x="11306204" y="1948258"/>
                </a:lnTo>
                <a:lnTo>
                  <a:pt x="11309000" y="1956640"/>
                </a:lnTo>
                <a:lnTo>
                  <a:pt x="11312192" y="1966219"/>
                </a:lnTo>
                <a:lnTo>
                  <a:pt x="11316982" y="1945463"/>
                </a:lnTo>
                <a:lnTo>
                  <a:pt x="11321372" y="1925107"/>
                </a:lnTo>
                <a:lnTo>
                  <a:pt x="11330154" y="1885591"/>
                </a:lnTo>
                <a:lnTo>
                  <a:pt x="11338138" y="1847272"/>
                </a:lnTo>
                <a:lnTo>
                  <a:pt x="11345722" y="1810151"/>
                </a:lnTo>
                <a:lnTo>
                  <a:pt x="11349712" y="1791790"/>
                </a:lnTo>
                <a:lnTo>
                  <a:pt x="11354104" y="1773828"/>
                </a:lnTo>
                <a:lnTo>
                  <a:pt x="11358892" y="1755866"/>
                </a:lnTo>
                <a:lnTo>
                  <a:pt x="11364082" y="1738304"/>
                </a:lnTo>
                <a:lnTo>
                  <a:pt x="11369272" y="1721140"/>
                </a:lnTo>
                <a:lnTo>
                  <a:pt x="11374858" y="1703977"/>
                </a:lnTo>
                <a:lnTo>
                  <a:pt x="11381246" y="1686813"/>
                </a:lnTo>
                <a:lnTo>
                  <a:pt x="11388032" y="1670448"/>
                </a:lnTo>
                <a:lnTo>
                  <a:pt x="11479038" y="1307619"/>
                </a:lnTo>
                <a:lnTo>
                  <a:pt x="11478638" y="1307619"/>
                </a:lnTo>
                <a:lnTo>
                  <a:pt x="11480234" y="1294447"/>
                </a:lnTo>
                <a:lnTo>
                  <a:pt x="11481832" y="1281275"/>
                </a:lnTo>
                <a:lnTo>
                  <a:pt x="11486222" y="1255330"/>
                </a:lnTo>
                <a:lnTo>
                  <a:pt x="11491410" y="1229385"/>
                </a:lnTo>
                <a:lnTo>
                  <a:pt x="11497398" y="1204239"/>
                </a:lnTo>
                <a:lnTo>
                  <a:pt x="11503786" y="1179092"/>
                </a:lnTo>
                <a:lnTo>
                  <a:pt x="11510970" y="1153945"/>
                </a:lnTo>
                <a:lnTo>
                  <a:pt x="11518954" y="1129199"/>
                </a:lnTo>
                <a:lnTo>
                  <a:pt x="11527734" y="1104850"/>
                </a:lnTo>
                <a:lnTo>
                  <a:pt x="11536514" y="1080503"/>
                </a:lnTo>
                <a:lnTo>
                  <a:pt x="11545696" y="1056154"/>
                </a:lnTo>
                <a:lnTo>
                  <a:pt x="11555674" y="1031806"/>
                </a:lnTo>
                <a:lnTo>
                  <a:pt x="11565654" y="1007857"/>
                </a:lnTo>
                <a:lnTo>
                  <a:pt x="11586410" y="959560"/>
                </a:lnTo>
                <a:lnTo>
                  <a:pt x="11607964" y="912061"/>
                </a:lnTo>
                <a:lnTo>
                  <a:pt x="11609960" y="907670"/>
                </a:lnTo>
                <a:lnTo>
                  <a:pt x="11612354" y="903280"/>
                </a:lnTo>
                <a:lnTo>
                  <a:pt x="11614748" y="900485"/>
                </a:lnTo>
                <a:lnTo>
                  <a:pt x="11616746" y="898090"/>
                </a:lnTo>
                <a:lnTo>
                  <a:pt x="11619140" y="896095"/>
                </a:lnTo>
                <a:lnTo>
                  <a:pt x="11622332" y="894897"/>
                </a:lnTo>
                <a:lnTo>
                  <a:pt x="11624728" y="894099"/>
                </a:lnTo>
                <a:lnTo>
                  <a:pt x="11627122" y="893700"/>
                </a:lnTo>
                <a:lnTo>
                  <a:pt x="11629518" y="893301"/>
                </a:lnTo>
                <a:lnTo>
                  <a:pt x="11632312" y="893301"/>
                </a:lnTo>
                <a:lnTo>
                  <a:pt x="11637500" y="894099"/>
                </a:lnTo>
                <a:lnTo>
                  <a:pt x="11643488" y="894897"/>
                </a:lnTo>
                <a:lnTo>
                  <a:pt x="11649076" y="895297"/>
                </a:lnTo>
                <a:lnTo>
                  <a:pt x="11675420" y="894897"/>
                </a:lnTo>
                <a:lnTo>
                  <a:pt x="11701364" y="894099"/>
                </a:lnTo>
                <a:lnTo>
                  <a:pt x="11753254" y="892502"/>
                </a:lnTo>
                <a:lnTo>
                  <a:pt x="11776406" y="890506"/>
                </a:lnTo>
                <a:lnTo>
                  <a:pt x="11788380" y="889309"/>
                </a:lnTo>
                <a:lnTo>
                  <a:pt x="11799956" y="888112"/>
                </a:lnTo>
                <a:lnTo>
                  <a:pt x="11811532" y="887713"/>
                </a:lnTo>
                <a:lnTo>
                  <a:pt x="11823106" y="887713"/>
                </a:lnTo>
                <a:lnTo>
                  <a:pt x="11833884" y="888112"/>
                </a:lnTo>
                <a:lnTo>
                  <a:pt x="11844660" y="889708"/>
                </a:lnTo>
                <a:lnTo>
                  <a:pt x="11850248" y="890506"/>
                </a:lnTo>
                <a:lnTo>
                  <a:pt x="11855436" y="892103"/>
                </a:lnTo>
                <a:lnTo>
                  <a:pt x="11860626" y="893700"/>
                </a:lnTo>
                <a:lnTo>
                  <a:pt x="11865416" y="895297"/>
                </a:lnTo>
                <a:lnTo>
                  <a:pt x="11870604" y="897691"/>
                </a:lnTo>
                <a:lnTo>
                  <a:pt x="11875396" y="900086"/>
                </a:lnTo>
                <a:lnTo>
                  <a:pt x="11879786" y="902881"/>
                </a:lnTo>
                <a:lnTo>
                  <a:pt x="11884576" y="906073"/>
                </a:lnTo>
                <a:lnTo>
                  <a:pt x="11888966" y="910065"/>
                </a:lnTo>
                <a:lnTo>
                  <a:pt x="11893356" y="914057"/>
                </a:lnTo>
                <a:lnTo>
                  <a:pt x="11897348" y="918447"/>
                </a:lnTo>
                <a:lnTo>
                  <a:pt x="11901340" y="923237"/>
                </a:lnTo>
                <a:lnTo>
                  <a:pt x="11905332" y="928426"/>
                </a:lnTo>
                <a:lnTo>
                  <a:pt x="11908924" y="934413"/>
                </a:lnTo>
                <a:lnTo>
                  <a:pt x="11912516" y="941198"/>
                </a:lnTo>
                <a:lnTo>
                  <a:pt x="11916108" y="947585"/>
                </a:lnTo>
                <a:lnTo>
                  <a:pt x="11919302" y="947585"/>
                </a:lnTo>
                <a:lnTo>
                  <a:pt x="11922894" y="946787"/>
                </a:lnTo>
                <a:lnTo>
                  <a:pt x="11926086" y="945989"/>
                </a:lnTo>
                <a:lnTo>
                  <a:pt x="11929680" y="944790"/>
                </a:lnTo>
                <a:lnTo>
                  <a:pt x="11936066" y="941997"/>
                </a:lnTo>
                <a:lnTo>
                  <a:pt x="11942452" y="938405"/>
                </a:lnTo>
                <a:lnTo>
                  <a:pt x="11949238" y="934413"/>
                </a:lnTo>
                <a:lnTo>
                  <a:pt x="11955226" y="930421"/>
                </a:lnTo>
                <a:lnTo>
                  <a:pt x="11961612" y="926430"/>
                </a:lnTo>
                <a:lnTo>
                  <a:pt x="11967998" y="922838"/>
                </a:lnTo>
                <a:lnTo>
                  <a:pt x="11974384" y="919645"/>
                </a:lnTo>
                <a:lnTo>
                  <a:pt x="11981170" y="916850"/>
                </a:lnTo>
                <a:lnTo>
                  <a:pt x="11984762" y="916052"/>
                </a:lnTo>
                <a:lnTo>
                  <a:pt x="11987956" y="915254"/>
                </a:lnTo>
                <a:lnTo>
                  <a:pt x="11991548" y="914855"/>
                </a:lnTo>
                <a:lnTo>
                  <a:pt x="11994740" y="914456"/>
                </a:lnTo>
                <a:lnTo>
                  <a:pt x="11998334" y="914855"/>
                </a:lnTo>
                <a:lnTo>
                  <a:pt x="12001926" y="915254"/>
                </a:lnTo>
                <a:lnTo>
                  <a:pt x="12005518" y="916052"/>
                </a:lnTo>
                <a:lnTo>
                  <a:pt x="12009510" y="917249"/>
                </a:lnTo>
                <a:lnTo>
                  <a:pt x="12013500" y="918846"/>
                </a:lnTo>
                <a:lnTo>
                  <a:pt x="12017492" y="921241"/>
                </a:lnTo>
                <a:lnTo>
                  <a:pt x="12021484" y="923636"/>
                </a:lnTo>
                <a:lnTo>
                  <a:pt x="12025476" y="926829"/>
                </a:lnTo>
                <a:lnTo>
                  <a:pt x="12031064" y="922838"/>
                </a:lnTo>
                <a:lnTo>
                  <a:pt x="12037052" y="918846"/>
                </a:lnTo>
                <a:lnTo>
                  <a:pt x="12039844" y="916850"/>
                </a:lnTo>
                <a:lnTo>
                  <a:pt x="12042240" y="914456"/>
                </a:lnTo>
                <a:lnTo>
                  <a:pt x="12044236" y="912061"/>
                </a:lnTo>
                <a:lnTo>
                  <a:pt x="12045434" y="909665"/>
                </a:lnTo>
                <a:lnTo>
                  <a:pt x="12056610" y="882922"/>
                </a:lnTo>
                <a:lnTo>
                  <a:pt x="12066588" y="859772"/>
                </a:lnTo>
                <a:lnTo>
                  <a:pt x="12075370" y="839415"/>
                </a:lnTo>
                <a:lnTo>
                  <a:pt x="12084150" y="822651"/>
                </a:lnTo>
                <a:lnTo>
                  <a:pt x="12088142" y="815067"/>
                </a:lnTo>
                <a:lnTo>
                  <a:pt x="12092134" y="808281"/>
                </a:lnTo>
                <a:lnTo>
                  <a:pt x="12096126" y="801496"/>
                </a:lnTo>
                <a:lnTo>
                  <a:pt x="12100516" y="795908"/>
                </a:lnTo>
                <a:lnTo>
                  <a:pt x="12104908" y="790719"/>
                </a:lnTo>
                <a:lnTo>
                  <a:pt x="12109298" y="786328"/>
                </a:lnTo>
                <a:lnTo>
                  <a:pt x="12114486" y="782337"/>
                </a:lnTo>
                <a:lnTo>
                  <a:pt x="12119276" y="778745"/>
                </a:lnTo>
                <a:lnTo>
                  <a:pt x="12124466" y="775551"/>
                </a:lnTo>
                <a:lnTo>
                  <a:pt x="12129654" y="772358"/>
                </a:lnTo>
                <a:lnTo>
                  <a:pt x="12135642" y="769963"/>
                </a:lnTo>
                <a:lnTo>
                  <a:pt x="12141628" y="768366"/>
                </a:lnTo>
                <a:lnTo>
                  <a:pt x="12148814" y="766769"/>
                </a:lnTo>
                <a:lnTo>
                  <a:pt x="12155998" y="765572"/>
                </a:lnTo>
                <a:lnTo>
                  <a:pt x="12163582" y="764375"/>
                </a:lnTo>
                <a:lnTo>
                  <a:pt x="12171564" y="763976"/>
                </a:lnTo>
                <a:lnTo>
                  <a:pt x="12180746" y="763577"/>
                </a:lnTo>
                <a:lnTo>
                  <a:pt x="12189926" y="763177"/>
                </a:lnTo>
                <a:lnTo>
                  <a:pt x="12191368" y="763204"/>
                </a:lnTo>
                <a:lnTo>
                  <a:pt x="12191368" y="3976397"/>
                </a:lnTo>
                <a:lnTo>
                  <a:pt x="12191368" y="5256392"/>
                </a:lnTo>
                <a:lnTo>
                  <a:pt x="12191368" y="6679220"/>
                </a:lnTo>
                <a:lnTo>
                  <a:pt x="12190652" y="6680125"/>
                </a:lnTo>
                <a:lnTo>
                  <a:pt x="12183868" y="6688096"/>
                </a:lnTo>
                <a:lnTo>
                  <a:pt x="12178278" y="6696277"/>
                </a:lnTo>
                <a:lnTo>
                  <a:pt x="12173090" y="6704457"/>
                </a:lnTo>
                <a:lnTo>
                  <a:pt x="12170694" y="6708443"/>
                </a:lnTo>
                <a:lnTo>
                  <a:pt x="12168700" y="6712847"/>
                </a:lnTo>
                <a:lnTo>
                  <a:pt x="12167102" y="6716832"/>
                </a:lnTo>
                <a:lnTo>
                  <a:pt x="12165906" y="6721028"/>
                </a:lnTo>
                <a:lnTo>
                  <a:pt x="12164708" y="6725432"/>
                </a:lnTo>
                <a:lnTo>
                  <a:pt x="12163910" y="6729628"/>
                </a:lnTo>
                <a:lnTo>
                  <a:pt x="12163910" y="6730676"/>
                </a:lnTo>
                <a:lnTo>
                  <a:pt x="12163110" y="6731725"/>
                </a:lnTo>
                <a:lnTo>
                  <a:pt x="12161914" y="6732564"/>
                </a:lnTo>
                <a:lnTo>
                  <a:pt x="12160716" y="6733613"/>
                </a:lnTo>
                <a:lnTo>
                  <a:pt x="12157524" y="6735291"/>
                </a:lnTo>
                <a:lnTo>
                  <a:pt x="12153932" y="6736550"/>
                </a:lnTo>
                <a:lnTo>
                  <a:pt x="12151136" y="6737179"/>
                </a:lnTo>
                <a:lnTo>
                  <a:pt x="12147146" y="6737808"/>
                </a:lnTo>
                <a:lnTo>
                  <a:pt x="12141956" y="6738228"/>
                </a:lnTo>
                <a:lnTo>
                  <a:pt x="12139255" y="6738329"/>
                </a:lnTo>
                <a:lnTo>
                  <a:pt x="12098392" y="6738329"/>
                </a:lnTo>
                <a:lnTo>
                  <a:pt x="12083282" y="6738018"/>
                </a:lnTo>
                <a:lnTo>
                  <a:pt x="12061328" y="6737179"/>
                </a:lnTo>
                <a:lnTo>
                  <a:pt x="12037778" y="6735920"/>
                </a:lnTo>
                <a:lnTo>
                  <a:pt x="12013828" y="6734662"/>
                </a:lnTo>
                <a:lnTo>
                  <a:pt x="11990278" y="6732984"/>
                </a:lnTo>
                <a:lnTo>
                  <a:pt x="11967128" y="6731096"/>
                </a:lnTo>
                <a:lnTo>
                  <a:pt x="11944776" y="6728998"/>
                </a:lnTo>
                <a:lnTo>
                  <a:pt x="11925218" y="6727111"/>
                </a:lnTo>
                <a:lnTo>
                  <a:pt x="11907654" y="6725013"/>
                </a:lnTo>
                <a:lnTo>
                  <a:pt x="11900470" y="6723964"/>
                </a:lnTo>
                <a:lnTo>
                  <a:pt x="11893684" y="6722916"/>
                </a:lnTo>
                <a:lnTo>
                  <a:pt x="11887696" y="6721867"/>
                </a:lnTo>
                <a:lnTo>
                  <a:pt x="11883306" y="6720818"/>
                </a:lnTo>
                <a:lnTo>
                  <a:pt x="11879714" y="6719769"/>
                </a:lnTo>
                <a:lnTo>
                  <a:pt x="11877318" y="6718930"/>
                </a:lnTo>
                <a:lnTo>
                  <a:pt x="11874126" y="6716623"/>
                </a:lnTo>
                <a:lnTo>
                  <a:pt x="11871732" y="6714316"/>
                </a:lnTo>
                <a:lnTo>
                  <a:pt x="11868936" y="6711589"/>
                </a:lnTo>
                <a:lnTo>
                  <a:pt x="11866940" y="6708862"/>
                </a:lnTo>
                <a:lnTo>
                  <a:pt x="11862950" y="6703618"/>
                </a:lnTo>
                <a:lnTo>
                  <a:pt x="11858558" y="6698164"/>
                </a:lnTo>
                <a:lnTo>
                  <a:pt x="11854966" y="6695857"/>
                </a:lnTo>
                <a:lnTo>
                  <a:pt x="11851772" y="6693550"/>
                </a:lnTo>
                <a:lnTo>
                  <a:pt x="11848580" y="6692081"/>
                </a:lnTo>
                <a:lnTo>
                  <a:pt x="11845786" y="6690613"/>
                </a:lnTo>
                <a:lnTo>
                  <a:pt x="11842992" y="6689774"/>
                </a:lnTo>
                <a:lnTo>
                  <a:pt x="11840198" y="6688935"/>
                </a:lnTo>
                <a:lnTo>
                  <a:pt x="11837804" y="6688516"/>
                </a:lnTo>
                <a:lnTo>
                  <a:pt x="11835008" y="6688306"/>
                </a:lnTo>
                <a:lnTo>
                  <a:pt x="11832614" y="6688516"/>
                </a:lnTo>
                <a:lnTo>
                  <a:pt x="11830618" y="6688725"/>
                </a:lnTo>
                <a:lnTo>
                  <a:pt x="11828224" y="6689145"/>
                </a:lnTo>
                <a:lnTo>
                  <a:pt x="11826228" y="6689774"/>
                </a:lnTo>
                <a:lnTo>
                  <a:pt x="11821438" y="6691452"/>
                </a:lnTo>
                <a:lnTo>
                  <a:pt x="11817446" y="6693550"/>
                </a:lnTo>
                <a:lnTo>
                  <a:pt x="11809064" y="6698584"/>
                </a:lnTo>
                <a:lnTo>
                  <a:pt x="11804674" y="6700891"/>
                </a:lnTo>
                <a:lnTo>
                  <a:pt x="11800284" y="6702989"/>
                </a:lnTo>
                <a:lnTo>
                  <a:pt x="11797888" y="6703828"/>
                </a:lnTo>
                <a:lnTo>
                  <a:pt x="11795492" y="6704667"/>
                </a:lnTo>
                <a:lnTo>
                  <a:pt x="11793098" y="6705296"/>
                </a:lnTo>
                <a:lnTo>
                  <a:pt x="11789904" y="6705716"/>
                </a:lnTo>
                <a:lnTo>
                  <a:pt x="11787110" y="6705925"/>
                </a:lnTo>
                <a:lnTo>
                  <a:pt x="11784316" y="6705925"/>
                </a:lnTo>
                <a:lnTo>
                  <a:pt x="11781124" y="6705716"/>
                </a:lnTo>
                <a:lnTo>
                  <a:pt x="11777930" y="6705296"/>
                </a:lnTo>
                <a:lnTo>
                  <a:pt x="11781124" y="6701940"/>
                </a:lnTo>
                <a:lnTo>
                  <a:pt x="11783120" y="6698584"/>
                </a:lnTo>
                <a:lnTo>
                  <a:pt x="11784316" y="6695647"/>
                </a:lnTo>
                <a:lnTo>
                  <a:pt x="11784716" y="6692711"/>
                </a:lnTo>
                <a:lnTo>
                  <a:pt x="11784316" y="6690194"/>
                </a:lnTo>
                <a:lnTo>
                  <a:pt x="11783120" y="6687677"/>
                </a:lnTo>
                <a:lnTo>
                  <a:pt x="11781524" y="6685579"/>
                </a:lnTo>
                <a:lnTo>
                  <a:pt x="11779128" y="6683481"/>
                </a:lnTo>
                <a:lnTo>
                  <a:pt x="11776334" y="6681384"/>
                </a:lnTo>
                <a:lnTo>
                  <a:pt x="11773140" y="6679496"/>
                </a:lnTo>
                <a:lnTo>
                  <a:pt x="11769548" y="6677608"/>
                </a:lnTo>
                <a:lnTo>
                  <a:pt x="11765556" y="6675931"/>
                </a:lnTo>
                <a:lnTo>
                  <a:pt x="11756776" y="6672784"/>
                </a:lnTo>
                <a:lnTo>
                  <a:pt x="11747596" y="6669638"/>
                </a:lnTo>
                <a:lnTo>
                  <a:pt x="11738014" y="6666492"/>
                </a:lnTo>
                <a:lnTo>
                  <a:pt x="11729234" y="6663345"/>
                </a:lnTo>
                <a:lnTo>
                  <a:pt x="11724844" y="6661667"/>
                </a:lnTo>
                <a:lnTo>
                  <a:pt x="11720852" y="6659569"/>
                </a:lnTo>
                <a:lnTo>
                  <a:pt x="11717260" y="6657682"/>
                </a:lnTo>
                <a:lnTo>
                  <a:pt x="11714066" y="6655794"/>
                </a:lnTo>
                <a:lnTo>
                  <a:pt x="11711672" y="6653487"/>
                </a:lnTo>
                <a:lnTo>
                  <a:pt x="11709276" y="6651179"/>
                </a:lnTo>
                <a:lnTo>
                  <a:pt x="11707680" y="6648872"/>
                </a:lnTo>
                <a:lnTo>
                  <a:pt x="11706882" y="6646145"/>
                </a:lnTo>
                <a:lnTo>
                  <a:pt x="11706482" y="6643209"/>
                </a:lnTo>
                <a:lnTo>
                  <a:pt x="11706882" y="6640062"/>
                </a:lnTo>
                <a:lnTo>
                  <a:pt x="11708078" y="6636706"/>
                </a:lnTo>
                <a:lnTo>
                  <a:pt x="11710474" y="6633350"/>
                </a:lnTo>
                <a:lnTo>
                  <a:pt x="11705284" y="6620136"/>
                </a:lnTo>
                <a:lnTo>
                  <a:pt x="11701292" y="6607131"/>
                </a:lnTo>
                <a:lnTo>
                  <a:pt x="11697302" y="6594336"/>
                </a:lnTo>
                <a:lnTo>
                  <a:pt x="11694108" y="6581121"/>
                </a:lnTo>
                <a:lnTo>
                  <a:pt x="11691714" y="6568116"/>
                </a:lnTo>
                <a:lnTo>
                  <a:pt x="11690914" y="6561614"/>
                </a:lnTo>
                <a:lnTo>
                  <a:pt x="11690516" y="6554902"/>
                </a:lnTo>
                <a:lnTo>
                  <a:pt x="11690116" y="6548399"/>
                </a:lnTo>
                <a:lnTo>
                  <a:pt x="11690116" y="6541687"/>
                </a:lnTo>
                <a:lnTo>
                  <a:pt x="11690516" y="6534975"/>
                </a:lnTo>
                <a:lnTo>
                  <a:pt x="11690914" y="6528472"/>
                </a:lnTo>
                <a:lnTo>
                  <a:pt x="11687722" y="6514838"/>
                </a:lnTo>
                <a:lnTo>
                  <a:pt x="11684928" y="6501204"/>
                </a:lnTo>
                <a:lnTo>
                  <a:pt x="11682532" y="6487780"/>
                </a:lnTo>
                <a:lnTo>
                  <a:pt x="11680936" y="6474146"/>
                </a:lnTo>
                <a:lnTo>
                  <a:pt x="11679340" y="6460512"/>
                </a:lnTo>
                <a:lnTo>
                  <a:pt x="11678142" y="6446878"/>
                </a:lnTo>
                <a:lnTo>
                  <a:pt x="11677744" y="6433244"/>
                </a:lnTo>
                <a:lnTo>
                  <a:pt x="11676946" y="6419819"/>
                </a:lnTo>
                <a:lnTo>
                  <a:pt x="11676146" y="6392551"/>
                </a:lnTo>
                <a:lnTo>
                  <a:pt x="11675746" y="6365073"/>
                </a:lnTo>
                <a:lnTo>
                  <a:pt x="11674948" y="6338015"/>
                </a:lnTo>
                <a:lnTo>
                  <a:pt x="11674150" y="6324381"/>
                </a:lnTo>
                <a:lnTo>
                  <a:pt x="11672954" y="6310537"/>
                </a:lnTo>
                <a:lnTo>
                  <a:pt x="11656188" y="6031563"/>
                </a:lnTo>
                <a:lnTo>
                  <a:pt x="11638226" y="6031353"/>
                </a:lnTo>
                <a:lnTo>
                  <a:pt x="11630244" y="6049811"/>
                </a:lnTo>
                <a:lnTo>
                  <a:pt x="11622260" y="6068479"/>
                </a:lnTo>
                <a:lnTo>
                  <a:pt x="11615076" y="6086938"/>
                </a:lnTo>
                <a:lnTo>
                  <a:pt x="11607892" y="6105606"/>
                </a:lnTo>
                <a:lnTo>
                  <a:pt x="11579552" y="6180069"/>
                </a:lnTo>
                <a:lnTo>
                  <a:pt x="11572368" y="6198737"/>
                </a:lnTo>
                <a:lnTo>
                  <a:pt x="11565182" y="6217196"/>
                </a:lnTo>
                <a:lnTo>
                  <a:pt x="11556800" y="6235864"/>
                </a:lnTo>
                <a:lnTo>
                  <a:pt x="11548818" y="6254322"/>
                </a:lnTo>
                <a:lnTo>
                  <a:pt x="11540434" y="6272571"/>
                </a:lnTo>
                <a:lnTo>
                  <a:pt x="11530856" y="6291030"/>
                </a:lnTo>
                <a:lnTo>
                  <a:pt x="11520876" y="6309278"/>
                </a:lnTo>
                <a:lnTo>
                  <a:pt x="11510498" y="6327527"/>
                </a:lnTo>
                <a:lnTo>
                  <a:pt x="11511696" y="6335288"/>
                </a:lnTo>
                <a:lnTo>
                  <a:pt x="11512096" y="6342629"/>
                </a:lnTo>
                <a:lnTo>
                  <a:pt x="11511696" y="6350390"/>
                </a:lnTo>
                <a:lnTo>
                  <a:pt x="11510100" y="6357732"/>
                </a:lnTo>
                <a:lnTo>
                  <a:pt x="11508104" y="6365073"/>
                </a:lnTo>
                <a:lnTo>
                  <a:pt x="11505310" y="6372625"/>
                </a:lnTo>
                <a:lnTo>
                  <a:pt x="11501318" y="6379966"/>
                </a:lnTo>
                <a:lnTo>
                  <a:pt x="11495730" y="6387307"/>
                </a:lnTo>
                <a:lnTo>
                  <a:pt x="11496130" y="6390034"/>
                </a:lnTo>
                <a:lnTo>
                  <a:pt x="11496130" y="6392761"/>
                </a:lnTo>
                <a:lnTo>
                  <a:pt x="11495730" y="6395278"/>
                </a:lnTo>
                <a:lnTo>
                  <a:pt x="11495330" y="6398005"/>
                </a:lnTo>
                <a:lnTo>
                  <a:pt x="11494134" y="6400522"/>
                </a:lnTo>
                <a:lnTo>
                  <a:pt x="11492936" y="6403039"/>
                </a:lnTo>
                <a:lnTo>
                  <a:pt x="11491340" y="6405556"/>
                </a:lnTo>
                <a:lnTo>
                  <a:pt x="11489742" y="6407863"/>
                </a:lnTo>
                <a:lnTo>
                  <a:pt x="11485752" y="6412478"/>
                </a:lnTo>
                <a:lnTo>
                  <a:pt x="11480962" y="6416883"/>
                </a:lnTo>
                <a:lnTo>
                  <a:pt x="11475772" y="6421497"/>
                </a:lnTo>
                <a:lnTo>
                  <a:pt x="11470584" y="6425902"/>
                </a:lnTo>
                <a:lnTo>
                  <a:pt x="11464596" y="6430307"/>
                </a:lnTo>
                <a:lnTo>
                  <a:pt x="11459408" y="6434922"/>
                </a:lnTo>
                <a:lnTo>
                  <a:pt x="11454618" y="6439536"/>
                </a:lnTo>
                <a:lnTo>
                  <a:pt x="11450226" y="6444361"/>
                </a:lnTo>
                <a:lnTo>
                  <a:pt x="11447034" y="6449185"/>
                </a:lnTo>
                <a:lnTo>
                  <a:pt x="11445436" y="6451702"/>
                </a:lnTo>
                <a:lnTo>
                  <a:pt x="11444240" y="6454429"/>
                </a:lnTo>
                <a:lnTo>
                  <a:pt x="11443442" y="6457156"/>
                </a:lnTo>
                <a:lnTo>
                  <a:pt x="11442642" y="6459673"/>
                </a:lnTo>
                <a:lnTo>
                  <a:pt x="11442642" y="6462609"/>
                </a:lnTo>
                <a:lnTo>
                  <a:pt x="11442642" y="6465336"/>
                </a:lnTo>
                <a:lnTo>
                  <a:pt x="11442642" y="6467853"/>
                </a:lnTo>
                <a:lnTo>
                  <a:pt x="11441844" y="6469951"/>
                </a:lnTo>
                <a:lnTo>
                  <a:pt x="11440248" y="6471839"/>
                </a:lnTo>
                <a:lnTo>
                  <a:pt x="11438252" y="6473097"/>
                </a:lnTo>
                <a:lnTo>
                  <a:pt x="11435458" y="6474146"/>
                </a:lnTo>
                <a:lnTo>
                  <a:pt x="11432266" y="6474566"/>
                </a:lnTo>
                <a:lnTo>
                  <a:pt x="11429072" y="6474985"/>
                </a:lnTo>
                <a:lnTo>
                  <a:pt x="11425080" y="6475195"/>
                </a:lnTo>
                <a:lnTo>
                  <a:pt x="11421090" y="6474985"/>
                </a:lnTo>
                <a:lnTo>
                  <a:pt x="11417098" y="6474985"/>
                </a:lnTo>
                <a:lnTo>
                  <a:pt x="11408714" y="6474355"/>
                </a:lnTo>
                <a:lnTo>
                  <a:pt x="11399934" y="6473726"/>
                </a:lnTo>
                <a:lnTo>
                  <a:pt x="11392350" y="6473307"/>
                </a:lnTo>
                <a:lnTo>
                  <a:pt x="11341658" y="6473097"/>
                </a:lnTo>
                <a:lnTo>
                  <a:pt x="11290566" y="6472887"/>
                </a:lnTo>
                <a:lnTo>
                  <a:pt x="11188384" y="6472678"/>
                </a:lnTo>
                <a:lnTo>
                  <a:pt x="11190778" y="6478551"/>
                </a:lnTo>
                <a:lnTo>
                  <a:pt x="11191178" y="6481068"/>
                </a:lnTo>
                <a:lnTo>
                  <a:pt x="11191578" y="6483375"/>
                </a:lnTo>
                <a:lnTo>
                  <a:pt x="11191578" y="6485263"/>
                </a:lnTo>
                <a:lnTo>
                  <a:pt x="11191578" y="6487151"/>
                </a:lnTo>
                <a:lnTo>
                  <a:pt x="11190778" y="6488829"/>
                </a:lnTo>
                <a:lnTo>
                  <a:pt x="11189980" y="6490297"/>
                </a:lnTo>
                <a:lnTo>
                  <a:pt x="11189182" y="6491346"/>
                </a:lnTo>
                <a:lnTo>
                  <a:pt x="11187586" y="6492394"/>
                </a:lnTo>
                <a:lnTo>
                  <a:pt x="11186388" y="6493234"/>
                </a:lnTo>
                <a:lnTo>
                  <a:pt x="11184792" y="6493863"/>
                </a:lnTo>
                <a:lnTo>
                  <a:pt x="11182796" y="6494283"/>
                </a:lnTo>
                <a:lnTo>
                  <a:pt x="11180800" y="6494702"/>
                </a:lnTo>
                <a:lnTo>
                  <a:pt x="11178804" y="6494912"/>
                </a:lnTo>
                <a:lnTo>
                  <a:pt x="11176410" y="6495121"/>
                </a:lnTo>
                <a:lnTo>
                  <a:pt x="11171220" y="6495121"/>
                </a:lnTo>
                <a:lnTo>
                  <a:pt x="11165632" y="6494702"/>
                </a:lnTo>
                <a:lnTo>
                  <a:pt x="11160044" y="6494073"/>
                </a:lnTo>
                <a:lnTo>
                  <a:pt x="11154456" y="6493444"/>
                </a:lnTo>
                <a:lnTo>
                  <a:pt x="11142880" y="6492185"/>
                </a:lnTo>
                <a:lnTo>
                  <a:pt x="11137292" y="6491765"/>
                </a:lnTo>
                <a:lnTo>
                  <a:pt x="11132104" y="6491556"/>
                </a:lnTo>
                <a:lnTo>
                  <a:pt x="11118132" y="6491975"/>
                </a:lnTo>
                <a:lnTo>
                  <a:pt x="11103764" y="6492814"/>
                </a:lnTo>
                <a:lnTo>
                  <a:pt x="11089394" y="6494073"/>
                </a:lnTo>
                <a:lnTo>
                  <a:pt x="11075424" y="6495541"/>
                </a:lnTo>
                <a:lnTo>
                  <a:pt x="11046686" y="6498268"/>
                </a:lnTo>
                <a:lnTo>
                  <a:pt x="11032316" y="6499317"/>
                </a:lnTo>
                <a:lnTo>
                  <a:pt x="11017946" y="6500156"/>
                </a:lnTo>
                <a:lnTo>
                  <a:pt x="11011160" y="6500365"/>
                </a:lnTo>
                <a:lnTo>
                  <a:pt x="11003576" y="6500575"/>
                </a:lnTo>
                <a:lnTo>
                  <a:pt x="10996792" y="6500575"/>
                </a:lnTo>
                <a:lnTo>
                  <a:pt x="10990006" y="6500365"/>
                </a:lnTo>
                <a:lnTo>
                  <a:pt x="10982820" y="6499946"/>
                </a:lnTo>
                <a:lnTo>
                  <a:pt x="10975636" y="6499526"/>
                </a:lnTo>
                <a:lnTo>
                  <a:pt x="10968850" y="6498687"/>
                </a:lnTo>
                <a:lnTo>
                  <a:pt x="10962064" y="6497848"/>
                </a:lnTo>
                <a:lnTo>
                  <a:pt x="10955280" y="6496590"/>
                </a:lnTo>
                <a:lnTo>
                  <a:pt x="10948494" y="6495331"/>
                </a:lnTo>
                <a:lnTo>
                  <a:pt x="10941708" y="6493653"/>
                </a:lnTo>
                <a:lnTo>
                  <a:pt x="10934922" y="6491765"/>
                </a:lnTo>
                <a:lnTo>
                  <a:pt x="10928136" y="6489458"/>
                </a:lnTo>
                <a:lnTo>
                  <a:pt x="10921750" y="6486731"/>
                </a:lnTo>
                <a:lnTo>
                  <a:pt x="10915364" y="6484005"/>
                </a:lnTo>
                <a:lnTo>
                  <a:pt x="10908578" y="6480858"/>
                </a:lnTo>
                <a:lnTo>
                  <a:pt x="10879840" y="6468692"/>
                </a:lnTo>
                <a:lnTo>
                  <a:pt x="10871856" y="6470580"/>
                </a:lnTo>
                <a:lnTo>
                  <a:pt x="10863874" y="6472048"/>
                </a:lnTo>
                <a:lnTo>
                  <a:pt x="10856688" y="6473097"/>
                </a:lnTo>
                <a:lnTo>
                  <a:pt x="10849104" y="6473936"/>
                </a:lnTo>
                <a:lnTo>
                  <a:pt x="10841520" y="6474355"/>
                </a:lnTo>
                <a:lnTo>
                  <a:pt x="10834736" y="6474775"/>
                </a:lnTo>
                <a:lnTo>
                  <a:pt x="10827950" y="6474775"/>
                </a:lnTo>
                <a:lnTo>
                  <a:pt x="10821164" y="6474566"/>
                </a:lnTo>
                <a:lnTo>
                  <a:pt x="10814778" y="6474146"/>
                </a:lnTo>
                <a:lnTo>
                  <a:pt x="10807992" y="6473517"/>
                </a:lnTo>
                <a:lnTo>
                  <a:pt x="10802006" y="6472678"/>
                </a:lnTo>
                <a:lnTo>
                  <a:pt x="10796018" y="6471419"/>
                </a:lnTo>
                <a:lnTo>
                  <a:pt x="10790430" y="6469741"/>
                </a:lnTo>
                <a:lnTo>
                  <a:pt x="10785240" y="6468063"/>
                </a:lnTo>
                <a:lnTo>
                  <a:pt x="10779652" y="6466385"/>
                </a:lnTo>
                <a:lnTo>
                  <a:pt x="10774464" y="6464287"/>
                </a:lnTo>
                <a:lnTo>
                  <a:pt x="10770072" y="6461980"/>
                </a:lnTo>
                <a:lnTo>
                  <a:pt x="10765682" y="6459463"/>
                </a:lnTo>
                <a:lnTo>
                  <a:pt x="10761292" y="6456736"/>
                </a:lnTo>
                <a:lnTo>
                  <a:pt x="10757700" y="6453590"/>
                </a:lnTo>
                <a:lnTo>
                  <a:pt x="10754106" y="6450234"/>
                </a:lnTo>
                <a:lnTo>
                  <a:pt x="10750514" y="6446878"/>
                </a:lnTo>
                <a:lnTo>
                  <a:pt x="10747322" y="6443312"/>
                </a:lnTo>
                <a:lnTo>
                  <a:pt x="10744528" y="6439536"/>
                </a:lnTo>
                <a:lnTo>
                  <a:pt x="10742132" y="6435341"/>
                </a:lnTo>
                <a:lnTo>
                  <a:pt x="10740136" y="6431146"/>
                </a:lnTo>
                <a:lnTo>
                  <a:pt x="10738142" y="6426951"/>
                </a:lnTo>
                <a:lnTo>
                  <a:pt x="10736544" y="6422336"/>
                </a:lnTo>
                <a:lnTo>
                  <a:pt x="10735746" y="6417512"/>
                </a:lnTo>
                <a:lnTo>
                  <a:pt x="10734948" y="6412478"/>
                </a:lnTo>
                <a:lnTo>
                  <a:pt x="10734548" y="6407444"/>
                </a:lnTo>
                <a:lnTo>
                  <a:pt x="10734548" y="6402200"/>
                </a:lnTo>
                <a:lnTo>
                  <a:pt x="10732154" y="6397585"/>
                </a:lnTo>
                <a:lnTo>
                  <a:pt x="10729760" y="6393180"/>
                </a:lnTo>
                <a:lnTo>
                  <a:pt x="10728162" y="6388566"/>
                </a:lnTo>
                <a:lnTo>
                  <a:pt x="10726964" y="6384161"/>
                </a:lnTo>
                <a:lnTo>
                  <a:pt x="10726566" y="6379337"/>
                </a:lnTo>
                <a:lnTo>
                  <a:pt x="10726964" y="6374932"/>
                </a:lnTo>
                <a:lnTo>
                  <a:pt x="10727364" y="6372625"/>
                </a:lnTo>
                <a:lnTo>
                  <a:pt x="10728162" y="6370317"/>
                </a:lnTo>
                <a:lnTo>
                  <a:pt x="10729360" y="6368010"/>
                </a:lnTo>
                <a:lnTo>
                  <a:pt x="10730558" y="6365493"/>
                </a:lnTo>
                <a:lnTo>
                  <a:pt x="10727364" y="6360878"/>
                </a:lnTo>
                <a:lnTo>
                  <a:pt x="10724570" y="6356263"/>
                </a:lnTo>
                <a:lnTo>
                  <a:pt x="10722974" y="6351439"/>
                </a:lnTo>
                <a:lnTo>
                  <a:pt x="10722176" y="6349132"/>
                </a:lnTo>
                <a:lnTo>
                  <a:pt x="10721776" y="6346615"/>
                </a:lnTo>
                <a:lnTo>
                  <a:pt x="10721376" y="6344308"/>
                </a:lnTo>
                <a:lnTo>
                  <a:pt x="10721776" y="6341790"/>
                </a:lnTo>
                <a:lnTo>
                  <a:pt x="10722176" y="6339483"/>
                </a:lnTo>
                <a:lnTo>
                  <a:pt x="10722574" y="6337176"/>
                </a:lnTo>
                <a:lnTo>
                  <a:pt x="10723772" y="6334869"/>
                </a:lnTo>
                <a:lnTo>
                  <a:pt x="10725368" y="6332351"/>
                </a:lnTo>
                <a:lnTo>
                  <a:pt x="10727364" y="6329834"/>
                </a:lnTo>
                <a:lnTo>
                  <a:pt x="10729760" y="6327527"/>
                </a:lnTo>
                <a:lnTo>
                  <a:pt x="10710998" y="6270474"/>
                </a:lnTo>
                <a:lnTo>
                  <a:pt x="10702218" y="6270474"/>
                </a:lnTo>
                <a:lnTo>
                  <a:pt x="10693036" y="6270054"/>
                </a:lnTo>
                <a:lnTo>
                  <a:pt x="10620790" y="6422965"/>
                </a:lnTo>
                <a:lnTo>
                  <a:pt x="10614006" y="6435341"/>
                </a:lnTo>
                <a:lnTo>
                  <a:pt x="10608018" y="6448136"/>
                </a:lnTo>
                <a:lnTo>
                  <a:pt x="10596442" y="6473517"/>
                </a:lnTo>
                <a:lnTo>
                  <a:pt x="10585266" y="6498687"/>
                </a:lnTo>
                <a:lnTo>
                  <a:pt x="10572892" y="6524068"/>
                </a:lnTo>
                <a:lnTo>
                  <a:pt x="10566904" y="6536443"/>
                </a:lnTo>
                <a:lnTo>
                  <a:pt x="10560120" y="6549029"/>
                </a:lnTo>
                <a:lnTo>
                  <a:pt x="10552936" y="6561614"/>
                </a:lnTo>
                <a:lnTo>
                  <a:pt x="10544952" y="6573780"/>
                </a:lnTo>
                <a:lnTo>
                  <a:pt x="10536968" y="6586155"/>
                </a:lnTo>
                <a:lnTo>
                  <a:pt x="10527788" y="6598321"/>
                </a:lnTo>
                <a:lnTo>
                  <a:pt x="10517810" y="6610486"/>
                </a:lnTo>
                <a:lnTo>
                  <a:pt x="10507432" y="6622233"/>
                </a:lnTo>
                <a:lnTo>
                  <a:pt x="10505036" y="6628106"/>
                </a:lnTo>
                <a:lnTo>
                  <a:pt x="10502242" y="6633560"/>
                </a:lnTo>
                <a:lnTo>
                  <a:pt x="10499050" y="6638594"/>
                </a:lnTo>
                <a:lnTo>
                  <a:pt x="10495456" y="6643628"/>
                </a:lnTo>
                <a:lnTo>
                  <a:pt x="10491466" y="6647823"/>
                </a:lnTo>
                <a:lnTo>
                  <a:pt x="10487074" y="6651808"/>
                </a:lnTo>
                <a:lnTo>
                  <a:pt x="10483882" y="6653487"/>
                </a:lnTo>
                <a:lnTo>
                  <a:pt x="10481088" y="6655165"/>
                </a:lnTo>
                <a:lnTo>
                  <a:pt x="10478294" y="6656842"/>
                </a:lnTo>
                <a:lnTo>
                  <a:pt x="10475500" y="6658311"/>
                </a:lnTo>
                <a:lnTo>
                  <a:pt x="10472306" y="6659569"/>
                </a:lnTo>
                <a:lnTo>
                  <a:pt x="10468714" y="6660828"/>
                </a:lnTo>
                <a:lnTo>
                  <a:pt x="10465520" y="6661877"/>
                </a:lnTo>
                <a:lnTo>
                  <a:pt x="10461528" y="6662926"/>
                </a:lnTo>
                <a:lnTo>
                  <a:pt x="10457538" y="6663555"/>
                </a:lnTo>
                <a:lnTo>
                  <a:pt x="10453148" y="6664184"/>
                </a:lnTo>
                <a:lnTo>
                  <a:pt x="10448756" y="6664813"/>
                </a:lnTo>
                <a:lnTo>
                  <a:pt x="10444366" y="6665023"/>
                </a:lnTo>
                <a:lnTo>
                  <a:pt x="10439576" y="6665233"/>
                </a:lnTo>
                <a:lnTo>
                  <a:pt x="10434386" y="6665233"/>
                </a:lnTo>
                <a:lnTo>
                  <a:pt x="10429198" y="6665023"/>
                </a:lnTo>
                <a:lnTo>
                  <a:pt x="10423610" y="6664813"/>
                </a:lnTo>
                <a:lnTo>
                  <a:pt x="10417622" y="6664184"/>
                </a:lnTo>
                <a:lnTo>
                  <a:pt x="10411636" y="6663555"/>
                </a:lnTo>
                <a:lnTo>
                  <a:pt x="10405248" y="6662716"/>
                </a:lnTo>
                <a:lnTo>
                  <a:pt x="10398862" y="6661667"/>
                </a:lnTo>
                <a:lnTo>
                  <a:pt x="10393674" y="6661038"/>
                </a:lnTo>
                <a:lnTo>
                  <a:pt x="10388884" y="6660199"/>
                </a:lnTo>
                <a:lnTo>
                  <a:pt x="10383296" y="6659779"/>
                </a:lnTo>
                <a:lnTo>
                  <a:pt x="10378106" y="6659569"/>
                </a:lnTo>
                <a:lnTo>
                  <a:pt x="10367330" y="6659360"/>
                </a:lnTo>
                <a:lnTo>
                  <a:pt x="10356552" y="6659360"/>
                </a:lnTo>
                <a:lnTo>
                  <a:pt x="10334200" y="6660199"/>
                </a:lnTo>
                <a:lnTo>
                  <a:pt x="10322624" y="6660408"/>
                </a:lnTo>
                <a:lnTo>
                  <a:pt x="10312246" y="6660828"/>
                </a:lnTo>
                <a:lnTo>
                  <a:pt x="10299074" y="6662087"/>
                </a:lnTo>
                <a:lnTo>
                  <a:pt x="10285902" y="6662926"/>
                </a:lnTo>
                <a:lnTo>
                  <a:pt x="10273528" y="6663135"/>
                </a:lnTo>
                <a:lnTo>
                  <a:pt x="10261554" y="6662926"/>
                </a:lnTo>
                <a:lnTo>
                  <a:pt x="10249180" y="6662296"/>
                </a:lnTo>
                <a:lnTo>
                  <a:pt x="10238004" y="6661247"/>
                </a:lnTo>
                <a:lnTo>
                  <a:pt x="10227228" y="6659360"/>
                </a:lnTo>
                <a:lnTo>
                  <a:pt x="10216052" y="6657262"/>
                </a:lnTo>
                <a:lnTo>
                  <a:pt x="10206072" y="6654745"/>
                </a:lnTo>
                <a:lnTo>
                  <a:pt x="10196094" y="6651808"/>
                </a:lnTo>
                <a:lnTo>
                  <a:pt x="10186514" y="6648453"/>
                </a:lnTo>
                <a:lnTo>
                  <a:pt x="10177334" y="6644677"/>
                </a:lnTo>
                <a:lnTo>
                  <a:pt x="10168552" y="6640062"/>
                </a:lnTo>
                <a:lnTo>
                  <a:pt x="10160170" y="6635448"/>
                </a:lnTo>
                <a:lnTo>
                  <a:pt x="10151388" y="6630204"/>
                </a:lnTo>
                <a:lnTo>
                  <a:pt x="10143804" y="6624330"/>
                </a:lnTo>
                <a:lnTo>
                  <a:pt x="10138216" y="6628525"/>
                </a:lnTo>
                <a:lnTo>
                  <a:pt x="10131830" y="6632721"/>
                </a:lnTo>
                <a:lnTo>
                  <a:pt x="10124646" y="6636706"/>
                </a:lnTo>
                <a:lnTo>
                  <a:pt x="10121452" y="6638384"/>
                </a:lnTo>
                <a:lnTo>
                  <a:pt x="10117860" y="6639853"/>
                </a:lnTo>
                <a:lnTo>
                  <a:pt x="10114268" y="6641321"/>
                </a:lnTo>
                <a:lnTo>
                  <a:pt x="10110676" y="6642160"/>
                </a:lnTo>
                <a:lnTo>
                  <a:pt x="10107082" y="6642789"/>
                </a:lnTo>
                <a:lnTo>
                  <a:pt x="10103490" y="6642789"/>
                </a:lnTo>
                <a:lnTo>
                  <a:pt x="10101494" y="6642789"/>
                </a:lnTo>
                <a:lnTo>
                  <a:pt x="10099898" y="6642579"/>
                </a:lnTo>
                <a:lnTo>
                  <a:pt x="10098302" y="6642160"/>
                </a:lnTo>
                <a:lnTo>
                  <a:pt x="10096306" y="6641530"/>
                </a:lnTo>
                <a:lnTo>
                  <a:pt x="10094310" y="6640901"/>
                </a:lnTo>
                <a:lnTo>
                  <a:pt x="10092714" y="6640062"/>
                </a:lnTo>
                <a:lnTo>
                  <a:pt x="10089520" y="6637964"/>
                </a:lnTo>
                <a:lnTo>
                  <a:pt x="10086326" y="6635867"/>
                </a:lnTo>
                <a:lnTo>
                  <a:pt x="10083134" y="6633560"/>
                </a:lnTo>
                <a:lnTo>
                  <a:pt x="10075950" y="6629365"/>
                </a:lnTo>
                <a:lnTo>
                  <a:pt x="10067966" y="6625170"/>
                </a:lnTo>
                <a:lnTo>
                  <a:pt x="10059184" y="6621184"/>
                </a:lnTo>
                <a:lnTo>
                  <a:pt x="10042420" y="6613004"/>
                </a:lnTo>
                <a:lnTo>
                  <a:pt x="10034038" y="6608599"/>
                </a:lnTo>
                <a:lnTo>
                  <a:pt x="10026454" y="6604404"/>
                </a:lnTo>
                <a:lnTo>
                  <a:pt x="10022862" y="6602097"/>
                </a:lnTo>
                <a:lnTo>
                  <a:pt x="10019670" y="6599789"/>
                </a:lnTo>
                <a:lnTo>
                  <a:pt x="10016874" y="6597482"/>
                </a:lnTo>
                <a:lnTo>
                  <a:pt x="10014480" y="6594965"/>
                </a:lnTo>
                <a:lnTo>
                  <a:pt x="10012086" y="6592448"/>
                </a:lnTo>
                <a:lnTo>
                  <a:pt x="10010488" y="6589721"/>
                </a:lnTo>
                <a:lnTo>
                  <a:pt x="10008892" y="6586994"/>
                </a:lnTo>
                <a:lnTo>
                  <a:pt x="10007694" y="6584267"/>
                </a:lnTo>
                <a:lnTo>
                  <a:pt x="10007294" y="6581331"/>
                </a:lnTo>
                <a:lnTo>
                  <a:pt x="10007294" y="6578394"/>
                </a:lnTo>
                <a:lnTo>
                  <a:pt x="10007694" y="6575248"/>
                </a:lnTo>
                <a:lnTo>
                  <a:pt x="10008892" y="6571682"/>
                </a:lnTo>
                <a:lnTo>
                  <a:pt x="10010488" y="6568326"/>
                </a:lnTo>
                <a:lnTo>
                  <a:pt x="10012884" y="6564760"/>
                </a:lnTo>
                <a:lnTo>
                  <a:pt x="10015678" y="6561194"/>
                </a:lnTo>
                <a:lnTo>
                  <a:pt x="10019270" y="6557419"/>
                </a:lnTo>
                <a:lnTo>
                  <a:pt x="10016076" y="6553643"/>
                </a:lnTo>
                <a:lnTo>
                  <a:pt x="10013282" y="6550287"/>
                </a:lnTo>
                <a:lnTo>
                  <a:pt x="10010488" y="6546931"/>
                </a:lnTo>
                <a:lnTo>
                  <a:pt x="10008094" y="6543575"/>
                </a:lnTo>
                <a:lnTo>
                  <a:pt x="10004102" y="6536234"/>
                </a:lnTo>
                <a:lnTo>
                  <a:pt x="10000510" y="6529311"/>
                </a:lnTo>
                <a:lnTo>
                  <a:pt x="9998114" y="6521970"/>
                </a:lnTo>
                <a:lnTo>
                  <a:pt x="9995320" y="6514838"/>
                </a:lnTo>
                <a:lnTo>
                  <a:pt x="9994122" y="6507707"/>
                </a:lnTo>
                <a:lnTo>
                  <a:pt x="9992926" y="6500365"/>
                </a:lnTo>
                <a:lnTo>
                  <a:pt x="9991328" y="6485682"/>
                </a:lnTo>
                <a:lnTo>
                  <a:pt x="9989732" y="6471419"/>
                </a:lnTo>
                <a:lnTo>
                  <a:pt x="9988934" y="6463868"/>
                </a:lnTo>
                <a:lnTo>
                  <a:pt x="9988136" y="6456736"/>
                </a:lnTo>
                <a:lnTo>
                  <a:pt x="9986938" y="6449395"/>
                </a:lnTo>
                <a:lnTo>
                  <a:pt x="9984942" y="6442263"/>
                </a:lnTo>
                <a:lnTo>
                  <a:pt x="9963388" y="6440585"/>
                </a:lnTo>
                <a:lnTo>
                  <a:pt x="9948222" y="6442263"/>
                </a:lnTo>
                <a:lnTo>
                  <a:pt x="9933054" y="6443941"/>
                </a:lnTo>
                <a:lnTo>
                  <a:pt x="9917486" y="6445200"/>
                </a:lnTo>
                <a:lnTo>
                  <a:pt x="9902318" y="6446039"/>
                </a:lnTo>
                <a:lnTo>
                  <a:pt x="9894334" y="6446458"/>
                </a:lnTo>
                <a:lnTo>
                  <a:pt x="9886752" y="6446458"/>
                </a:lnTo>
                <a:lnTo>
                  <a:pt x="9879168" y="6446458"/>
                </a:lnTo>
                <a:lnTo>
                  <a:pt x="9871584" y="6446039"/>
                </a:lnTo>
                <a:lnTo>
                  <a:pt x="9863600" y="6445619"/>
                </a:lnTo>
                <a:lnTo>
                  <a:pt x="9856016" y="6444990"/>
                </a:lnTo>
                <a:lnTo>
                  <a:pt x="9848432" y="6443941"/>
                </a:lnTo>
                <a:lnTo>
                  <a:pt x="9840450" y="6442683"/>
                </a:lnTo>
                <a:lnTo>
                  <a:pt x="9836060" y="6443941"/>
                </a:lnTo>
                <a:lnTo>
                  <a:pt x="9830870" y="6444990"/>
                </a:lnTo>
                <a:lnTo>
                  <a:pt x="9826480" y="6445619"/>
                </a:lnTo>
                <a:lnTo>
                  <a:pt x="9822088" y="6446248"/>
                </a:lnTo>
                <a:lnTo>
                  <a:pt x="9817300" y="6446458"/>
                </a:lnTo>
                <a:lnTo>
                  <a:pt x="9812908" y="6446668"/>
                </a:lnTo>
                <a:lnTo>
                  <a:pt x="9808518" y="6446668"/>
                </a:lnTo>
                <a:lnTo>
                  <a:pt x="9803728" y="6446458"/>
                </a:lnTo>
                <a:lnTo>
                  <a:pt x="9794548" y="6445619"/>
                </a:lnTo>
                <a:lnTo>
                  <a:pt x="9785366" y="6444570"/>
                </a:lnTo>
                <a:lnTo>
                  <a:pt x="9767006" y="6442054"/>
                </a:lnTo>
                <a:lnTo>
                  <a:pt x="9749444" y="6441004"/>
                </a:lnTo>
                <a:lnTo>
                  <a:pt x="9731880" y="6439536"/>
                </a:lnTo>
                <a:lnTo>
                  <a:pt x="9723100" y="6438488"/>
                </a:lnTo>
                <a:lnTo>
                  <a:pt x="9714716" y="6437439"/>
                </a:lnTo>
                <a:lnTo>
                  <a:pt x="9706734" y="6436180"/>
                </a:lnTo>
                <a:lnTo>
                  <a:pt x="9697952" y="6434502"/>
                </a:lnTo>
                <a:lnTo>
                  <a:pt x="9690368" y="6433034"/>
                </a:lnTo>
                <a:lnTo>
                  <a:pt x="9682386" y="6431146"/>
                </a:lnTo>
                <a:lnTo>
                  <a:pt x="9675200" y="6428839"/>
                </a:lnTo>
                <a:lnTo>
                  <a:pt x="9667218" y="6426322"/>
                </a:lnTo>
                <a:lnTo>
                  <a:pt x="9660432" y="6423595"/>
                </a:lnTo>
                <a:lnTo>
                  <a:pt x="9653646" y="6420449"/>
                </a:lnTo>
                <a:lnTo>
                  <a:pt x="9647660" y="6416673"/>
                </a:lnTo>
                <a:lnTo>
                  <a:pt x="9641672" y="6412897"/>
                </a:lnTo>
                <a:lnTo>
                  <a:pt x="9640476" y="6413107"/>
                </a:lnTo>
                <a:lnTo>
                  <a:pt x="9639276" y="6413317"/>
                </a:lnTo>
                <a:lnTo>
                  <a:pt x="9638080" y="6413317"/>
                </a:lnTo>
                <a:lnTo>
                  <a:pt x="9636484" y="6413317"/>
                </a:lnTo>
                <a:lnTo>
                  <a:pt x="9634488" y="6412688"/>
                </a:lnTo>
                <a:lnTo>
                  <a:pt x="9632092" y="6411849"/>
                </a:lnTo>
                <a:lnTo>
                  <a:pt x="9630096" y="6410800"/>
                </a:lnTo>
                <a:lnTo>
                  <a:pt x="9628100" y="6409542"/>
                </a:lnTo>
                <a:lnTo>
                  <a:pt x="9624110" y="6407024"/>
                </a:lnTo>
                <a:lnTo>
                  <a:pt x="9622114" y="6405766"/>
                </a:lnTo>
                <a:lnTo>
                  <a:pt x="9619718" y="6404927"/>
                </a:lnTo>
                <a:lnTo>
                  <a:pt x="9617724" y="6404507"/>
                </a:lnTo>
                <a:lnTo>
                  <a:pt x="9616526" y="6404507"/>
                </a:lnTo>
                <a:lnTo>
                  <a:pt x="9615728" y="6404507"/>
                </a:lnTo>
                <a:lnTo>
                  <a:pt x="9614530" y="6404717"/>
                </a:lnTo>
                <a:lnTo>
                  <a:pt x="9613332" y="6404927"/>
                </a:lnTo>
                <a:lnTo>
                  <a:pt x="9610938" y="6406185"/>
                </a:lnTo>
                <a:lnTo>
                  <a:pt x="9608542" y="6408073"/>
                </a:lnTo>
                <a:lnTo>
                  <a:pt x="9606148" y="6411010"/>
                </a:lnTo>
                <a:lnTo>
                  <a:pt x="9603354" y="6413317"/>
                </a:lnTo>
                <a:lnTo>
                  <a:pt x="9600958" y="6415415"/>
                </a:lnTo>
                <a:lnTo>
                  <a:pt x="9597766" y="6417302"/>
                </a:lnTo>
                <a:lnTo>
                  <a:pt x="9594572" y="6419190"/>
                </a:lnTo>
                <a:lnTo>
                  <a:pt x="9591380" y="6420658"/>
                </a:lnTo>
                <a:lnTo>
                  <a:pt x="9587788" y="6421917"/>
                </a:lnTo>
                <a:lnTo>
                  <a:pt x="9584194" y="6422756"/>
                </a:lnTo>
                <a:lnTo>
                  <a:pt x="9580602" y="6423385"/>
                </a:lnTo>
                <a:lnTo>
                  <a:pt x="9577408" y="6423805"/>
                </a:lnTo>
                <a:lnTo>
                  <a:pt x="9573816" y="6423805"/>
                </a:lnTo>
                <a:lnTo>
                  <a:pt x="9570624" y="6423595"/>
                </a:lnTo>
                <a:lnTo>
                  <a:pt x="9567828" y="6423175"/>
                </a:lnTo>
                <a:lnTo>
                  <a:pt x="9565434" y="6422546"/>
                </a:lnTo>
                <a:lnTo>
                  <a:pt x="9563438" y="6421497"/>
                </a:lnTo>
                <a:lnTo>
                  <a:pt x="9562242" y="6420029"/>
                </a:lnTo>
                <a:lnTo>
                  <a:pt x="9561444" y="6418351"/>
                </a:lnTo>
                <a:lnTo>
                  <a:pt x="9560644" y="6415834"/>
                </a:lnTo>
                <a:lnTo>
                  <a:pt x="9559846" y="6413526"/>
                </a:lnTo>
                <a:lnTo>
                  <a:pt x="9558250" y="6411219"/>
                </a:lnTo>
                <a:lnTo>
                  <a:pt x="9557052" y="6408912"/>
                </a:lnTo>
                <a:lnTo>
                  <a:pt x="9553460" y="6404927"/>
                </a:lnTo>
                <a:lnTo>
                  <a:pt x="9549068" y="6400732"/>
                </a:lnTo>
                <a:lnTo>
                  <a:pt x="9544280" y="6396956"/>
                </a:lnTo>
                <a:lnTo>
                  <a:pt x="9538292" y="6393390"/>
                </a:lnTo>
                <a:lnTo>
                  <a:pt x="9527116" y="6386468"/>
                </a:lnTo>
                <a:lnTo>
                  <a:pt x="9521926" y="6382902"/>
                </a:lnTo>
                <a:lnTo>
                  <a:pt x="9516340" y="6379337"/>
                </a:lnTo>
                <a:lnTo>
                  <a:pt x="9511548" y="6375771"/>
                </a:lnTo>
                <a:lnTo>
                  <a:pt x="9507158" y="6371995"/>
                </a:lnTo>
                <a:lnTo>
                  <a:pt x="9503166" y="6368010"/>
                </a:lnTo>
                <a:lnTo>
                  <a:pt x="9501570" y="6365912"/>
                </a:lnTo>
                <a:lnTo>
                  <a:pt x="9500372" y="6363815"/>
                </a:lnTo>
                <a:lnTo>
                  <a:pt x="9499574" y="6361507"/>
                </a:lnTo>
                <a:lnTo>
                  <a:pt x="9498776" y="6359410"/>
                </a:lnTo>
                <a:lnTo>
                  <a:pt x="9498378" y="6356893"/>
                </a:lnTo>
                <a:lnTo>
                  <a:pt x="9497978" y="6354586"/>
                </a:lnTo>
                <a:lnTo>
                  <a:pt x="9494784" y="6337176"/>
                </a:lnTo>
                <a:lnTo>
                  <a:pt x="9492788" y="6299210"/>
                </a:lnTo>
                <a:lnTo>
                  <a:pt x="9476424" y="6251176"/>
                </a:lnTo>
                <a:lnTo>
                  <a:pt x="9461256" y="6250547"/>
                </a:lnTo>
                <a:lnTo>
                  <a:pt x="9446088" y="6250127"/>
                </a:lnTo>
                <a:lnTo>
                  <a:pt x="9430122" y="6249917"/>
                </a:lnTo>
                <a:lnTo>
                  <a:pt x="9414954" y="6250127"/>
                </a:lnTo>
                <a:lnTo>
                  <a:pt x="9383820" y="6250337"/>
                </a:lnTo>
                <a:lnTo>
                  <a:pt x="9367854" y="6250127"/>
                </a:lnTo>
                <a:lnTo>
                  <a:pt x="9352686" y="6249917"/>
                </a:lnTo>
                <a:lnTo>
                  <a:pt x="9337520" y="6249079"/>
                </a:lnTo>
                <a:lnTo>
                  <a:pt x="9329936" y="6248449"/>
                </a:lnTo>
                <a:lnTo>
                  <a:pt x="9322750" y="6247610"/>
                </a:lnTo>
                <a:lnTo>
                  <a:pt x="9315566" y="6246771"/>
                </a:lnTo>
                <a:lnTo>
                  <a:pt x="9307982" y="6245722"/>
                </a:lnTo>
                <a:lnTo>
                  <a:pt x="9300796" y="6244254"/>
                </a:lnTo>
                <a:lnTo>
                  <a:pt x="9293612" y="6242786"/>
                </a:lnTo>
                <a:lnTo>
                  <a:pt x="9286828" y="6241108"/>
                </a:lnTo>
                <a:lnTo>
                  <a:pt x="9280042" y="6239220"/>
                </a:lnTo>
                <a:lnTo>
                  <a:pt x="9272856" y="6237123"/>
                </a:lnTo>
                <a:lnTo>
                  <a:pt x="9266470" y="6234605"/>
                </a:lnTo>
                <a:lnTo>
                  <a:pt x="9260084" y="6231878"/>
                </a:lnTo>
                <a:lnTo>
                  <a:pt x="9253698" y="6228942"/>
                </a:lnTo>
                <a:lnTo>
                  <a:pt x="9247310" y="6225376"/>
                </a:lnTo>
                <a:lnTo>
                  <a:pt x="9240924" y="6221810"/>
                </a:lnTo>
                <a:lnTo>
                  <a:pt x="9232142" y="6222859"/>
                </a:lnTo>
                <a:lnTo>
                  <a:pt x="9224160" y="6223698"/>
                </a:lnTo>
                <a:lnTo>
                  <a:pt x="9216178" y="6224328"/>
                </a:lnTo>
                <a:lnTo>
                  <a:pt x="9208594" y="6224537"/>
                </a:lnTo>
                <a:lnTo>
                  <a:pt x="9201408" y="6224537"/>
                </a:lnTo>
                <a:lnTo>
                  <a:pt x="9194622" y="6224118"/>
                </a:lnTo>
                <a:lnTo>
                  <a:pt x="9188636" y="6223698"/>
                </a:lnTo>
                <a:lnTo>
                  <a:pt x="9182648" y="6222859"/>
                </a:lnTo>
                <a:lnTo>
                  <a:pt x="9176660" y="6221810"/>
                </a:lnTo>
                <a:lnTo>
                  <a:pt x="9171472" y="6220552"/>
                </a:lnTo>
                <a:lnTo>
                  <a:pt x="9166282" y="6219084"/>
                </a:lnTo>
                <a:lnTo>
                  <a:pt x="9161892" y="6217615"/>
                </a:lnTo>
                <a:lnTo>
                  <a:pt x="9157502" y="6215728"/>
                </a:lnTo>
                <a:lnTo>
                  <a:pt x="9153112" y="6213840"/>
                </a:lnTo>
                <a:lnTo>
                  <a:pt x="9149120" y="6211742"/>
                </a:lnTo>
                <a:lnTo>
                  <a:pt x="9145128" y="6209225"/>
                </a:lnTo>
                <a:lnTo>
                  <a:pt x="9141536" y="6206918"/>
                </a:lnTo>
                <a:lnTo>
                  <a:pt x="9137944" y="6204401"/>
                </a:lnTo>
                <a:lnTo>
                  <a:pt x="9131956" y="6199157"/>
                </a:lnTo>
                <a:lnTo>
                  <a:pt x="9125970" y="6193493"/>
                </a:lnTo>
                <a:lnTo>
                  <a:pt x="9120380" y="6187411"/>
                </a:lnTo>
                <a:lnTo>
                  <a:pt x="9109604" y="6175245"/>
                </a:lnTo>
                <a:lnTo>
                  <a:pt x="9104414" y="6169162"/>
                </a:lnTo>
                <a:lnTo>
                  <a:pt x="9098826" y="6163499"/>
                </a:lnTo>
                <a:lnTo>
                  <a:pt x="9074478" y="6100572"/>
                </a:lnTo>
                <a:lnTo>
                  <a:pt x="9040550" y="6108123"/>
                </a:lnTo>
                <a:lnTo>
                  <a:pt x="9038554" y="6112318"/>
                </a:lnTo>
                <a:lnTo>
                  <a:pt x="9037358" y="6116723"/>
                </a:lnTo>
                <a:lnTo>
                  <a:pt x="9037756" y="6125952"/>
                </a:lnTo>
                <a:lnTo>
                  <a:pt x="9036958" y="6134762"/>
                </a:lnTo>
                <a:lnTo>
                  <a:pt x="9035760" y="6143781"/>
                </a:lnTo>
                <a:lnTo>
                  <a:pt x="9033764" y="6152382"/>
                </a:lnTo>
                <a:lnTo>
                  <a:pt x="9031370" y="6161191"/>
                </a:lnTo>
                <a:lnTo>
                  <a:pt x="9028178" y="6169581"/>
                </a:lnTo>
                <a:lnTo>
                  <a:pt x="9024186" y="6178181"/>
                </a:lnTo>
                <a:lnTo>
                  <a:pt x="9019794" y="6186572"/>
                </a:lnTo>
                <a:lnTo>
                  <a:pt x="9014606" y="6194961"/>
                </a:lnTo>
                <a:lnTo>
                  <a:pt x="9009416" y="6203142"/>
                </a:lnTo>
                <a:lnTo>
                  <a:pt x="9003430" y="6211323"/>
                </a:lnTo>
                <a:lnTo>
                  <a:pt x="8997442" y="6219503"/>
                </a:lnTo>
                <a:lnTo>
                  <a:pt x="8990656" y="6227474"/>
                </a:lnTo>
                <a:lnTo>
                  <a:pt x="8983472" y="6235654"/>
                </a:lnTo>
                <a:lnTo>
                  <a:pt x="8976288" y="6243415"/>
                </a:lnTo>
                <a:lnTo>
                  <a:pt x="8968704" y="6251596"/>
                </a:lnTo>
                <a:lnTo>
                  <a:pt x="8968704" y="6251806"/>
                </a:lnTo>
                <a:lnTo>
                  <a:pt x="8965510" y="6258517"/>
                </a:lnTo>
                <a:lnTo>
                  <a:pt x="8961918" y="6264810"/>
                </a:lnTo>
                <a:lnTo>
                  <a:pt x="8957528" y="6270474"/>
                </a:lnTo>
                <a:lnTo>
                  <a:pt x="8955132" y="6273200"/>
                </a:lnTo>
                <a:lnTo>
                  <a:pt x="8952738" y="6275718"/>
                </a:lnTo>
                <a:lnTo>
                  <a:pt x="8949544" y="6278234"/>
                </a:lnTo>
                <a:lnTo>
                  <a:pt x="8946750" y="6280542"/>
                </a:lnTo>
                <a:lnTo>
                  <a:pt x="8943956" y="6282849"/>
                </a:lnTo>
                <a:lnTo>
                  <a:pt x="8940762" y="6284947"/>
                </a:lnTo>
                <a:lnTo>
                  <a:pt x="8937170" y="6286834"/>
                </a:lnTo>
                <a:lnTo>
                  <a:pt x="8933578" y="6288513"/>
                </a:lnTo>
                <a:lnTo>
                  <a:pt x="8929986" y="6290191"/>
                </a:lnTo>
                <a:lnTo>
                  <a:pt x="8925994" y="6291868"/>
                </a:lnTo>
                <a:lnTo>
                  <a:pt x="8922002" y="6293337"/>
                </a:lnTo>
                <a:lnTo>
                  <a:pt x="8917612" y="6294596"/>
                </a:lnTo>
                <a:lnTo>
                  <a:pt x="8913222" y="6295854"/>
                </a:lnTo>
                <a:lnTo>
                  <a:pt x="8908432" y="6297112"/>
                </a:lnTo>
                <a:lnTo>
                  <a:pt x="8903642" y="6297952"/>
                </a:lnTo>
                <a:lnTo>
                  <a:pt x="8898852" y="6298791"/>
                </a:lnTo>
                <a:lnTo>
                  <a:pt x="8893662" y="6299630"/>
                </a:lnTo>
                <a:lnTo>
                  <a:pt x="8888474" y="6300259"/>
                </a:lnTo>
                <a:lnTo>
                  <a:pt x="8882486" y="6300678"/>
                </a:lnTo>
                <a:lnTo>
                  <a:pt x="8876898" y="6301098"/>
                </a:lnTo>
                <a:lnTo>
                  <a:pt x="8864924" y="6301307"/>
                </a:lnTo>
                <a:lnTo>
                  <a:pt x="8851752" y="6301307"/>
                </a:lnTo>
                <a:lnTo>
                  <a:pt x="8838580" y="6300678"/>
                </a:lnTo>
                <a:lnTo>
                  <a:pt x="8827004" y="6300259"/>
                </a:lnTo>
                <a:lnTo>
                  <a:pt x="8815430" y="6299839"/>
                </a:lnTo>
                <a:lnTo>
                  <a:pt x="8804252" y="6299839"/>
                </a:lnTo>
                <a:lnTo>
                  <a:pt x="8792678" y="6300049"/>
                </a:lnTo>
                <a:lnTo>
                  <a:pt x="8769526" y="6300469"/>
                </a:lnTo>
                <a:lnTo>
                  <a:pt x="8745978" y="6300678"/>
                </a:lnTo>
                <a:lnTo>
                  <a:pt x="8734800" y="6300678"/>
                </a:lnTo>
                <a:lnTo>
                  <a:pt x="8723226" y="6300469"/>
                </a:lnTo>
                <a:lnTo>
                  <a:pt x="8711650" y="6299839"/>
                </a:lnTo>
                <a:lnTo>
                  <a:pt x="8700474" y="6299000"/>
                </a:lnTo>
                <a:lnTo>
                  <a:pt x="8688898" y="6297742"/>
                </a:lnTo>
                <a:lnTo>
                  <a:pt x="8677722" y="6295644"/>
                </a:lnTo>
                <a:lnTo>
                  <a:pt x="8672134" y="6294596"/>
                </a:lnTo>
                <a:lnTo>
                  <a:pt x="8666546" y="6293547"/>
                </a:lnTo>
                <a:lnTo>
                  <a:pt x="8661356" y="6292078"/>
                </a:lnTo>
                <a:lnTo>
                  <a:pt x="8655370" y="6290610"/>
                </a:lnTo>
                <a:lnTo>
                  <a:pt x="8649382" y="6289352"/>
                </a:lnTo>
                <a:lnTo>
                  <a:pt x="8642996" y="6287883"/>
                </a:lnTo>
                <a:lnTo>
                  <a:pt x="8637408" y="6286415"/>
                </a:lnTo>
                <a:lnTo>
                  <a:pt x="8631420" y="6284737"/>
                </a:lnTo>
                <a:lnTo>
                  <a:pt x="8620244" y="6281171"/>
                </a:lnTo>
                <a:lnTo>
                  <a:pt x="8609466" y="6277186"/>
                </a:lnTo>
                <a:lnTo>
                  <a:pt x="8599488" y="6272991"/>
                </a:lnTo>
                <a:lnTo>
                  <a:pt x="8589510" y="6268586"/>
                </a:lnTo>
                <a:lnTo>
                  <a:pt x="8579930" y="6263971"/>
                </a:lnTo>
                <a:lnTo>
                  <a:pt x="8570750" y="6259147"/>
                </a:lnTo>
                <a:lnTo>
                  <a:pt x="8552388" y="6249498"/>
                </a:lnTo>
                <a:lnTo>
                  <a:pt x="8534426" y="6239640"/>
                </a:lnTo>
                <a:lnTo>
                  <a:pt x="8524448" y="6234815"/>
                </a:lnTo>
                <a:lnTo>
                  <a:pt x="8514868" y="6230410"/>
                </a:lnTo>
                <a:lnTo>
                  <a:pt x="8504890" y="6225796"/>
                </a:lnTo>
                <a:lnTo>
                  <a:pt x="8494112" y="6221810"/>
                </a:lnTo>
                <a:lnTo>
                  <a:pt x="8485731" y="6218455"/>
                </a:lnTo>
                <a:lnTo>
                  <a:pt x="8477747" y="6214679"/>
                </a:lnTo>
                <a:lnTo>
                  <a:pt x="8470963" y="6210903"/>
                </a:lnTo>
                <a:lnTo>
                  <a:pt x="8464975" y="6206498"/>
                </a:lnTo>
                <a:lnTo>
                  <a:pt x="8459387" y="6202093"/>
                </a:lnTo>
                <a:lnTo>
                  <a:pt x="8454597" y="6197689"/>
                </a:lnTo>
                <a:lnTo>
                  <a:pt x="8451003" y="6192864"/>
                </a:lnTo>
                <a:lnTo>
                  <a:pt x="8447811" y="6188040"/>
                </a:lnTo>
                <a:lnTo>
                  <a:pt x="8445417" y="6183215"/>
                </a:lnTo>
                <a:lnTo>
                  <a:pt x="8443819" y="6177972"/>
                </a:lnTo>
                <a:lnTo>
                  <a:pt x="8442623" y="6172728"/>
                </a:lnTo>
                <a:lnTo>
                  <a:pt x="8442223" y="6167484"/>
                </a:lnTo>
                <a:lnTo>
                  <a:pt x="8442223" y="6162030"/>
                </a:lnTo>
                <a:lnTo>
                  <a:pt x="8442623" y="6156367"/>
                </a:lnTo>
                <a:lnTo>
                  <a:pt x="8443420" y="6150914"/>
                </a:lnTo>
                <a:lnTo>
                  <a:pt x="8445017" y="6145250"/>
                </a:lnTo>
                <a:lnTo>
                  <a:pt x="8443022" y="6117562"/>
                </a:lnTo>
                <a:lnTo>
                  <a:pt x="8442623" y="6108123"/>
                </a:lnTo>
                <a:lnTo>
                  <a:pt x="8439429" y="6093231"/>
                </a:lnTo>
                <a:lnTo>
                  <a:pt x="8436635" y="6078547"/>
                </a:lnTo>
                <a:lnTo>
                  <a:pt x="8434241" y="6063655"/>
                </a:lnTo>
                <a:lnTo>
                  <a:pt x="8432643" y="6048972"/>
                </a:lnTo>
                <a:lnTo>
                  <a:pt x="8431046" y="6034080"/>
                </a:lnTo>
                <a:lnTo>
                  <a:pt x="8429849" y="6019397"/>
                </a:lnTo>
                <a:lnTo>
                  <a:pt x="8427854" y="5990031"/>
                </a:lnTo>
                <a:lnTo>
                  <a:pt x="8427854" y="5988144"/>
                </a:lnTo>
                <a:lnTo>
                  <a:pt x="8427854" y="5986465"/>
                </a:lnTo>
                <a:lnTo>
                  <a:pt x="8427056" y="5959616"/>
                </a:lnTo>
                <a:lnTo>
                  <a:pt x="8426656" y="5932558"/>
                </a:lnTo>
                <a:lnTo>
                  <a:pt x="8426257" y="5905919"/>
                </a:lnTo>
                <a:lnTo>
                  <a:pt x="8425459" y="5878861"/>
                </a:lnTo>
                <a:lnTo>
                  <a:pt x="8420270" y="5687774"/>
                </a:lnTo>
                <a:lnTo>
                  <a:pt x="8420270" y="5668686"/>
                </a:lnTo>
                <a:lnTo>
                  <a:pt x="8407099" y="5574086"/>
                </a:lnTo>
                <a:lnTo>
                  <a:pt x="8405102" y="5571150"/>
                </a:lnTo>
                <a:lnTo>
                  <a:pt x="8403505" y="5568004"/>
                </a:lnTo>
                <a:lnTo>
                  <a:pt x="8402308" y="5565067"/>
                </a:lnTo>
                <a:lnTo>
                  <a:pt x="8401510" y="5562130"/>
                </a:lnTo>
                <a:lnTo>
                  <a:pt x="8400712" y="5559194"/>
                </a:lnTo>
                <a:lnTo>
                  <a:pt x="8400313" y="5556257"/>
                </a:lnTo>
                <a:lnTo>
                  <a:pt x="8400313" y="5550174"/>
                </a:lnTo>
                <a:lnTo>
                  <a:pt x="8400712" y="5544301"/>
                </a:lnTo>
                <a:lnTo>
                  <a:pt x="8401510" y="5538218"/>
                </a:lnTo>
                <a:lnTo>
                  <a:pt x="8404304" y="5526262"/>
                </a:lnTo>
                <a:lnTo>
                  <a:pt x="8399515" y="5530038"/>
                </a:lnTo>
                <a:lnTo>
                  <a:pt x="8394724" y="5534023"/>
                </a:lnTo>
                <a:lnTo>
                  <a:pt x="8390733" y="5538218"/>
                </a:lnTo>
                <a:lnTo>
                  <a:pt x="8387539" y="5542203"/>
                </a:lnTo>
                <a:lnTo>
                  <a:pt x="8384346" y="5546399"/>
                </a:lnTo>
                <a:lnTo>
                  <a:pt x="8381553" y="5550384"/>
                </a:lnTo>
                <a:lnTo>
                  <a:pt x="8378758" y="5554789"/>
                </a:lnTo>
                <a:lnTo>
                  <a:pt x="8376762" y="5558984"/>
                </a:lnTo>
                <a:lnTo>
                  <a:pt x="8374767" y="5563179"/>
                </a:lnTo>
                <a:lnTo>
                  <a:pt x="8373170" y="5567374"/>
                </a:lnTo>
                <a:lnTo>
                  <a:pt x="8370775" y="5575974"/>
                </a:lnTo>
                <a:lnTo>
                  <a:pt x="8369178" y="5584574"/>
                </a:lnTo>
                <a:lnTo>
                  <a:pt x="8367981" y="5593384"/>
                </a:lnTo>
                <a:lnTo>
                  <a:pt x="8367183" y="5602193"/>
                </a:lnTo>
                <a:lnTo>
                  <a:pt x="8366784" y="5611003"/>
                </a:lnTo>
                <a:lnTo>
                  <a:pt x="8365985" y="5628623"/>
                </a:lnTo>
                <a:lnTo>
                  <a:pt x="8365586" y="5637433"/>
                </a:lnTo>
                <a:lnTo>
                  <a:pt x="8364389" y="5646242"/>
                </a:lnTo>
                <a:lnTo>
                  <a:pt x="8361993" y="5654842"/>
                </a:lnTo>
                <a:lnTo>
                  <a:pt x="8359599" y="5663442"/>
                </a:lnTo>
                <a:lnTo>
                  <a:pt x="8354410" y="5678754"/>
                </a:lnTo>
                <a:lnTo>
                  <a:pt x="8350417" y="5693857"/>
                </a:lnTo>
                <a:lnTo>
                  <a:pt x="8346427" y="5709169"/>
                </a:lnTo>
                <a:lnTo>
                  <a:pt x="8342833" y="5724271"/>
                </a:lnTo>
                <a:lnTo>
                  <a:pt x="8340041" y="5739583"/>
                </a:lnTo>
                <a:lnTo>
                  <a:pt x="8336848" y="5754895"/>
                </a:lnTo>
                <a:lnTo>
                  <a:pt x="8330859" y="5785730"/>
                </a:lnTo>
                <a:lnTo>
                  <a:pt x="8328065" y="5801042"/>
                </a:lnTo>
                <a:lnTo>
                  <a:pt x="8324873" y="5816354"/>
                </a:lnTo>
                <a:lnTo>
                  <a:pt x="8321680" y="5831666"/>
                </a:lnTo>
                <a:lnTo>
                  <a:pt x="8317688" y="5846978"/>
                </a:lnTo>
                <a:lnTo>
                  <a:pt x="8313297" y="5862080"/>
                </a:lnTo>
                <a:lnTo>
                  <a:pt x="8308108" y="5877183"/>
                </a:lnTo>
                <a:lnTo>
                  <a:pt x="8302521" y="5892495"/>
                </a:lnTo>
                <a:lnTo>
                  <a:pt x="8295336" y="5907597"/>
                </a:lnTo>
                <a:lnTo>
                  <a:pt x="8181977" y="6316620"/>
                </a:lnTo>
                <a:lnTo>
                  <a:pt x="8179582" y="6325219"/>
                </a:lnTo>
                <a:lnTo>
                  <a:pt x="8176788" y="6334029"/>
                </a:lnTo>
                <a:lnTo>
                  <a:pt x="8173195" y="6342629"/>
                </a:lnTo>
                <a:lnTo>
                  <a:pt x="8168804" y="6351229"/>
                </a:lnTo>
                <a:lnTo>
                  <a:pt x="8163616" y="6359410"/>
                </a:lnTo>
                <a:lnTo>
                  <a:pt x="8158825" y="6367800"/>
                </a:lnTo>
                <a:lnTo>
                  <a:pt x="8153238" y="6375980"/>
                </a:lnTo>
                <a:lnTo>
                  <a:pt x="8147649" y="6384371"/>
                </a:lnTo>
                <a:lnTo>
                  <a:pt x="8136074" y="6400732"/>
                </a:lnTo>
                <a:lnTo>
                  <a:pt x="8124100" y="6417092"/>
                </a:lnTo>
                <a:lnTo>
                  <a:pt x="8118911" y="6425483"/>
                </a:lnTo>
                <a:lnTo>
                  <a:pt x="8113721" y="6433663"/>
                </a:lnTo>
                <a:lnTo>
                  <a:pt x="8108932" y="6442263"/>
                </a:lnTo>
                <a:lnTo>
                  <a:pt x="8104541" y="6450653"/>
                </a:lnTo>
                <a:lnTo>
                  <a:pt x="8102146" y="6454219"/>
                </a:lnTo>
                <a:lnTo>
                  <a:pt x="8099752" y="6457575"/>
                </a:lnTo>
                <a:lnTo>
                  <a:pt x="8096159" y="6460722"/>
                </a:lnTo>
                <a:lnTo>
                  <a:pt x="8094163" y="6462190"/>
                </a:lnTo>
                <a:lnTo>
                  <a:pt x="8092168" y="6463448"/>
                </a:lnTo>
                <a:lnTo>
                  <a:pt x="8089773" y="6464707"/>
                </a:lnTo>
                <a:lnTo>
                  <a:pt x="8087377" y="6465756"/>
                </a:lnTo>
                <a:lnTo>
                  <a:pt x="8084584" y="6466595"/>
                </a:lnTo>
                <a:lnTo>
                  <a:pt x="8081790" y="6467434"/>
                </a:lnTo>
                <a:lnTo>
                  <a:pt x="8078595" y="6468063"/>
                </a:lnTo>
                <a:lnTo>
                  <a:pt x="8075403" y="6468482"/>
                </a:lnTo>
                <a:lnTo>
                  <a:pt x="8071811" y="6468692"/>
                </a:lnTo>
                <a:lnTo>
                  <a:pt x="8067420" y="6468692"/>
                </a:lnTo>
                <a:lnTo>
                  <a:pt x="8049458" y="6468482"/>
                </a:lnTo>
                <a:lnTo>
                  <a:pt x="8031097" y="6468482"/>
                </a:lnTo>
                <a:lnTo>
                  <a:pt x="8012736" y="6468692"/>
                </a:lnTo>
                <a:lnTo>
                  <a:pt x="7993976" y="6469112"/>
                </a:lnTo>
                <a:lnTo>
                  <a:pt x="7975615" y="6469531"/>
                </a:lnTo>
                <a:lnTo>
                  <a:pt x="7956855" y="6469951"/>
                </a:lnTo>
                <a:lnTo>
                  <a:pt x="7938494" y="6469951"/>
                </a:lnTo>
                <a:lnTo>
                  <a:pt x="7920134" y="6469741"/>
                </a:lnTo>
                <a:lnTo>
                  <a:pt x="7901771" y="6469112"/>
                </a:lnTo>
                <a:lnTo>
                  <a:pt x="7892991" y="6468692"/>
                </a:lnTo>
                <a:lnTo>
                  <a:pt x="7884209" y="6468063"/>
                </a:lnTo>
                <a:lnTo>
                  <a:pt x="7875427" y="6467224"/>
                </a:lnTo>
                <a:lnTo>
                  <a:pt x="7866247" y="6466175"/>
                </a:lnTo>
                <a:lnTo>
                  <a:pt x="7857466" y="6465127"/>
                </a:lnTo>
                <a:lnTo>
                  <a:pt x="7848685" y="6463658"/>
                </a:lnTo>
                <a:lnTo>
                  <a:pt x="7839903" y="6462190"/>
                </a:lnTo>
                <a:lnTo>
                  <a:pt x="7831121" y="6460302"/>
                </a:lnTo>
                <a:lnTo>
                  <a:pt x="7822741" y="6458414"/>
                </a:lnTo>
                <a:lnTo>
                  <a:pt x="7814359" y="6456107"/>
                </a:lnTo>
                <a:lnTo>
                  <a:pt x="7805577" y="6453590"/>
                </a:lnTo>
                <a:lnTo>
                  <a:pt x="7797594" y="6450653"/>
                </a:lnTo>
                <a:lnTo>
                  <a:pt x="7789611" y="6447507"/>
                </a:lnTo>
                <a:lnTo>
                  <a:pt x="7781627" y="6444151"/>
                </a:lnTo>
                <a:lnTo>
                  <a:pt x="7766460" y="6436600"/>
                </a:lnTo>
                <a:lnTo>
                  <a:pt x="7760072" y="6433454"/>
                </a:lnTo>
                <a:lnTo>
                  <a:pt x="7757278" y="6432404"/>
                </a:lnTo>
                <a:lnTo>
                  <a:pt x="7746502" y="6437858"/>
                </a:lnTo>
                <a:lnTo>
                  <a:pt x="7741313" y="6439956"/>
                </a:lnTo>
                <a:lnTo>
                  <a:pt x="7736524" y="6441634"/>
                </a:lnTo>
                <a:lnTo>
                  <a:pt x="7732532" y="6443312"/>
                </a:lnTo>
                <a:lnTo>
                  <a:pt x="7728541" y="6444361"/>
                </a:lnTo>
                <a:lnTo>
                  <a:pt x="7724949" y="6445409"/>
                </a:lnTo>
                <a:lnTo>
                  <a:pt x="7721356" y="6446039"/>
                </a:lnTo>
                <a:lnTo>
                  <a:pt x="7718562" y="6446458"/>
                </a:lnTo>
                <a:lnTo>
                  <a:pt x="7715766" y="6446668"/>
                </a:lnTo>
                <a:lnTo>
                  <a:pt x="7712974" y="6446668"/>
                </a:lnTo>
                <a:lnTo>
                  <a:pt x="7710977" y="6446458"/>
                </a:lnTo>
                <a:lnTo>
                  <a:pt x="7708582" y="6445829"/>
                </a:lnTo>
                <a:lnTo>
                  <a:pt x="7706587" y="6445200"/>
                </a:lnTo>
                <a:lnTo>
                  <a:pt x="7704990" y="6444361"/>
                </a:lnTo>
                <a:lnTo>
                  <a:pt x="7703393" y="6443312"/>
                </a:lnTo>
                <a:lnTo>
                  <a:pt x="7702197" y="6442263"/>
                </a:lnTo>
                <a:lnTo>
                  <a:pt x="7700998" y="6440795"/>
                </a:lnTo>
                <a:lnTo>
                  <a:pt x="7699403" y="6437858"/>
                </a:lnTo>
                <a:lnTo>
                  <a:pt x="7697806" y="6434292"/>
                </a:lnTo>
                <a:lnTo>
                  <a:pt x="7697007" y="6430517"/>
                </a:lnTo>
                <a:lnTo>
                  <a:pt x="7695810" y="6422126"/>
                </a:lnTo>
                <a:lnTo>
                  <a:pt x="7695012" y="6413526"/>
                </a:lnTo>
                <a:lnTo>
                  <a:pt x="7679045" y="6407234"/>
                </a:lnTo>
                <a:lnTo>
                  <a:pt x="7671062" y="6404087"/>
                </a:lnTo>
                <a:lnTo>
                  <a:pt x="7663479" y="6400732"/>
                </a:lnTo>
                <a:lnTo>
                  <a:pt x="7655895" y="6397376"/>
                </a:lnTo>
                <a:lnTo>
                  <a:pt x="7649110" y="6393810"/>
                </a:lnTo>
                <a:lnTo>
                  <a:pt x="7642323" y="6390244"/>
                </a:lnTo>
                <a:lnTo>
                  <a:pt x="7636736" y="6386468"/>
                </a:lnTo>
                <a:lnTo>
                  <a:pt x="7631946" y="6382273"/>
                </a:lnTo>
                <a:lnTo>
                  <a:pt x="7629550" y="6380175"/>
                </a:lnTo>
                <a:lnTo>
                  <a:pt x="7627555" y="6378078"/>
                </a:lnTo>
                <a:lnTo>
                  <a:pt x="7625958" y="6375980"/>
                </a:lnTo>
                <a:lnTo>
                  <a:pt x="7624362" y="6373673"/>
                </a:lnTo>
                <a:lnTo>
                  <a:pt x="7623165" y="6371366"/>
                </a:lnTo>
                <a:lnTo>
                  <a:pt x="7621967" y="6368849"/>
                </a:lnTo>
                <a:lnTo>
                  <a:pt x="7621568" y="6366332"/>
                </a:lnTo>
                <a:lnTo>
                  <a:pt x="7621169" y="6363605"/>
                </a:lnTo>
                <a:lnTo>
                  <a:pt x="7620770" y="6360878"/>
                </a:lnTo>
                <a:lnTo>
                  <a:pt x="7621169" y="6358151"/>
                </a:lnTo>
                <a:lnTo>
                  <a:pt x="7621568" y="6355424"/>
                </a:lnTo>
                <a:lnTo>
                  <a:pt x="7622366" y="6352488"/>
                </a:lnTo>
                <a:lnTo>
                  <a:pt x="7623564" y="6349342"/>
                </a:lnTo>
                <a:lnTo>
                  <a:pt x="7625159" y="6345986"/>
                </a:lnTo>
                <a:lnTo>
                  <a:pt x="7619971" y="6311796"/>
                </a:lnTo>
                <a:lnTo>
                  <a:pt x="7613984" y="6285157"/>
                </a:lnTo>
                <a:lnTo>
                  <a:pt x="7610791" y="6271732"/>
                </a:lnTo>
                <a:lnTo>
                  <a:pt x="7608396" y="6258308"/>
                </a:lnTo>
                <a:lnTo>
                  <a:pt x="7606001" y="6245093"/>
                </a:lnTo>
                <a:lnTo>
                  <a:pt x="7604405" y="6231669"/>
                </a:lnTo>
                <a:lnTo>
                  <a:pt x="7602807" y="6218244"/>
                </a:lnTo>
                <a:lnTo>
                  <a:pt x="7601611" y="6204820"/>
                </a:lnTo>
                <a:lnTo>
                  <a:pt x="7601212" y="6191396"/>
                </a:lnTo>
                <a:lnTo>
                  <a:pt x="7600813" y="6178181"/>
                </a:lnTo>
                <a:lnTo>
                  <a:pt x="7601212" y="6164757"/>
                </a:lnTo>
                <a:lnTo>
                  <a:pt x="7602409" y="6151332"/>
                </a:lnTo>
                <a:lnTo>
                  <a:pt x="7604006" y="6137908"/>
                </a:lnTo>
                <a:lnTo>
                  <a:pt x="7606400" y="6124694"/>
                </a:lnTo>
                <a:lnTo>
                  <a:pt x="7609593" y="6111270"/>
                </a:lnTo>
                <a:lnTo>
                  <a:pt x="7613984" y="6097845"/>
                </a:lnTo>
                <a:lnTo>
                  <a:pt x="7614383" y="6096167"/>
                </a:lnTo>
                <a:lnTo>
                  <a:pt x="7614383" y="6094699"/>
                </a:lnTo>
                <a:lnTo>
                  <a:pt x="7614383" y="6093021"/>
                </a:lnTo>
                <a:lnTo>
                  <a:pt x="7613984" y="6091552"/>
                </a:lnTo>
                <a:lnTo>
                  <a:pt x="7611989" y="6088406"/>
                </a:lnTo>
                <a:lnTo>
                  <a:pt x="7609992" y="6085470"/>
                </a:lnTo>
                <a:lnTo>
                  <a:pt x="7607598" y="6082742"/>
                </a:lnTo>
                <a:lnTo>
                  <a:pt x="7604804" y="6080016"/>
                </a:lnTo>
                <a:lnTo>
                  <a:pt x="7599215" y="6074562"/>
                </a:lnTo>
                <a:lnTo>
                  <a:pt x="7596821" y="6071835"/>
                </a:lnTo>
                <a:lnTo>
                  <a:pt x="7594825" y="6068899"/>
                </a:lnTo>
                <a:lnTo>
                  <a:pt x="7593228" y="6066172"/>
                </a:lnTo>
                <a:lnTo>
                  <a:pt x="7592829" y="6063445"/>
                </a:lnTo>
                <a:lnTo>
                  <a:pt x="7592829" y="6061977"/>
                </a:lnTo>
                <a:lnTo>
                  <a:pt x="7593228" y="6060508"/>
                </a:lnTo>
                <a:lnTo>
                  <a:pt x="7594027" y="6059040"/>
                </a:lnTo>
                <a:lnTo>
                  <a:pt x="7594825" y="6057572"/>
                </a:lnTo>
                <a:lnTo>
                  <a:pt x="7596022" y="6056104"/>
                </a:lnTo>
                <a:lnTo>
                  <a:pt x="7597619" y="6054635"/>
                </a:lnTo>
                <a:lnTo>
                  <a:pt x="7600014" y="6052747"/>
                </a:lnTo>
                <a:lnTo>
                  <a:pt x="7602409" y="6051279"/>
                </a:lnTo>
                <a:lnTo>
                  <a:pt x="7600813" y="6049601"/>
                </a:lnTo>
                <a:lnTo>
                  <a:pt x="7599614" y="6047923"/>
                </a:lnTo>
                <a:lnTo>
                  <a:pt x="7598816" y="6046245"/>
                </a:lnTo>
                <a:lnTo>
                  <a:pt x="7598416" y="6044567"/>
                </a:lnTo>
                <a:lnTo>
                  <a:pt x="7598017" y="6041421"/>
                </a:lnTo>
                <a:lnTo>
                  <a:pt x="7598416" y="6038274"/>
                </a:lnTo>
                <a:lnTo>
                  <a:pt x="7596022" y="6029465"/>
                </a:lnTo>
                <a:lnTo>
                  <a:pt x="7594426" y="6020865"/>
                </a:lnTo>
                <a:lnTo>
                  <a:pt x="7592829" y="6012055"/>
                </a:lnTo>
                <a:lnTo>
                  <a:pt x="7592031" y="6003245"/>
                </a:lnTo>
                <a:lnTo>
                  <a:pt x="7591232" y="5994436"/>
                </a:lnTo>
                <a:lnTo>
                  <a:pt x="7590832" y="5985836"/>
                </a:lnTo>
                <a:lnTo>
                  <a:pt x="7590832" y="5968216"/>
                </a:lnTo>
                <a:lnTo>
                  <a:pt x="7591232" y="5932977"/>
                </a:lnTo>
                <a:lnTo>
                  <a:pt x="7590832" y="5915357"/>
                </a:lnTo>
                <a:lnTo>
                  <a:pt x="7590434" y="5906758"/>
                </a:lnTo>
                <a:lnTo>
                  <a:pt x="7590035" y="5897948"/>
                </a:lnTo>
                <a:lnTo>
                  <a:pt x="7590035" y="5888299"/>
                </a:lnTo>
                <a:lnTo>
                  <a:pt x="7588838" y="5845299"/>
                </a:lnTo>
                <a:lnTo>
                  <a:pt x="7587640" y="5823905"/>
                </a:lnTo>
                <a:lnTo>
                  <a:pt x="7586842" y="5813417"/>
                </a:lnTo>
                <a:lnTo>
                  <a:pt x="7586043" y="5802719"/>
                </a:lnTo>
                <a:lnTo>
                  <a:pt x="7585644" y="5798943"/>
                </a:lnTo>
                <a:lnTo>
                  <a:pt x="7585644" y="5795378"/>
                </a:lnTo>
                <a:lnTo>
                  <a:pt x="7586043" y="5791602"/>
                </a:lnTo>
                <a:lnTo>
                  <a:pt x="7586842" y="5788456"/>
                </a:lnTo>
                <a:lnTo>
                  <a:pt x="7588038" y="5785519"/>
                </a:lnTo>
                <a:lnTo>
                  <a:pt x="7589636" y="5782792"/>
                </a:lnTo>
                <a:lnTo>
                  <a:pt x="7592031" y="5780275"/>
                </a:lnTo>
                <a:lnTo>
                  <a:pt x="7594426" y="5778178"/>
                </a:lnTo>
                <a:lnTo>
                  <a:pt x="7598017" y="5775870"/>
                </a:lnTo>
                <a:lnTo>
                  <a:pt x="7601611" y="5774192"/>
                </a:lnTo>
                <a:lnTo>
                  <a:pt x="7606001" y="5772725"/>
                </a:lnTo>
                <a:lnTo>
                  <a:pt x="7611190" y="5771676"/>
                </a:lnTo>
                <a:lnTo>
                  <a:pt x="7617177" y="5770837"/>
                </a:lnTo>
                <a:lnTo>
                  <a:pt x="7623963" y="5770207"/>
                </a:lnTo>
                <a:lnTo>
                  <a:pt x="7631148" y="5769998"/>
                </a:lnTo>
                <a:lnTo>
                  <a:pt x="7639131" y="5770207"/>
                </a:lnTo>
                <a:lnTo>
                  <a:pt x="7623165" y="5764964"/>
                </a:lnTo>
                <a:lnTo>
                  <a:pt x="7617575" y="5764754"/>
                </a:lnTo>
                <a:lnTo>
                  <a:pt x="7612388" y="5764544"/>
                </a:lnTo>
                <a:lnTo>
                  <a:pt x="7607996" y="5764125"/>
                </a:lnTo>
                <a:lnTo>
                  <a:pt x="7604006" y="5763705"/>
                </a:lnTo>
                <a:lnTo>
                  <a:pt x="7600412" y="5763076"/>
                </a:lnTo>
                <a:lnTo>
                  <a:pt x="7597220" y="5762446"/>
                </a:lnTo>
                <a:lnTo>
                  <a:pt x="7594825" y="5761607"/>
                </a:lnTo>
                <a:lnTo>
                  <a:pt x="7592430" y="5760558"/>
                </a:lnTo>
                <a:lnTo>
                  <a:pt x="7590832" y="5759510"/>
                </a:lnTo>
                <a:lnTo>
                  <a:pt x="7589237" y="5758251"/>
                </a:lnTo>
                <a:lnTo>
                  <a:pt x="7588038" y="5757202"/>
                </a:lnTo>
                <a:lnTo>
                  <a:pt x="7586842" y="5755944"/>
                </a:lnTo>
                <a:lnTo>
                  <a:pt x="7586443" y="5754685"/>
                </a:lnTo>
                <a:lnTo>
                  <a:pt x="7586043" y="5753217"/>
                </a:lnTo>
                <a:lnTo>
                  <a:pt x="7585644" y="5750490"/>
                </a:lnTo>
                <a:lnTo>
                  <a:pt x="7586043" y="5747344"/>
                </a:lnTo>
                <a:lnTo>
                  <a:pt x="7586842" y="5744407"/>
                </a:lnTo>
                <a:lnTo>
                  <a:pt x="7588838" y="5737695"/>
                </a:lnTo>
                <a:lnTo>
                  <a:pt x="7589636" y="5734759"/>
                </a:lnTo>
                <a:lnTo>
                  <a:pt x="7590035" y="5731612"/>
                </a:lnTo>
                <a:lnTo>
                  <a:pt x="7589636" y="5728885"/>
                </a:lnTo>
                <a:lnTo>
                  <a:pt x="7589237" y="5727417"/>
                </a:lnTo>
                <a:lnTo>
                  <a:pt x="7588838" y="5726159"/>
                </a:lnTo>
                <a:lnTo>
                  <a:pt x="7585644" y="5707071"/>
                </a:lnTo>
                <a:lnTo>
                  <a:pt x="7580854" y="5710007"/>
                </a:lnTo>
                <a:lnTo>
                  <a:pt x="7575665" y="5712734"/>
                </a:lnTo>
                <a:lnTo>
                  <a:pt x="7571674" y="5715671"/>
                </a:lnTo>
                <a:lnTo>
                  <a:pt x="7568082" y="5718607"/>
                </a:lnTo>
                <a:lnTo>
                  <a:pt x="7564489" y="5721544"/>
                </a:lnTo>
                <a:lnTo>
                  <a:pt x="7561295" y="5724690"/>
                </a:lnTo>
                <a:lnTo>
                  <a:pt x="7558502" y="5728046"/>
                </a:lnTo>
                <a:lnTo>
                  <a:pt x="7556107" y="5731193"/>
                </a:lnTo>
                <a:lnTo>
                  <a:pt x="7553711" y="5734339"/>
                </a:lnTo>
                <a:lnTo>
                  <a:pt x="7551716" y="5737695"/>
                </a:lnTo>
                <a:lnTo>
                  <a:pt x="7548125" y="5744407"/>
                </a:lnTo>
                <a:lnTo>
                  <a:pt x="7544931" y="5751329"/>
                </a:lnTo>
                <a:lnTo>
                  <a:pt x="7542137" y="5758041"/>
                </a:lnTo>
                <a:lnTo>
                  <a:pt x="7537746" y="5772095"/>
                </a:lnTo>
                <a:lnTo>
                  <a:pt x="7535351" y="5779017"/>
                </a:lnTo>
                <a:lnTo>
                  <a:pt x="7532558" y="5785939"/>
                </a:lnTo>
                <a:lnTo>
                  <a:pt x="7529363" y="5792651"/>
                </a:lnTo>
                <a:lnTo>
                  <a:pt x="7525373" y="5799363"/>
                </a:lnTo>
                <a:lnTo>
                  <a:pt x="7522978" y="5802509"/>
                </a:lnTo>
                <a:lnTo>
                  <a:pt x="7520183" y="5805656"/>
                </a:lnTo>
                <a:lnTo>
                  <a:pt x="7517389" y="5808802"/>
                </a:lnTo>
                <a:lnTo>
                  <a:pt x="7513798" y="5812158"/>
                </a:lnTo>
                <a:lnTo>
                  <a:pt x="7512600" y="5816143"/>
                </a:lnTo>
                <a:lnTo>
                  <a:pt x="7511003" y="5820129"/>
                </a:lnTo>
                <a:lnTo>
                  <a:pt x="7509007" y="5824114"/>
                </a:lnTo>
                <a:lnTo>
                  <a:pt x="7506613" y="5827890"/>
                </a:lnTo>
                <a:lnTo>
                  <a:pt x="7504218" y="5831875"/>
                </a:lnTo>
                <a:lnTo>
                  <a:pt x="7501423" y="5835441"/>
                </a:lnTo>
                <a:lnTo>
                  <a:pt x="7498230" y="5839007"/>
                </a:lnTo>
                <a:lnTo>
                  <a:pt x="7495037" y="5842573"/>
                </a:lnTo>
                <a:lnTo>
                  <a:pt x="7491445" y="5846139"/>
                </a:lnTo>
                <a:lnTo>
                  <a:pt x="7487852" y="5849704"/>
                </a:lnTo>
                <a:lnTo>
                  <a:pt x="7479071" y="5856417"/>
                </a:lnTo>
                <a:lnTo>
                  <a:pt x="7470289" y="5862919"/>
                </a:lnTo>
                <a:lnTo>
                  <a:pt x="7460710" y="5869422"/>
                </a:lnTo>
                <a:lnTo>
                  <a:pt x="7455521" y="5870890"/>
                </a:lnTo>
                <a:lnTo>
                  <a:pt x="7450731" y="5872148"/>
                </a:lnTo>
                <a:lnTo>
                  <a:pt x="7445143" y="5873197"/>
                </a:lnTo>
                <a:lnTo>
                  <a:pt x="7439954" y="5874036"/>
                </a:lnTo>
                <a:lnTo>
                  <a:pt x="7434765" y="5874665"/>
                </a:lnTo>
                <a:lnTo>
                  <a:pt x="7429975" y="5875295"/>
                </a:lnTo>
                <a:lnTo>
                  <a:pt x="7424787" y="5875714"/>
                </a:lnTo>
                <a:lnTo>
                  <a:pt x="7419597" y="5875924"/>
                </a:lnTo>
                <a:lnTo>
                  <a:pt x="7409219" y="5876133"/>
                </a:lnTo>
                <a:lnTo>
                  <a:pt x="7399240" y="5875924"/>
                </a:lnTo>
                <a:lnTo>
                  <a:pt x="7389262" y="5875295"/>
                </a:lnTo>
                <a:lnTo>
                  <a:pt x="7378884" y="5874665"/>
                </a:lnTo>
                <a:lnTo>
                  <a:pt x="7368905" y="5873616"/>
                </a:lnTo>
                <a:lnTo>
                  <a:pt x="7358527" y="5872358"/>
                </a:lnTo>
                <a:lnTo>
                  <a:pt x="7338170" y="5870051"/>
                </a:lnTo>
                <a:lnTo>
                  <a:pt x="7328191" y="5869002"/>
                </a:lnTo>
                <a:lnTo>
                  <a:pt x="7317814" y="5868163"/>
                </a:lnTo>
                <a:lnTo>
                  <a:pt x="7307835" y="5867533"/>
                </a:lnTo>
                <a:lnTo>
                  <a:pt x="7297457" y="5867324"/>
                </a:lnTo>
                <a:lnTo>
                  <a:pt x="7287078" y="5867953"/>
                </a:lnTo>
                <a:lnTo>
                  <a:pt x="7276302" y="5868372"/>
                </a:lnTo>
                <a:lnTo>
                  <a:pt x="7265525" y="5868372"/>
                </a:lnTo>
                <a:lnTo>
                  <a:pt x="7254748" y="5868163"/>
                </a:lnTo>
                <a:lnTo>
                  <a:pt x="7243173" y="5867533"/>
                </a:lnTo>
                <a:lnTo>
                  <a:pt x="7231997" y="5866694"/>
                </a:lnTo>
                <a:lnTo>
                  <a:pt x="7221220" y="5865646"/>
                </a:lnTo>
                <a:lnTo>
                  <a:pt x="7209644" y="5864177"/>
                </a:lnTo>
                <a:lnTo>
                  <a:pt x="7198467" y="5862290"/>
                </a:lnTo>
                <a:lnTo>
                  <a:pt x="7186893" y="5860402"/>
                </a:lnTo>
                <a:lnTo>
                  <a:pt x="7176115" y="5858304"/>
                </a:lnTo>
                <a:lnTo>
                  <a:pt x="7165338" y="5855997"/>
                </a:lnTo>
                <a:lnTo>
                  <a:pt x="7154162" y="5853480"/>
                </a:lnTo>
                <a:lnTo>
                  <a:pt x="7143385" y="5850753"/>
                </a:lnTo>
                <a:lnTo>
                  <a:pt x="7133007" y="5847817"/>
                </a:lnTo>
                <a:lnTo>
                  <a:pt x="7123029" y="5844251"/>
                </a:lnTo>
                <a:lnTo>
                  <a:pt x="7112649" y="5840894"/>
                </a:lnTo>
                <a:lnTo>
                  <a:pt x="7102671" y="5837539"/>
                </a:lnTo>
                <a:lnTo>
                  <a:pt x="7093091" y="5833763"/>
                </a:lnTo>
                <a:lnTo>
                  <a:pt x="7083911" y="5829987"/>
                </a:lnTo>
                <a:lnTo>
                  <a:pt x="7074731" y="5825792"/>
                </a:lnTo>
                <a:lnTo>
                  <a:pt x="7066348" y="5821597"/>
                </a:lnTo>
                <a:lnTo>
                  <a:pt x="7058365" y="5817402"/>
                </a:lnTo>
                <a:lnTo>
                  <a:pt x="7050382" y="5812997"/>
                </a:lnTo>
                <a:lnTo>
                  <a:pt x="7043198" y="5808173"/>
                </a:lnTo>
                <a:lnTo>
                  <a:pt x="7036412" y="5803558"/>
                </a:lnTo>
                <a:lnTo>
                  <a:pt x="7030026" y="5798943"/>
                </a:lnTo>
                <a:lnTo>
                  <a:pt x="7024038" y="5793909"/>
                </a:lnTo>
                <a:lnTo>
                  <a:pt x="7018850" y="5789085"/>
                </a:lnTo>
                <a:lnTo>
                  <a:pt x="7014459" y="5784051"/>
                </a:lnTo>
                <a:lnTo>
                  <a:pt x="7010468" y="5779017"/>
                </a:lnTo>
                <a:lnTo>
                  <a:pt x="7006875" y="5773773"/>
                </a:lnTo>
                <a:lnTo>
                  <a:pt x="7004480" y="5772095"/>
                </a:lnTo>
                <a:lnTo>
                  <a:pt x="7002883" y="5770207"/>
                </a:lnTo>
                <a:lnTo>
                  <a:pt x="7002484" y="5768319"/>
                </a:lnTo>
                <a:lnTo>
                  <a:pt x="7002883" y="5766222"/>
                </a:lnTo>
                <a:lnTo>
                  <a:pt x="6999292" y="5763495"/>
                </a:lnTo>
                <a:lnTo>
                  <a:pt x="6996098" y="5760349"/>
                </a:lnTo>
                <a:lnTo>
                  <a:pt x="6993703" y="5757202"/>
                </a:lnTo>
                <a:lnTo>
                  <a:pt x="6991708" y="5753846"/>
                </a:lnTo>
                <a:lnTo>
                  <a:pt x="6990110" y="5750490"/>
                </a:lnTo>
                <a:lnTo>
                  <a:pt x="6989312" y="5747134"/>
                </a:lnTo>
                <a:lnTo>
                  <a:pt x="6987715" y="5739583"/>
                </a:lnTo>
                <a:lnTo>
                  <a:pt x="6986119" y="5732032"/>
                </a:lnTo>
                <a:lnTo>
                  <a:pt x="6985320" y="5727836"/>
                </a:lnTo>
                <a:lnTo>
                  <a:pt x="6984124" y="5723432"/>
                </a:lnTo>
                <a:lnTo>
                  <a:pt x="6982527" y="5719236"/>
                </a:lnTo>
                <a:lnTo>
                  <a:pt x="6980531" y="5714832"/>
                </a:lnTo>
                <a:lnTo>
                  <a:pt x="6977737" y="5710427"/>
                </a:lnTo>
                <a:lnTo>
                  <a:pt x="6974544" y="5705393"/>
                </a:lnTo>
                <a:lnTo>
                  <a:pt x="6969754" y="5716300"/>
                </a:lnTo>
                <a:lnTo>
                  <a:pt x="6965364" y="5726998"/>
                </a:lnTo>
                <a:lnTo>
                  <a:pt x="6956582" y="5747763"/>
                </a:lnTo>
                <a:lnTo>
                  <a:pt x="6948598" y="5767900"/>
                </a:lnTo>
                <a:lnTo>
                  <a:pt x="6941014" y="5787407"/>
                </a:lnTo>
                <a:lnTo>
                  <a:pt x="6937024" y="5797056"/>
                </a:lnTo>
                <a:lnTo>
                  <a:pt x="6932633" y="5806495"/>
                </a:lnTo>
                <a:lnTo>
                  <a:pt x="6927844" y="5815934"/>
                </a:lnTo>
                <a:lnTo>
                  <a:pt x="6922654" y="5825163"/>
                </a:lnTo>
                <a:lnTo>
                  <a:pt x="6917465" y="5834182"/>
                </a:lnTo>
                <a:lnTo>
                  <a:pt x="6911876" y="5843202"/>
                </a:lnTo>
                <a:lnTo>
                  <a:pt x="6905491" y="5852221"/>
                </a:lnTo>
                <a:lnTo>
                  <a:pt x="6898705" y="5860821"/>
                </a:lnTo>
                <a:lnTo>
                  <a:pt x="6807699" y="6051489"/>
                </a:lnTo>
                <a:lnTo>
                  <a:pt x="6808098" y="6051489"/>
                </a:lnTo>
                <a:lnTo>
                  <a:pt x="6806500" y="6058411"/>
                </a:lnTo>
                <a:lnTo>
                  <a:pt x="6804905" y="6065333"/>
                </a:lnTo>
                <a:lnTo>
                  <a:pt x="6800514" y="6078967"/>
                </a:lnTo>
                <a:lnTo>
                  <a:pt x="6795325" y="6092601"/>
                </a:lnTo>
                <a:lnTo>
                  <a:pt x="6789337" y="6105816"/>
                </a:lnTo>
                <a:lnTo>
                  <a:pt x="6782951" y="6119030"/>
                </a:lnTo>
                <a:lnTo>
                  <a:pt x="6775766" y="6132245"/>
                </a:lnTo>
                <a:lnTo>
                  <a:pt x="6767783" y="6145250"/>
                </a:lnTo>
                <a:lnTo>
                  <a:pt x="6759003" y="6158045"/>
                </a:lnTo>
                <a:lnTo>
                  <a:pt x="6750220" y="6170839"/>
                </a:lnTo>
                <a:lnTo>
                  <a:pt x="6741040" y="6183635"/>
                </a:lnTo>
                <a:lnTo>
                  <a:pt x="6731061" y="6196430"/>
                </a:lnTo>
                <a:lnTo>
                  <a:pt x="6721082" y="6209015"/>
                </a:lnTo>
                <a:lnTo>
                  <a:pt x="6700327" y="6234395"/>
                </a:lnTo>
                <a:lnTo>
                  <a:pt x="6678772" y="6259356"/>
                </a:lnTo>
                <a:lnTo>
                  <a:pt x="6676776" y="6261664"/>
                </a:lnTo>
                <a:lnTo>
                  <a:pt x="6674381" y="6263971"/>
                </a:lnTo>
                <a:lnTo>
                  <a:pt x="6671987" y="6265439"/>
                </a:lnTo>
                <a:lnTo>
                  <a:pt x="6669991" y="6266698"/>
                </a:lnTo>
                <a:lnTo>
                  <a:pt x="6667596" y="6267746"/>
                </a:lnTo>
                <a:lnTo>
                  <a:pt x="6664403" y="6268376"/>
                </a:lnTo>
                <a:lnTo>
                  <a:pt x="6662008" y="6268795"/>
                </a:lnTo>
                <a:lnTo>
                  <a:pt x="6659612" y="6269005"/>
                </a:lnTo>
                <a:lnTo>
                  <a:pt x="6657218" y="6269215"/>
                </a:lnTo>
                <a:lnTo>
                  <a:pt x="6654424" y="6269215"/>
                </a:lnTo>
                <a:lnTo>
                  <a:pt x="6649235" y="6268795"/>
                </a:lnTo>
                <a:lnTo>
                  <a:pt x="6643248" y="6268376"/>
                </a:lnTo>
                <a:lnTo>
                  <a:pt x="6637659" y="6268166"/>
                </a:lnTo>
                <a:lnTo>
                  <a:pt x="6611316" y="6268376"/>
                </a:lnTo>
                <a:lnTo>
                  <a:pt x="6585371" y="6268795"/>
                </a:lnTo>
                <a:lnTo>
                  <a:pt x="6533482" y="6269635"/>
                </a:lnTo>
                <a:lnTo>
                  <a:pt x="6510330" y="6270683"/>
                </a:lnTo>
                <a:lnTo>
                  <a:pt x="6498356" y="6271312"/>
                </a:lnTo>
                <a:lnTo>
                  <a:pt x="6486781" y="6271942"/>
                </a:lnTo>
                <a:lnTo>
                  <a:pt x="6475205" y="6272151"/>
                </a:lnTo>
                <a:lnTo>
                  <a:pt x="6463629" y="6272151"/>
                </a:lnTo>
                <a:lnTo>
                  <a:pt x="6452853" y="6271942"/>
                </a:lnTo>
                <a:lnTo>
                  <a:pt x="6442076" y="6271103"/>
                </a:lnTo>
                <a:lnTo>
                  <a:pt x="6436487" y="6270683"/>
                </a:lnTo>
                <a:lnTo>
                  <a:pt x="6431299" y="6269844"/>
                </a:lnTo>
                <a:lnTo>
                  <a:pt x="6426110" y="6269005"/>
                </a:lnTo>
                <a:lnTo>
                  <a:pt x="6421320" y="6268166"/>
                </a:lnTo>
                <a:lnTo>
                  <a:pt x="6416131" y="6266908"/>
                </a:lnTo>
                <a:lnTo>
                  <a:pt x="6411341" y="6265649"/>
                </a:lnTo>
                <a:lnTo>
                  <a:pt x="6406950" y="6264181"/>
                </a:lnTo>
                <a:lnTo>
                  <a:pt x="6402160" y="6262503"/>
                </a:lnTo>
                <a:lnTo>
                  <a:pt x="6397771" y="6260405"/>
                </a:lnTo>
                <a:lnTo>
                  <a:pt x="6393379" y="6258308"/>
                </a:lnTo>
                <a:lnTo>
                  <a:pt x="6389388" y="6256000"/>
                </a:lnTo>
                <a:lnTo>
                  <a:pt x="6385395" y="6253483"/>
                </a:lnTo>
                <a:lnTo>
                  <a:pt x="6381405" y="6250756"/>
                </a:lnTo>
                <a:lnTo>
                  <a:pt x="6377811" y="6247610"/>
                </a:lnTo>
                <a:lnTo>
                  <a:pt x="6374220" y="6244044"/>
                </a:lnTo>
                <a:lnTo>
                  <a:pt x="6370628" y="6240688"/>
                </a:lnTo>
                <a:lnTo>
                  <a:pt x="6367435" y="6240688"/>
                </a:lnTo>
                <a:lnTo>
                  <a:pt x="6363842" y="6241107"/>
                </a:lnTo>
                <a:lnTo>
                  <a:pt x="6360649" y="6241527"/>
                </a:lnTo>
                <a:lnTo>
                  <a:pt x="6357057" y="6242157"/>
                </a:lnTo>
                <a:lnTo>
                  <a:pt x="6350669" y="6243625"/>
                </a:lnTo>
                <a:lnTo>
                  <a:pt x="6344284" y="6245512"/>
                </a:lnTo>
                <a:lnTo>
                  <a:pt x="6337498" y="6247610"/>
                </a:lnTo>
                <a:lnTo>
                  <a:pt x="6331511" y="6249707"/>
                </a:lnTo>
                <a:lnTo>
                  <a:pt x="6325125" y="6251805"/>
                </a:lnTo>
                <a:lnTo>
                  <a:pt x="6318738" y="6253693"/>
                </a:lnTo>
                <a:lnTo>
                  <a:pt x="6312352" y="6255371"/>
                </a:lnTo>
                <a:lnTo>
                  <a:pt x="6305566" y="6256839"/>
                </a:lnTo>
                <a:lnTo>
                  <a:pt x="6301973" y="6257259"/>
                </a:lnTo>
                <a:lnTo>
                  <a:pt x="6298780" y="6257678"/>
                </a:lnTo>
                <a:lnTo>
                  <a:pt x="6295188" y="6257888"/>
                </a:lnTo>
                <a:lnTo>
                  <a:pt x="6291994" y="6258098"/>
                </a:lnTo>
                <a:lnTo>
                  <a:pt x="6288402" y="6257888"/>
                </a:lnTo>
                <a:lnTo>
                  <a:pt x="6284810" y="6257678"/>
                </a:lnTo>
                <a:lnTo>
                  <a:pt x="6281218" y="6257259"/>
                </a:lnTo>
                <a:lnTo>
                  <a:pt x="6277226" y="6256630"/>
                </a:lnTo>
                <a:lnTo>
                  <a:pt x="6273235" y="6255791"/>
                </a:lnTo>
                <a:lnTo>
                  <a:pt x="6269243" y="6254532"/>
                </a:lnTo>
                <a:lnTo>
                  <a:pt x="6265252" y="6253273"/>
                </a:lnTo>
                <a:lnTo>
                  <a:pt x="6261260" y="6251596"/>
                </a:lnTo>
                <a:lnTo>
                  <a:pt x="6255673" y="6253693"/>
                </a:lnTo>
                <a:lnTo>
                  <a:pt x="6249685" y="6255791"/>
                </a:lnTo>
                <a:lnTo>
                  <a:pt x="6246891" y="6256839"/>
                </a:lnTo>
                <a:lnTo>
                  <a:pt x="6244496" y="6258098"/>
                </a:lnTo>
                <a:lnTo>
                  <a:pt x="6242500" y="6259356"/>
                </a:lnTo>
                <a:lnTo>
                  <a:pt x="6241303" y="6260615"/>
                </a:lnTo>
                <a:lnTo>
                  <a:pt x="6230127" y="6274669"/>
                </a:lnTo>
                <a:lnTo>
                  <a:pt x="6220148" y="6286834"/>
                </a:lnTo>
                <a:lnTo>
                  <a:pt x="6211367" y="6297532"/>
                </a:lnTo>
                <a:lnTo>
                  <a:pt x="6202586" y="6306341"/>
                </a:lnTo>
                <a:lnTo>
                  <a:pt x="6198593" y="6310327"/>
                </a:lnTo>
                <a:lnTo>
                  <a:pt x="6194602" y="6313893"/>
                </a:lnTo>
                <a:lnTo>
                  <a:pt x="6190610" y="6317459"/>
                </a:lnTo>
                <a:lnTo>
                  <a:pt x="6186219" y="6320395"/>
                </a:lnTo>
                <a:lnTo>
                  <a:pt x="6181828" y="6323122"/>
                </a:lnTo>
                <a:lnTo>
                  <a:pt x="6177439" y="6325429"/>
                </a:lnTo>
                <a:lnTo>
                  <a:pt x="6172250" y="6327527"/>
                </a:lnTo>
                <a:lnTo>
                  <a:pt x="6167460" y="6329414"/>
                </a:lnTo>
                <a:lnTo>
                  <a:pt x="6162270" y="6331093"/>
                </a:lnTo>
                <a:lnTo>
                  <a:pt x="6157082" y="6332771"/>
                </a:lnTo>
                <a:lnTo>
                  <a:pt x="6151095" y="6334029"/>
                </a:lnTo>
                <a:lnTo>
                  <a:pt x="6145106" y="6334868"/>
                </a:lnTo>
                <a:lnTo>
                  <a:pt x="6137922" y="6335707"/>
                </a:lnTo>
                <a:lnTo>
                  <a:pt x="6130738" y="6336337"/>
                </a:lnTo>
                <a:lnTo>
                  <a:pt x="6123154" y="6336966"/>
                </a:lnTo>
                <a:lnTo>
                  <a:pt x="6115170" y="6337175"/>
                </a:lnTo>
                <a:lnTo>
                  <a:pt x="6105991" y="6337385"/>
                </a:lnTo>
                <a:lnTo>
                  <a:pt x="6096810" y="6337595"/>
                </a:lnTo>
                <a:lnTo>
                  <a:pt x="6095368" y="6337581"/>
                </a:lnTo>
                <a:lnTo>
                  <a:pt x="6095368" y="6679220"/>
                </a:lnTo>
                <a:lnTo>
                  <a:pt x="6094652" y="6680125"/>
                </a:lnTo>
                <a:lnTo>
                  <a:pt x="6087866" y="6688096"/>
                </a:lnTo>
                <a:lnTo>
                  <a:pt x="6082278" y="6696276"/>
                </a:lnTo>
                <a:lnTo>
                  <a:pt x="6077090" y="6704457"/>
                </a:lnTo>
                <a:lnTo>
                  <a:pt x="6074695" y="6708442"/>
                </a:lnTo>
                <a:lnTo>
                  <a:pt x="6072698" y="6712847"/>
                </a:lnTo>
                <a:lnTo>
                  <a:pt x="6071102" y="6716832"/>
                </a:lnTo>
                <a:lnTo>
                  <a:pt x="6069905" y="6721027"/>
                </a:lnTo>
                <a:lnTo>
                  <a:pt x="6068707" y="6725432"/>
                </a:lnTo>
                <a:lnTo>
                  <a:pt x="6067910" y="6729627"/>
                </a:lnTo>
                <a:lnTo>
                  <a:pt x="6067910" y="6730676"/>
                </a:lnTo>
                <a:lnTo>
                  <a:pt x="6067110" y="6731725"/>
                </a:lnTo>
                <a:lnTo>
                  <a:pt x="6065913" y="6732564"/>
                </a:lnTo>
                <a:lnTo>
                  <a:pt x="6064716" y="6733613"/>
                </a:lnTo>
                <a:lnTo>
                  <a:pt x="6061522" y="6735291"/>
                </a:lnTo>
                <a:lnTo>
                  <a:pt x="6057930" y="6736550"/>
                </a:lnTo>
                <a:lnTo>
                  <a:pt x="6055136" y="6737179"/>
                </a:lnTo>
                <a:lnTo>
                  <a:pt x="6051145" y="6737808"/>
                </a:lnTo>
                <a:lnTo>
                  <a:pt x="6045955" y="6738227"/>
                </a:lnTo>
                <a:lnTo>
                  <a:pt x="6043241" y="6738329"/>
                </a:lnTo>
                <a:lnTo>
                  <a:pt x="6002392" y="6738329"/>
                </a:lnTo>
                <a:lnTo>
                  <a:pt x="5987281" y="6738018"/>
                </a:lnTo>
                <a:lnTo>
                  <a:pt x="5965327" y="6737179"/>
                </a:lnTo>
                <a:lnTo>
                  <a:pt x="5941777" y="6735920"/>
                </a:lnTo>
                <a:lnTo>
                  <a:pt x="5917828" y="6734661"/>
                </a:lnTo>
                <a:lnTo>
                  <a:pt x="5894278" y="6732984"/>
                </a:lnTo>
                <a:lnTo>
                  <a:pt x="5871128" y="6731096"/>
                </a:lnTo>
                <a:lnTo>
                  <a:pt x="5848775" y="6728998"/>
                </a:lnTo>
                <a:lnTo>
                  <a:pt x="5829217" y="6727111"/>
                </a:lnTo>
                <a:lnTo>
                  <a:pt x="5811654" y="6725013"/>
                </a:lnTo>
                <a:lnTo>
                  <a:pt x="5804470" y="6723964"/>
                </a:lnTo>
                <a:lnTo>
                  <a:pt x="5797683" y="6722915"/>
                </a:lnTo>
                <a:lnTo>
                  <a:pt x="5791696" y="6721866"/>
                </a:lnTo>
                <a:lnTo>
                  <a:pt x="5787305" y="6720818"/>
                </a:lnTo>
                <a:lnTo>
                  <a:pt x="5783714" y="6719769"/>
                </a:lnTo>
                <a:lnTo>
                  <a:pt x="5781318" y="6718930"/>
                </a:lnTo>
                <a:lnTo>
                  <a:pt x="5778125" y="6716622"/>
                </a:lnTo>
                <a:lnTo>
                  <a:pt x="5775730" y="6714315"/>
                </a:lnTo>
                <a:lnTo>
                  <a:pt x="5772936" y="6711588"/>
                </a:lnTo>
                <a:lnTo>
                  <a:pt x="5770940" y="6708862"/>
                </a:lnTo>
                <a:lnTo>
                  <a:pt x="5766950" y="6703618"/>
                </a:lnTo>
                <a:lnTo>
                  <a:pt x="5762558" y="6698164"/>
                </a:lnTo>
                <a:lnTo>
                  <a:pt x="5758966" y="6695857"/>
                </a:lnTo>
                <a:lnTo>
                  <a:pt x="5755773" y="6693549"/>
                </a:lnTo>
                <a:lnTo>
                  <a:pt x="5752579" y="6692081"/>
                </a:lnTo>
                <a:lnTo>
                  <a:pt x="5749785" y="6690613"/>
                </a:lnTo>
                <a:lnTo>
                  <a:pt x="5746991" y="6689774"/>
                </a:lnTo>
                <a:lnTo>
                  <a:pt x="5744197" y="6688935"/>
                </a:lnTo>
                <a:lnTo>
                  <a:pt x="5741802" y="6688515"/>
                </a:lnTo>
                <a:lnTo>
                  <a:pt x="5739008" y="6688306"/>
                </a:lnTo>
                <a:lnTo>
                  <a:pt x="5736613" y="6688515"/>
                </a:lnTo>
                <a:lnTo>
                  <a:pt x="5734617" y="6688725"/>
                </a:lnTo>
                <a:lnTo>
                  <a:pt x="5732223" y="6689144"/>
                </a:lnTo>
                <a:lnTo>
                  <a:pt x="5730226" y="6689774"/>
                </a:lnTo>
                <a:lnTo>
                  <a:pt x="5725437" y="6691452"/>
                </a:lnTo>
                <a:lnTo>
                  <a:pt x="5721446" y="6693549"/>
                </a:lnTo>
                <a:lnTo>
                  <a:pt x="5713064" y="6698583"/>
                </a:lnTo>
                <a:lnTo>
                  <a:pt x="5708674" y="6700891"/>
                </a:lnTo>
                <a:lnTo>
                  <a:pt x="5704282" y="6702988"/>
                </a:lnTo>
                <a:lnTo>
                  <a:pt x="5701887" y="6703828"/>
                </a:lnTo>
                <a:lnTo>
                  <a:pt x="5699493" y="6704667"/>
                </a:lnTo>
                <a:lnTo>
                  <a:pt x="5697097" y="6705296"/>
                </a:lnTo>
                <a:lnTo>
                  <a:pt x="5693904" y="6705715"/>
                </a:lnTo>
                <a:lnTo>
                  <a:pt x="5691110" y="6705925"/>
                </a:lnTo>
                <a:lnTo>
                  <a:pt x="5688316" y="6705925"/>
                </a:lnTo>
                <a:lnTo>
                  <a:pt x="5685122" y="6705715"/>
                </a:lnTo>
                <a:lnTo>
                  <a:pt x="5681929" y="6705296"/>
                </a:lnTo>
                <a:lnTo>
                  <a:pt x="5685122" y="6701940"/>
                </a:lnTo>
                <a:lnTo>
                  <a:pt x="5687119" y="6698583"/>
                </a:lnTo>
                <a:lnTo>
                  <a:pt x="5688316" y="6695647"/>
                </a:lnTo>
                <a:lnTo>
                  <a:pt x="5688715" y="6692710"/>
                </a:lnTo>
                <a:lnTo>
                  <a:pt x="5688316" y="6690194"/>
                </a:lnTo>
                <a:lnTo>
                  <a:pt x="5687119" y="6687676"/>
                </a:lnTo>
                <a:lnTo>
                  <a:pt x="5685522" y="6685579"/>
                </a:lnTo>
                <a:lnTo>
                  <a:pt x="5683127" y="6683481"/>
                </a:lnTo>
                <a:lnTo>
                  <a:pt x="5680333" y="6681384"/>
                </a:lnTo>
                <a:lnTo>
                  <a:pt x="5677140" y="6679496"/>
                </a:lnTo>
                <a:lnTo>
                  <a:pt x="5673547" y="6677608"/>
                </a:lnTo>
                <a:lnTo>
                  <a:pt x="5669556" y="6675930"/>
                </a:lnTo>
                <a:lnTo>
                  <a:pt x="5660776" y="6672784"/>
                </a:lnTo>
                <a:lnTo>
                  <a:pt x="5651594" y="6669637"/>
                </a:lnTo>
                <a:lnTo>
                  <a:pt x="5642014" y="6666491"/>
                </a:lnTo>
                <a:lnTo>
                  <a:pt x="5633233" y="6663345"/>
                </a:lnTo>
                <a:lnTo>
                  <a:pt x="5628842" y="6661666"/>
                </a:lnTo>
                <a:lnTo>
                  <a:pt x="5624853" y="6659569"/>
                </a:lnTo>
                <a:lnTo>
                  <a:pt x="5621258" y="6657682"/>
                </a:lnTo>
                <a:lnTo>
                  <a:pt x="5618066" y="6655793"/>
                </a:lnTo>
                <a:lnTo>
                  <a:pt x="5615671" y="6653486"/>
                </a:lnTo>
                <a:lnTo>
                  <a:pt x="5613275" y="6651179"/>
                </a:lnTo>
                <a:lnTo>
                  <a:pt x="5611679" y="6648872"/>
                </a:lnTo>
                <a:lnTo>
                  <a:pt x="5610880" y="6646145"/>
                </a:lnTo>
                <a:lnTo>
                  <a:pt x="5610481" y="6643208"/>
                </a:lnTo>
                <a:lnTo>
                  <a:pt x="5610880" y="6640062"/>
                </a:lnTo>
                <a:lnTo>
                  <a:pt x="5612078" y="6636706"/>
                </a:lnTo>
                <a:lnTo>
                  <a:pt x="5614473" y="6633350"/>
                </a:lnTo>
                <a:lnTo>
                  <a:pt x="5609285" y="6620135"/>
                </a:lnTo>
                <a:lnTo>
                  <a:pt x="5605292" y="6607130"/>
                </a:lnTo>
                <a:lnTo>
                  <a:pt x="5601301" y="6594335"/>
                </a:lnTo>
                <a:lnTo>
                  <a:pt x="5598108" y="6581121"/>
                </a:lnTo>
                <a:lnTo>
                  <a:pt x="5595713" y="6568116"/>
                </a:lnTo>
                <a:lnTo>
                  <a:pt x="5594914" y="6561613"/>
                </a:lnTo>
                <a:lnTo>
                  <a:pt x="5594515" y="6554902"/>
                </a:lnTo>
                <a:lnTo>
                  <a:pt x="5594116" y="6548399"/>
                </a:lnTo>
                <a:lnTo>
                  <a:pt x="5594116" y="6541687"/>
                </a:lnTo>
                <a:lnTo>
                  <a:pt x="5594515" y="6534975"/>
                </a:lnTo>
                <a:lnTo>
                  <a:pt x="5594914" y="6528472"/>
                </a:lnTo>
                <a:lnTo>
                  <a:pt x="5591721" y="6514838"/>
                </a:lnTo>
                <a:lnTo>
                  <a:pt x="5588928" y="6501204"/>
                </a:lnTo>
                <a:lnTo>
                  <a:pt x="5586532" y="6487780"/>
                </a:lnTo>
                <a:lnTo>
                  <a:pt x="5584936" y="6474145"/>
                </a:lnTo>
                <a:lnTo>
                  <a:pt x="5583340" y="6460512"/>
                </a:lnTo>
                <a:lnTo>
                  <a:pt x="5582143" y="6446878"/>
                </a:lnTo>
                <a:lnTo>
                  <a:pt x="5581743" y="6433244"/>
                </a:lnTo>
                <a:lnTo>
                  <a:pt x="5580944" y="6419819"/>
                </a:lnTo>
                <a:lnTo>
                  <a:pt x="5580147" y="6392551"/>
                </a:lnTo>
                <a:lnTo>
                  <a:pt x="5579747" y="6365073"/>
                </a:lnTo>
                <a:lnTo>
                  <a:pt x="5578948" y="6338014"/>
                </a:lnTo>
                <a:lnTo>
                  <a:pt x="5578150" y="6324380"/>
                </a:lnTo>
                <a:lnTo>
                  <a:pt x="5576953" y="6310536"/>
                </a:lnTo>
                <a:lnTo>
                  <a:pt x="5560188" y="6031562"/>
                </a:lnTo>
                <a:lnTo>
                  <a:pt x="5542226" y="6031353"/>
                </a:lnTo>
                <a:lnTo>
                  <a:pt x="5534243" y="6049811"/>
                </a:lnTo>
                <a:lnTo>
                  <a:pt x="5526260" y="6068479"/>
                </a:lnTo>
                <a:lnTo>
                  <a:pt x="5519076" y="6086938"/>
                </a:lnTo>
                <a:lnTo>
                  <a:pt x="5511892" y="6105606"/>
                </a:lnTo>
                <a:lnTo>
                  <a:pt x="5483552" y="6180069"/>
                </a:lnTo>
                <a:lnTo>
                  <a:pt x="5476367" y="6198737"/>
                </a:lnTo>
                <a:lnTo>
                  <a:pt x="5469182" y="6217195"/>
                </a:lnTo>
                <a:lnTo>
                  <a:pt x="5460800" y="6235864"/>
                </a:lnTo>
                <a:lnTo>
                  <a:pt x="5452816" y="6254322"/>
                </a:lnTo>
                <a:lnTo>
                  <a:pt x="5444434" y="6272571"/>
                </a:lnTo>
                <a:lnTo>
                  <a:pt x="5434856" y="6291029"/>
                </a:lnTo>
                <a:lnTo>
                  <a:pt x="5424876" y="6309278"/>
                </a:lnTo>
                <a:lnTo>
                  <a:pt x="5414499" y="6327527"/>
                </a:lnTo>
                <a:lnTo>
                  <a:pt x="5415696" y="6335288"/>
                </a:lnTo>
                <a:lnTo>
                  <a:pt x="5416096" y="6342629"/>
                </a:lnTo>
                <a:lnTo>
                  <a:pt x="5415696" y="6350390"/>
                </a:lnTo>
                <a:lnTo>
                  <a:pt x="5414099" y="6357731"/>
                </a:lnTo>
                <a:lnTo>
                  <a:pt x="5412104" y="6365073"/>
                </a:lnTo>
                <a:lnTo>
                  <a:pt x="5409309" y="6372624"/>
                </a:lnTo>
                <a:lnTo>
                  <a:pt x="5405318" y="6379965"/>
                </a:lnTo>
                <a:lnTo>
                  <a:pt x="5399730" y="6387307"/>
                </a:lnTo>
                <a:lnTo>
                  <a:pt x="5400128" y="6390034"/>
                </a:lnTo>
                <a:lnTo>
                  <a:pt x="5400128" y="6392761"/>
                </a:lnTo>
                <a:lnTo>
                  <a:pt x="5399730" y="6395278"/>
                </a:lnTo>
                <a:lnTo>
                  <a:pt x="5399330" y="6398004"/>
                </a:lnTo>
                <a:lnTo>
                  <a:pt x="5398133" y="6400522"/>
                </a:lnTo>
                <a:lnTo>
                  <a:pt x="5396936" y="6403039"/>
                </a:lnTo>
                <a:lnTo>
                  <a:pt x="5395340" y="6405556"/>
                </a:lnTo>
                <a:lnTo>
                  <a:pt x="5393743" y="6407863"/>
                </a:lnTo>
                <a:lnTo>
                  <a:pt x="5389751" y="6412478"/>
                </a:lnTo>
                <a:lnTo>
                  <a:pt x="5384962" y="6416882"/>
                </a:lnTo>
                <a:lnTo>
                  <a:pt x="5379772" y="6421497"/>
                </a:lnTo>
                <a:lnTo>
                  <a:pt x="5374583" y="6425902"/>
                </a:lnTo>
                <a:lnTo>
                  <a:pt x="5368596" y="6430307"/>
                </a:lnTo>
                <a:lnTo>
                  <a:pt x="5363407" y="6434921"/>
                </a:lnTo>
                <a:lnTo>
                  <a:pt x="5358617" y="6439536"/>
                </a:lnTo>
                <a:lnTo>
                  <a:pt x="5354227" y="6444360"/>
                </a:lnTo>
                <a:lnTo>
                  <a:pt x="5351035" y="6449185"/>
                </a:lnTo>
                <a:lnTo>
                  <a:pt x="5349436" y="6451702"/>
                </a:lnTo>
                <a:lnTo>
                  <a:pt x="5348239" y="6454429"/>
                </a:lnTo>
                <a:lnTo>
                  <a:pt x="5347440" y="6457156"/>
                </a:lnTo>
                <a:lnTo>
                  <a:pt x="5346642" y="6459672"/>
                </a:lnTo>
                <a:lnTo>
                  <a:pt x="5346642" y="6462609"/>
                </a:lnTo>
                <a:lnTo>
                  <a:pt x="5346642" y="6465336"/>
                </a:lnTo>
                <a:lnTo>
                  <a:pt x="5346642" y="6467853"/>
                </a:lnTo>
                <a:lnTo>
                  <a:pt x="5345845" y="6469951"/>
                </a:lnTo>
                <a:lnTo>
                  <a:pt x="5344248" y="6471838"/>
                </a:lnTo>
                <a:lnTo>
                  <a:pt x="5342252" y="6473097"/>
                </a:lnTo>
                <a:lnTo>
                  <a:pt x="5339457" y="6474145"/>
                </a:lnTo>
                <a:lnTo>
                  <a:pt x="5336264" y="6474565"/>
                </a:lnTo>
                <a:lnTo>
                  <a:pt x="5333072" y="6474985"/>
                </a:lnTo>
                <a:lnTo>
                  <a:pt x="5329080" y="6475195"/>
                </a:lnTo>
                <a:lnTo>
                  <a:pt x="5325089" y="6474985"/>
                </a:lnTo>
                <a:lnTo>
                  <a:pt x="5321096" y="6474985"/>
                </a:lnTo>
                <a:lnTo>
                  <a:pt x="5312714" y="6474355"/>
                </a:lnTo>
                <a:lnTo>
                  <a:pt x="5303933" y="6473726"/>
                </a:lnTo>
                <a:lnTo>
                  <a:pt x="5296350" y="6473307"/>
                </a:lnTo>
                <a:lnTo>
                  <a:pt x="5245657" y="6473097"/>
                </a:lnTo>
                <a:lnTo>
                  <a:pt x="5194566" y="6472887"/>
                </a:lnTo>
                <a:lnTo>
                  <a:pt x="5092383" y="6472677"/>
                </a:lnTo>
                <a:lnTo>
                  <a:pt x="5094778" y="6478550"/>
                </a:lnTo>
                <a:lnTo>
                  <a:pt x="5095177" y="6481068"/>
                </a:lnTo>
                <a:lnTo>
                  <a:pt x="5095577" y="6483375"/>
                </a:lnTo>
                <a:lnTo>
                  <a:pt x="5095577" y="6485263"/>
                </a:lnTo>
                <a:lnTo>
                  <a:pt x="5095577" y="6487150"/>
                </a:lnTo>
                <a:lnTo>
                  <a:pt x="5094778" y="6488829"/>
                </a:lnTo>
                <a:lnTo>
                  <a:pt x="5093980" y="6490297"/>
                </a:lnTo>
                <a:lnTo>
                  <a:pt x="5093182" y="6491346"/>
                </a:lnTo>
                <a:lnTo>
                  <a:pt x="5091584" y="6492394"/>
                </a:lnTo>
                <a:lnTo>
                  <a:pt x="5090387" y="6493234"/>
                </a:lnTo>
                <a:lnTo>
                  <a:pt x="5088791" y="6493863"/>
                </a:lnTo>
                <a:lnTo>
                  <a:pt x="5086795" y="6494282"/>
                </a:lnTo>
                <a:lnTo>
                  <a:pt x="5084799" y="6494702"/>
                </a:lnTo>
                <a:lnTo>
                  <a:pt x="5082803" y="6494911"/>
                </a:lnTo>
                <a:lnTo>
                  <a:pt x="5080408" y="6495121"/>
                </a:lnTo>
                <a:lnTo>
                  <a:pt x="5075220" y="6495121"/>
                </a:lnTo>
                <a:lnTo>
                  <a:pt x="5069631" y="6494702"/>
                </a:lnTo>
                <a:lnTo>
                  <a:pt x="5064043" y="6494073"/>
                </a:lnTo>
                <a:lnTo>
                  <a:pt x="5058455" y="6493443"/>
                </a:lnTo>
                <a:lnTo>
                  <a:pt x="5046879" y="6492184"/>
                </a:lnTo>
                <a:lnTo>
                  <a:pt x="5041292" y="6491765"/>
                </a:lnTo>
                <a:lnTo>
                  <a:pt x="5036104" y="6491555"/>
                </a:lnTo>
                <a:lnTo>
                  <a:pt x="5022132" y="6491975"/>
                </a:lnTo>
                <a:lnTo>
                  <a:pt x="5007763" y="6492814"/>
                </a:lnTo>
                <a:lnTo>
                  <a:pt x="4993394" y="6494073"/>
                </a:lnTo>
                <a:lnTo>
                  <a:pt x="4979424" y="6495541"/>
                </a:lnTo>
                <a:lnTo>
                  <a:pt x="4950686" y="6498268"/>
                </a:lnTo>
                <a:lnTo>
                  <a:pt x="4936315" y="6499316"/>
                </a:lnTo>
                <a:lnTo>
                  <a:pt x="4921945" y="6500155"/>
                </a:lnTo>
                <a:lnTo>
                  <a:pt x="4915160" y="6500365"/>
                </a:lnTo>
                <a:lnTo>
                  <a:pt x="4907577" y="6500575"/>
                </a:lnTo>
                <a:lnTo>
                  <a:pt x="4900790" y="6500575"/>
                </a:lnTo>
                <a:lnTo>
                  <a:pt x="4894005" y="6500365"/>
                </a:lnTo>
                <a:lnTo>
                  <a:pt x="4886820" y="6499946"/>
                </a:lnTo>
                <a:lnTo>
                  <a:pt x="4879635" y="6499526"/>
                </a:lnTo>
                <a:lnTo>
                  <a:pt x="4872850" y="6498687"/>
                </a:lnTo>
                <a:lnTo>
                  <a:pt x="4866064" y="6497848"/>
                </a:lnTo>
                <a:lnTo>
                  <a:pt x="4859278" y="6496589"/>
                </a:lnTo>
                <a:lnTo>
                  <a:pt x="4852493" y="6495331"/>
                </a:lnTo>
                <a:lnTo>
                  <a:pt x="4845708" y="6493653"/>
                </a:lnTo>
                <a:lnTo>
                  <a:pt x="4838922" y="6491765"/>
                </a:lnTo>
                <a:lnTo>
                  <a:pt x="4832137" y="6489458"/>
                </a:lnTo>
                <a:lnTo>
                  <a:pt x="4825750" y="6486731"/>
                </a:lnTo>
                <a:lnTo>
                  <a:pt x="4819364" y="6484004"/>
                </a:lnTo>
                <a:lnTo>
                  <a:pt x="4812578" y="6480858"/>
                </a:lnTo>
                <a:lnTo>
                  <a:pt x="4783839" y="6468692"/>
                </a:lnTo>
                <a:lnTo>
                  <a:pt x="4775857" y="6470580"/>
                </a:lnTo>
                <a:lnTo>
                  <a:pt x="4767873" y="6472048"/>
                </a:lnTo>
                <a:lnTo>
                  <a:pt x="4760689" y="6473097"/>
                </a:lnTo>
                <a:lnTo>
                  <a:pt x="4753104" y="6473936"/>
                </a:lnTo>
                <a:lnTo>
                  <a:pt x="4745520" y="6474355"/>
                </a:lnTo>
                <a:lnTo>
                  <a:pt x="4738735" y="6474775"/>
                </a:lnTo>
                <a:lnTo>
                  <a:pt x="4731950" y="6474775"/>
                </a:lnTo>
                <a:lnTo>
                  <a:pt x="4725164" y="6474565"/>
                </a:lnTo>
                <a:lnTo>
                  <a:pt x="4718777" y="6474145"/>
                </a:lnTo>
                <a:lnTo>
                  <a:pt x="4711991" y="6473516"/>
                </a:lnTo>
                <a:lnTo>
                  <a:pt x="4706006" y="6472677"/>
                </a:lnTo>
                <a:lnTo>
                  <a:pt x="4700017" y="6471419"/>
                </a:lnTo>
                <a:lnTo>
                  <a:pt x="4694430" y="6469741"/>
                </a:lnTo>
                <a:lnTo>
                  <a:pt x="4689240" y="6468063"/>
                </a:lnTo>
                <a:lnTo>
                  <a:pt x="4683653" y="6466385"/>
                </a:lnTo>
                <a:lnTo>
                  <a:pt x="4678463" y="6464287"/>
                </a:lnTo>
                <a:lnTo>
                  <a:pt x="4674072" y="6461980"/>
                </a:lnTo>
                <a:lnTo>
                  <a:pt x="4669682" y="6459463"/>
                </a:lnTo>
                <a:lnTo>
                  <a:pt x="4665291" y="6456736"/>
                </a:lnTo>
                <a:lnTo>
                  <a:pt x="4661699" y="6453590"/>
                </a:lnTo>
                <a:lnTo>
                  <a:pt x="4658106" y="6450233"/>
                </a:lnTo>
                <a:lnTo>
                  <a:pt x="4654515" y="6446878"/>
                </a:lnTo>
                <a:lnTo>
                  <a:pt x="4651321" y="6443312"/>
                </a:lnTo>
                <a:lnTo>
                  <a:pt x="4648527" y="6439536"/>
                </a:lnTo>
                <a:lnTo>
                  <a:pt x="4646133" y="6435341"/>
                </a:lnTo>
                <a:lnTo>
                  <a:pt x="4644137" y="6431146"/>
                </a:lnTo>
                <a:lnTo>
                  <a:pt x="4642141" y="6426951"/>
                </a:lnTo>
                <a:lnTo>
                  <a:pt x="4640544" y="6422336"/>
                </a:lnTo>
                <a:lnTo>
                  <a:pt x="4639745" y="6417512"/>
                </a:lnTo>
                <a:lnTo>
                  <a:pt x="4638947" y="6412478"/>
                </a:lnTo>
                <a:lnTo>
                  <a:pt x="4638548" y="6407443"/>
                </a:lnTo>
                <a:lnTo>
                  <a:pt x="4638548" y="6402200"/>
                </a:lnTo>
                <a:lnTo>
                  <a:pt x="4636153" y="6397585"/>
                </a:lnTo>
                <a:lnTo>
                  <a:pt x="4633759" y="6393180"/>
                </a:lnTo>
                <a:lnTo>
                  <a:pt x="4632162" y="6388566"/>
                </a:lnTo>
                <a:lnTo>
                  <a:pt x="4630964" y="6384161"/>
                </a:lnTo>
                <a:lnTo>
                  <a:pt x="4630565" y="6379336"/>
                </a:lnTo>
                <a:lnTo>
                  <a:pt x="4630964" y="6374931"/>
                </a:lnTo>
                <a:lnTo>
                  <a:pt x="4631363" y="6372624"/>
                </a:lnTo>
                <a:lnTo>
                  <a:pt x="4632162" y="6370317"/>
                </a:lnTo>
                <a:lnTo>
                  <a:pt x="4633359" y="6368010"/>
                </a:lnTo>
                <a:lnTo>
                  <a:pt x="4634557" y="6365492"/>
                </a:lnTo>
                <a:lnTo>
                  <a:pt x="4631363" y="6360878"/>
                </a:lnTo>
                <a:lnTo>
                  <a:pt x="4628570" y="6356263"/>
                </a:lnTo>
                <a:lnTo>
                  <a:pt x="4626973" y="6351439"/>
                </a:lnTo>
                <a:lnTo>
                  <a:pt x="4626174" y="6349132"/>
                </a:lnTo>
                <a:lnTo>
                  <a:pt x="4625775" y="6346614"/>
                </a:lnTo>
                <a:lnTo>
                  <a:pt x="4625377" y="6344307"/>
                </a:lnTo>
                <a:lnTo>
                  <a:pt x="4625775" y="6341790"/>
                </a:lnTo>
                <a:lnTo>
                  <a:pt x="4626174" y="6339483"/>
                </a:lnTo>
                <a:lnTo>
                  <a:pt x="4626574" y="6337175"/>
                </a:lnTo>
                <a:lnTo>
                  <a:pt x="4627771" y="6334868"/>
                </a:lnTo>
                <a:lnTo>
                  <a:pt x="4629367" y="6332351"/>
                </a:lnTo>
                <a:lnTo>
                  <a:pt x="4631363" y="6329834"/>
                </a:lnTo>
                <a:lnTo>
                  <a:pt x="4633759" y="6327527"/>
                </a:lnTo>
                <a:lnTo>
                  <a:pt x="4614998" y="6270473"/>
                </a:lnTo>
                <a:lnTo>
                  <a:pt x="4606217" y="6270473"/>
                </a:lnTo>
                <a:lnTo>
                  <a:pt x="4597036" y="6270054"/>
                </a:lnTo>
                <a:lnTo>
                  <a:pt x="4524790" y="6422965"/>
                </a:lnTo>
                <a:lnTo>
                  <a:pt x="4518005" y="6435341"/>
                </a:lnTo>
                <a:lnTo>
                  <a:pt x="4512017" y="6448136"/>
                </a:lnTo>
                <a:lnTo>
                  <a:pt x="4500443" y="6473516"/>
                </a:lnTo>
                <a:lnTo>
                  <a:pt x="4489265" y="6498687"/>
                </a:lnTo>
                <a:lnTo>
                  <a:pt x="4476892" y="6524067"/>
                </a:lnTo>
                <a:lnTo>
                  <a:pt x="4470905" y="6536443"/>
                </a:lnTo>
                <a:lnTo>
                  <a:pt x="4464118" y="6549028"/>
                </a:lnTo>
                <a:lnTo>
                  <a:pt x="4456934" y="6561613"/>
                </a:lnTo>
                <a:lnTo>
                  <a:pt x="4448951" y="6573779"/>
                </a:lnTo>
                <a:lnTo>
                  <a:pt x="4440968" y="6586155"/>
                </a:lnTo>
                <a:lnTo>
                  <a:pt x="4431788" y="6598321"/>
                </a:lnTo>
                <a:lnTo>
                  <a:pt x="4421810" y="6610486"/>
                </a:lnTo>
                <a:lnTo>
                  <a:pt x="4411430" y="6622233"/>
                </a:lnTo>
                <a:lnTo>
                  <a:pt x="4409036" y="6628106"/>
                </a:lnTo>
                <a:lnTo>
                  <a:pt x="4406242" y="6633559"/>
                </a:lnTo>
                <a:lnTo>
                  <a:pt x="4403050" y="6638594"/>
                </a:lnTo>
                <a:lnTo>
                  <a:pt x="4399456" y="6643628"/>
                </a:lnTo>
                <a:lnTo>
                  <a:pt x="4395465" y="6647823"/>
                </a:lnTo>
                <a:lnTo>
                  <a:pt x="4391075" y="6651808"/>
                </a:lnTo>
                <a:lnTo>
                  <a:pt x="4387881" y="6653486"/>
                </a:lnTo>
                <a:lnTo>
                  <a:pt x="4385087" y="6655164"/>
                </a:lnTo>
                <a:lnTo>
                  <a:pt x="4382293" y="6656842"/>
                </a:lnTo>
                <a:lnTo>
                  <a:pt x="4379499" y="6658311"/>
                </a:lnTo>
                <a:lnTo>
                  <a:pt x="4376306" y="6659569"/>
                </a:lnTo>
                <a:lnTo>
                  <a:pt x="4372713" y="6660828"/>
                </a:lnTo>
                <a:lnTo>
                  <a:pt x="4369520" y="6661877"/>
                </a:lnTo>
                <a:lnTo>
                  <a:pt x="4365528" y="6662925"/>
                </a:lnTo>
                <a:lnTo>
                  <a:pt x="4361537" y="6663555"/>
                </a:lnTo>
                <a:lnTo>
                  <a:pt x="4357147" y="6664184"/>
                </a:lnTo>
                <a:lnTo>
                  <a:pt x="4352756" y="6664813"/>
                </a:lnTo>
                <a:lnTo>
                  <a:pt x="4348365" y="6665023"/>
                </a:lnTo>
                <a:lnTo>
                  <a:pt x="4343575" y="6665232"/>
                </a:lnTo>
                <a:lnTo>
                  <a:pt x="4338386" y="6665232"/>
                </a:lnTo>
                <a:lnTo>
                  <a:pt x="4333197" y="6665023"/>
                </a:lnTo>
                <a:lnTo>
                  <a:pt x="4327609" y="6664813"/>
                </a:lnTo>
                <a:lnTo>
                  <a:pt x="4321622" y="6664184"/>
                </a:lnTo>
                <a:lnTo>
                  <a:pt x="4315636" y="6663555"/>
                </a:lnTo>
                <a:lnTo>
                  <a:pt x="4309248" y="6662716"/>
                </a:lnTo>
                <a:lnTo>
                  <a:pt x="4302861" y="6661666"/>
                </a:lnTo>
                <a:lnTo>
                  <a:pt x="4297673" y="6661037"/>
                </a:lnTo>
                <a:lnTo>
                  <a:pt x="4292883" y="6660198"/>
                </a:lnTo>
                <a:lnTo>
                  <a:pt x="4287295" y="6659779"/>
                </a:lnTo>
                <a:lnTo>
                  <a:pt x="4282106" y="6659569"/>
                </a:lnTo>
                <a:lnTo>
                  <a:pt x="4271329" y="6659359"/>
                </a:lnTo>
                <a:lnTo>
                  <a:pt x="4260551" y="6659359"/>
                </a:lnTo>
                <a:lnTo>
                  <a:pt x="4238199" y="6660198"/>
                </a:lnTo>
                <a:lnTo>
                  <a:pt x="4226624" y="6660408"/>
                </a:lnTo>
                <a:lnTo>
                  <a:pt x="4216245" y="6660828"/>
                </a:lnTo>
                <a:lnTo>
                  <a:pt x="4203074" y="6662086"/>
                </a:lnTo>
                <a:lnTo>
                  <a:pt x="4189902" y="6662925"/>
                </a:lnTo>
                <a:lnTo>
                  <a:pt x="4177529" y="6663135"/>
                </a:lnTo>
                <a:lnTo>
                  <a:pt x="4165554" y="6662925"/>
                </a:lnTo>
                <a:lnTo>
                  <a:pt x="4153180" y="6662296"/>
                </a:lnTo>
                <a:lnTo>
                  <a:pt x="4142004" y="6661247"/>
                </a:lnTo>
                <a:lnTo>
                  <a:pt x="4131227" y="6659359"/>
                </a:lnTo>
                <a:lnTo>
                  <a:pt x="4120051" y="6657262"/>
                </a:lnTo>
                <a:lnTo>
                  <a:pt x="4110072" y="6654745"/>
                </a:lnTo>
                <a:lnTo>
                  <a:pt x="4100094" y="6651808"/>
                </a:lnTo>
                <a:lnTo>
                  <a:pt x="4090513" y="6648452"/>
                </a:lnTo>
                <a:lnTo>
                  <a:pt x="4081333" y="6644677"/>
                </a:lnTo>
                <a:lnTo>
                  <a:pt x="4072552" y="6640062"/>
                </a:lnTo>
                <a:lnTo>
                  <a:pt x="4064169" y="6635447"/>
                </a:lnTo>
                <a:lnTo>
                  <a:pt x="4055388" y="6630204"/>
                </a:lnTo>
                <a:lnTo>
                  <a:pt x="4047804" y="6624330"/>
                </a:lnTo>
                <a:lnTo>
                  <a:pt x="4042217" y="6628525"/>
                </a:lnTo>
                <a:lnTo>
                  <a:pt x="4035830" y="6632720"/>
                </a:lnTo>
                <a:lnTo>
                  <a:pt x="4028644" y="6636706"/>
                </a:lnTo>
                <a:lnTo>
                  <a:pt x="4025452" y="6638384"/>
                </a:lnTo>
                <a:lnTo>
                  <a:pt x="4021860" y="6639852"/>
                </a:lnTo>
                <a:lnTo>
                  <a:pt x="4018267" y="6641320"/>
                </a:lnTo>
                <a:lnTo>
                  <a:pt x="4014675" y="6642159"/>
                </a:lnTo>
                <a:lnTo>
                  <a:pt x="4011082" y="6642789"/>
                </a:lnTo>
                <a:lnTo>
                  <a:pt x="4007490" y="6642789"/>
                </a:lnTo>
                <a:lnTo>
                  <a:pt x="4005495" y="6642789"/>
                </a:lnTo>
                <a:lnTo>
                  <a:pt x="4003898" y="6642579"/>
                </a:lnTo>
                <a:lnTo>
                  <a:pt x="4002301" y="6642159"/>
                </a:lnTo>
                <a:lnTo>
                  <a:pt x="4000305" y="6641530"/>
                </a:lnTo>
                <a:lnTo>
                  <a:pt x="3998309" y="6640901"/>
                </a:lnTo>
                <a:lnTo>
                  <a:pt x="3996713" y="6640062"/>
                </a:lnTo>
                <a:lnTo>
                  <a:pt x="3993520" y="6637964"/>
                </a:lnTo>
                <a:lnTo>
                  <a:pt x="3990327" y="6635867"/>
                </a:lnTo>
                <a:lnTo>
                  <a:pt x="3987134" y="6633559"/>
                </a:lnTo>
                <a:lnTo>
                  <a:pt x="3979949" y="6629365"/>
                </a:lnTo>
                <a:lnTo>
                  <a:pt x="3971966" y="6625169"/>
                </a:lnTo>
                <a:lnTo>
                  <a:pt x="3963184" y="6621184"/>
                </a:lnTo>
                <a:lnTo>
                  <a:pt x="3946420" y="6613003"/>
                </a:lnTo>
                <a:lnTo>
                  <a:pt x="3938038" y="6608599"/>
                </a:lnTo>
                <a:lnTo>
                  <a:pt x="3930454" y="6604403"/>
                </a:lnTo>
                <a:lnTo>
                  <a:pt x="3926862" y="6602096"/>
                </a:lnTo>
                <a:lnTo>
                  <a:pt x="3923668" y="6599789"/>
                </a:lnTo>
                <a:lnTo>
                  <a:pt x="3920874" y="6597482"/>
                </a:lnTo>
                <a:lnTo>
                  <a:pt x="3918479" y="6594964"/>
                </a:lnTo>
                <a:lnTo>
                  <a:pt x="3916084" y="6592448"/>
                </a:lnTo>
                <a:lnTo>
                  <a:pt x="3914488" y="6589721"/>
                </a:lnTo>
                <a:lnTo>
                  <a:pt x="3912891" y="6586994"/>
                </a:lnTo>
                <a:lnTo>
                  <a:pt x="3911694" y="6584267"/>
                </a:lnTo>
                <a:lnTo>
                  <a:pt x="3911295" y="6581330"/>
                </a:lnTo>
                <a:lnTo>
                  <a:pt x="3911295" y="6578394"/>
                </a:lnTo>
                <a:lnTo>
                  <a:pt x="3911694" y="6575248"/>
                </a:lnTo>
                <a:lnTo>
                  <a:pt x="3912891" y="6571682"/>
                </a:lnTo>
                <a:lnTo>
                  <a:pt x="3914488" y="6568326"/>
                </a:lnTo>
                <a:lnTo>
                  <a:pt x="3916883" y="6564760"/>
                </a:lnTo>
                <a:lnTo>
                  <a:pt x="3919677" y="6561194"/>
                </a:lnTo>
                <a:lnTo>
                  <a:pt x="3923269" y="6557418"/>
                </a:lnTo>
                <a:lnTo>
                  <a:pt x="3920076" y="6553643"/>
                </a:lnTo>
                <a:lnTo>
                  <a:pt x="3917282" y="6550287"/>
                </a:lnTo>
                <a:lnTo>
                  <a:pt x="3914488" y="6546931"/>
                </a:lnTo>
                <a:lnTo>
                  <a:pt x="3912093" y="6543574"/>
                </a:lnTo>
                <a:lnTo>
                  <a:pt x="3908101" y="6536233"/>
                </a:lnTo>
                <a:lnTo>
                  <a:pt x="3904509" y="6529311"/>
                </a:lnTo>
                <a:lnTo>
                  <a:pt x="3902114" y="6521970"/>
                </a:lnTo>
                <a:lnTo>
                  <a:pt x="3899320" y="6514838"/>
                </a:lnTo>
                <a:lnTo>
                  <a:pt x="3898122" y="6507707"/>
                </a:lnTo>
                <a:lnTo>
                  <a:pt x="3896924" y="6500365"/>
                </a:lnTo>
                <a:lnTo>
                  <a:pt x="3895328" y="6485682"/>
                </a:lnTo>
                <a:lnTo>
                  <a:pt x="3893732" y="6471419"/>
                </a:lnTo>
                <a:lnTo>
                  <a:pt x="3892934" y="6463868"/>
                </a:lnTo>
                <a:lnTo>
                  <a:pt x="3892136" y="6456736"/>
                </a:lnTo>
                <a:lnTo>
                  <a:pt x="3890938" y="6449394"/>
                </a:lnTo>
                <a:lnTo>
                  <a:pt x="3888943" y="6442263"/>
                </a:lnTo>
                <a:lnTo>
                  <a:pt x="3867388" y="6440585"/>
                </a:lnTo>
                <a:lnTo>
                  <a:pt x="3852221" y="6442263"/>
                </a:lnTo>
                <a:lnTo>
                  <a:pt x="3837053" y="6443941"/>
                </a:lnTo>
                <a:lnTo>
                  <a:pt x="3821486" y="6445199"/>
                </a:lnTo>
                <a:lnTo>
                  <a:pt x="3806318" y="6446038"/>
                </a:lnTo>
                <a:lnTo>
                  <a:pt x="3798334" y="6446458"/>
                </a:lnTo>
                <a:lnTo>
                  <a:pt x="3790751" y="6446458"/>
                </a:lnTo>
                <a:lnTo>
                  <a:pt x="3783167" y="6446458"/>
                </a:lnTo>
                <a:lnTo>
                  <a:pt x="3775583" y="6446038"/>
                </a:lnTo>
                <a:lnTo>
                  <a:pt x="3767600" y="6445619"/>
                </a:lnTo>
                <a:lnTo>
                  <a:pt x="3760016" y="6444990"/>
                </a:lnTo>
                <a:lnTo>
                  <a:pt x="3752432" y="6443941"/>
                </a:lnTo>
                <a:lnTo>
                  <a:pt x="3744449" y="6442683"/>
                </a:lnTo>
                <a:lnTo>
                  <a:pt x="3740059" y="6443941"/>
                </a:lnTo>
                <a:lnTo>
                  <a:pt x="3734869" y="6444990"/>
                </a:lnTo>
                <a:lnTo>
                  <a:pt x="3730479" y="6445619"/>
                </a:lnTo>
                <a:lnTo>
                  <a:pt x="3726088" y="6446248"/>
                </a:lnTo>
                <a:lnTo>
                  <a:pt x="3721299" y="6446458"/>
                </a:lnTo>
                <a:lnTo>
                  <a:pt x="3716908" y="6446668"/>
                </a:lnTo>
                <a:lnTo>
                  <a:pt x="3712517" y="6446668"/>
                </a:lnTo>
                <a:lnTo>
                  <a:pt x="3707727" y="6446458"/>
                </a:lnTo>
                <a:lnTo>
                  <a:pt x="3698547" y="6445619"/>
                </a:lnTo>
                <a:lnTo>
                  <a:pt x="3689366" y="6444570"/>
                </a:lnTo>
                <a:lnTo>
                  <a:pt x="3671005" y="6442053"/>
                </a:lnTo>
                <a:lnTo>
                  <a:pt x="3653443" y="6441004"/>
                </a:lnTo>
                <a:lnTo>
                  <a:pt x="3635880" y="6439536"/>
                </a:lnTo>
                <a:lnTo>
                  <a:pt x="3627099" y="6438487"/>
                </a:lnTo>
                <a:lnTo>
                  <a:pt x="3618717" y="6437439"/>
                </a:lnTo>
                <a:lnTo>
                  <a:pt x="3610733" y="6436180"/>
                </a:lnTo>
                <a:lnTo>
                  <a:pt x="3601952" y="6434502"/>
                </a:lnTo>
                <a:lnTo>
                  <a:pt x="3594368" y="6433034"/>
                </a:lnTo>
                <a:lnTo>
                  <a:pt x="3586386" y="6431146"/>
                </a:lnTo>
                <a:lnTo>
                  <a:pt x="3579200" y="6428839"/>
                </a:lnTo>
                <a:lnTo>
                  <a:pt x="3571218" y="6426321"/>
                </a:lnTo>
                <a:lnTo>
                  <a:pt x="3564432" y="6423595"/>
                </a:lnTo>
                <a:lnTo>
                  <a:pt x="3557646" y="6420448"/>
                </a:lnTo>
                <a:lnTo>
                  <a:pt x="3551660" y="6416673"/>
                </a:lnTo>
                <a:lnTo>
                  <a:pt x="3545672" y="6412897"/>
                </a:lnTo>
                <a:lnTo>
                  <a:pt x="3544475" y="6413107"/>
                </a:lnTo>
                <a:lnTo>
                  <a:pt x="3543277" y="6413316"/>
                </a:lnTo>
                <a:lnTo>
                  <a:pt x="3542080" y="6413316"/>
                </a:lnTo>
                <a:lnTo>
                  <a:pt x="3540483" y="6413316"/>
                </a:lnTo>
                <a:lnTo>
                  <a:pt x="3538487" y="6412687"/>
                </a:lnTo>
                <a:lnTo>
                  <a:pt x="3536093" y="6411848"/>
                </a:lnTo>
                <a:lnTo>
                  <a:pt x="3534096" y="6410800"/>
                </a:lnTo>
                <a:lnTo>
                  <a:pt x="3532101" y="6409541"/>
                </a:lnTo>
                <a:lnTo>
                  <a:pt x="3528109" y="6407024"/>
                </a:lnTo>
                <a:lnTo>
                  <a:pt x="3526114" y="6405766"/>
                </a:lnTo>
                <a:lnTo>
                  <a:pt x="3523718" y="6404927"/>
                </a:lnTo>
                <a:lnTo>
                  <a:pt x="3521723" y="6404507"/>
                </a:lnTo>
                <a:lnTo>
                  <a:pt x="3520525" y="6404507"/>
                </a:lnTo>
                <a:lnTo>
                  <a:pt x="3519727" y="6404507"/>
                </a:lnTo>
                <a:lnTo>
                  <a:pt x="3518530" y="6404717"/>
                </a:lnTo>
                <a:lnTo>
                  <a:pt x="3517333" y="6404927"/>
                </a:lnTo>
                <a:lnTo>
                  <a:pt x="3514937" y="6406185"/>
                </a:lnTo>
                <a:lnTo>
                  <a:pt x="3512542" y="6408073"/>
                </a:lnTo>
                <a:lnTo>
                  <a:pt x="3510148" y="6411009"/>
                </a:lnTo>
                <a:lnTo>
                  <a:pt x="3507354" y="6413316"/>
                </a:lnTo>
                <a:lnTo>
                  <a:pt x="3504958" y="6415414"/>
                </a:lnTo>
                <a:lnTo>
                  <a:pt x="3501765" y="6417302"/>
                </a:lnTo>
                <a:lnTo>
                  <a:pt x="3498573" y="6419190"/>
                </a:lnTo>
                <a:lnTo>
                  <a:pt x="3495379" y="6420658"/>
                </a:lnTo>
                <a:lnTo>
                  <a:pt x="3491787" y="6421917"/>
                </a:lnTo>
                <a:lnTo>
                  <a:pt x="3488194" y="6422755"/>
                </a:lnTo>
                <a:lnTo>
                  <a:pt x="3484602" y="6423385"/>
                </a:lnTo>
                <a:lnTo>
                  <a:pt x="3481408" y="6423805"/>
                </a:lnTo>
                <a:lnTo>
                  <a:pt x="3477816" y="6423805"/>
                </a:lnTo>
                <a:lnTo>
                  <a:pt x="3474623" y="6423595"/>
                </a:lnTo>
                <a:lnTo>
                  <a:pt x="3471829" y="6423175"/>
                </a:lnTo>
                <a:lnTo>
                  <a:pt x="3469434" y="6422546"/>
                </a:lnTo>
                <a:lnTo>
                  <a:pt x="3467438" y="6421497"/>
                </a:lnTo>
                <a:lnTo>
                  <a:pt x="3466241" y="6420029"/>
                </a:lnTo>
                <a:lnTo>
                  <a:pt x="3465443" y="6418351"/>
                </a:lnTo>
                <a:lnTo>
                  <a:pt x="3464645" y="6415834"/>
                </a:lnTo>
                <a:lnTo>
                  <a:pt x="3463846" y="6413526"/>
                </a:lnTo>
                <a:lnTo>
                  <a:pt x="3462249" y="6411219"/>
                </a:lnTo>
                <a:lnTo>
                  <a:pt x="3461052" y="6408912"/>
                </a:lnTo>
                <a:lnTo>
                  <a:pt x="3457460" y="6404927"/>
                </a:lnTo>
                <a:lnTo>
                  <a:pt x="3453069" y="6400731"/>
                </a:lnTo>
                <a:lnTo>
                  <a:pt x="3448279" y="6396956"/>
                </a:lnTo>
                <a:lnTo>
                  <a:pt x="3442292" y="6393390"/>
                </a:lnTo>
                <a:lnTo>
                  <a:pt x="3431116" y="6386468"/>
                </a:lnTo>
                <a:lnTo>
                  <a:pt x="3425926" y="6382902"/>
                </a:lnTo>
                <a:lnTo>
                  <a:pt x="3420339" y="6379336"/>
                </a:lnTo>
                <a:lnTo>
                  <a:pt x="3415549" y="6375770"/>
                </a:lnTo>
                <a:lnTo>
                  <a:pt x="3411158" y="6371995"/>
                </a:lnTo>
                <a:lnTo>
                  <a:pt x="3407166" y="6368010"/>
                </a:lnTo>
                <a:lnTo>
                  <a:pt x="3405570" y="6365912"/>
                </a:lnTo>
                <a:lnTo>
                  <a:pt x="3404372" y="6363815"/>
                </a:lnTo>
                <a:lnTo>
                  <a:pt x="3403574" y="6361507"/>
                </a:lnTo>
                <a:lnTo>
                  <a:pt x="3402776" y="6359410"/>
                </a:lnTo>
                <a:lnTo>
                  <a:pt x="3402377" y="6356892"/>
                </a:lnTo>
                <a:lnTo>
                  <a:pt x="3401977" y="6354585"/>
                </a:lnTo>
                <a:lnTo>
                  <a:pt x="3398784" y="6337175"/>
                </a:lnTo>
                <a:lnTo>
                  <a:pt x="3396788" y="6299210"/>
                </a:lnTo>
                <a:lnTo>
                  <a:pt x="3380423" y="6251176"/>
                </a:lnTo>
                <a:lnTo>
                  <a:pt x="3365255" y="6250546"/>
                </a:lnTo>
                <a:lnTo>
                  <a:pt x="3350088" y="6250127"/>
                </a:lnTo>
                <a:lnTo>
                  <a:pt x="3334122" y="6249917"/>
                </a:lnTo>
                <a:lnTo>
                  <a:pt x="3318954" y="6250127"/>
                </a:lnTo>
                <a:lnTo>
                  <a:pt x="3287820" y="6250337"/>
                </a:lnTo>
                <a:lnTo>
                  <a:pt x="3271854" y="6250127"/>
                </a:lnTo>
                <a:lnTo>
                  <a:pt x="3256686" y="6249917"/>
                </a:lnTo>
                <a:lnTo>
                  <a:pt x="3241519" y="6249078"/>
                </a:lnTo>
                <a:lnTo>
                  <a:pt x="3233935" y="6248449"/>
                </a:lnTo>
                <a:lnTo>
                  <a:pt x="3226750" y="6247610"/>
                </a:lnTo>
                <a:lnTo>
                  <a:pt x="3219565" y="6246771"/>
                </a:lnTo>
                <a:lnTo>
                  <a:pt x="3211981" y="6245722"/>
                </a:lnTo>
                <a:lnTo>
                  <a:pt x="3204796" y="6244254"/>
                </a:lnTo>
                <a:lnTo>
                  <a:pt x="3197612" y="6242786"/>
                </a:lnTo>
                <a:lnTo>
                  <a:pt x="3190827" y="6241107"/>
                </a:lnTo>
                <a:lnTo>
                  <a:pt x="3184041" y="6239220"/>
                </a:lnTo>
                <a:lnTo>
                  <a:pt x="3176856" y="6237122"/>
                </a:lnTo>
                <a:lnTo>
                  <a:pt x="3170469" y="6234605"/>
                </a:lnTo>
                <a:lnTo>
                  <a:pt x="3164084" y="6231878"/>
                </a:lnTo>
                <a:lnTo>
                  <a:pt x="3157697" y="6228942"/>
                </a:lnTo>
                <a:lnTo>
                  <a:pt x="3151310" y="6225376"/>
                </a:lnTo>
                <a:lnTo>
                  <a:pt x="3144924" y="6221810"/>
                </a:lnTo>
                <a:lnTo>
                  <a:pt x="3136142" y="6222859"/>
                </a:lnTo>
                <a:lnTo>
                  <a:pt x="3128160" y="6223698"/>
                </a:lnTo>
                <a:lnTo>
                  <a:pt x="3120177" y="6224327"/>
                </a:lnTo>
                <a:lnTo>
                  <a:pt x="3112593" y="6224537"/>
                </a:lnTo>
                <a:lnTo>
                  <a:pt x="3105408" y="6224537"/>
                </a:lnTo>
                <a:lnTo>
                  <a:pt x="3098622" y="6224118"/>
                </a:lnTo>
                <a:lnTo>
                  <a:pt x="3092636" y="6223698"/>
                </a:lnTo>
                <a:lnTo>
                  <a:pt x="3086648" y="6222859"/>
                </a:lnTo>
                <a:lnTo>
                  <a:pt x="3080660" y="6221810"/>
                </a:lnTo>
                <a:lnTo>
                  <a:pt x="3075472" y="6220552"/>
                </a:lnTo>
                <a:lnTo>
                  <a:pt x="3070283" y="6219083"/>
                </a:lnTo>
                <a:lnTo>
                  <a:pt x="3065892" y="6217615"/>
                </a:lnTo>
                <a:lnTo>
                  <a:pt x="3061501" y="6215727"/>
                </a:lnTo>
                <a:lnTo>
                  <a:pt x="3057111" y="6213840"/>
                </a:lnTo>
                <a:lnTo>
                  <a:pt x="3053119" y="6211742"/>
                </a:lnTo>
                <a:lnTo>
                  <a:pt x="3049128" y="6209225"/>
                </a:lnTo>
                <a:lnTo>
                  <a:pt x="3045535" y="6206917"/>
                </a:lnTo>
                <a:lnTo>
                  <a:pt x="3041943" y="6204401"/>
                </a:lnTo>
                <a:lnTo>
                  <a:pt x="3035955" y="6199156"/>
                </a:lnTo>
                <a:lnTo>
                  <a:pt x="3029969" y="6193493"/>
                </a:lnTo>
                <a:lnTo>
                  <a:pt x="3024380" y="6187410"/>
                </a:lnTo>
                <a:lnTo>
                  <a:pt x="3013603" y="6175244"/>
                </a:lnTo>
                <a:lnTo>
                  <a:pt x="3008414" y="6169162"/>
                </a:lnTo>
                <a:lnTo>
                  <a:pt x="3002827" y="6163498"/>
                </a:lnTo>
                <a:lnTo>
                  <a:pt x="2978478" y="6100572"/>
                </a:lnTo>
                <a:lnTo>
                  <a:pt x="2944550" y="6108123"/>
                </a:lnTo>
                <a:lnTo>
                  <a:pt x="2942555" y="6112318"/>
                </a:lnTo>
                <a:lnTo>
                  <a:pt x="2941357" y="6116723"/>
                </a:lnTo>
                <a:lnTo>
                  <a:pt x="2941756" y="6125952"/>
                </a:lnTo>
                <a:lnTo>
                  <a:pt x="2940958" y="6134762"/>
                </a:lnTo>
                <a:lnTo>
                  <a:pt x="2939760" y="6143781"/>
                </a:lnTo>
                <a:lnTo>
                  <a:pt x="2937764" y="6152381"/>
                </a:lnTo>
                <a:lnTo>
                  <a:pt x="2935370" y="6161191"/>
                </a:lnTo>
                <a:lnTo>
                  <a:pt x="2932177" y="6169581"/>
                </a:lnTo>
                <a:lnTo>
                  <a:pt x="2928185" y="6178181"/>
                </a:lnTo>
                <a:lnTo>
                  <a:pt x="2923795" y="6186571"/>
                </a:lnTo>
                <a:lnTo>
                  <a:pt x="2918605" y="6194961"/>
                </a:lnTo>
                <a:lnTo>
                  <a:pt x="2913416" y="6203142"/>
                </a:lnTo>
                <a:lnTo>
                  <a:pt x="2907429" y="6211322"/>
                </a:lnTo>
                <a:lnTo>
                  <a:pt x="2901442" y="6219503"/>
                </a:lnTo>
                <a:lnTo>
                  <a:pt x="2894656" y="6227473"/>
                </a:lnTo>
                <a:lnTo>
                  <a:pt x="2887472" y="6235654"/>
                </a:lnTo>
                <a:lnTo>
                  <a:pt x="2880287" y="6243415"/>
                </a:lnTo>
                <a:lnTo>
                  <a:pt x="2872703" y="6251596"/>
                </a:lnTo>
                <a:lnTo>
                  <a:pt x="2872703" y="6251805"/>
                </a:lnTo>
                <a:lnTo>
                  <a:pt x="2869510" y="6258517"/>
                </a:lnTo>
                <a:lnTo>
                  <a:pt x="2865917" y="6264810"/>
                </a:lnTo>
                <a:lnTo>
                  <a:pt x="2861527" y="6270473"/>
                </a:lnTo>
                <a:lnTo>
                  <a:pt x="2859131" y="6273200"/>
                </a:lnTo>
                <a:lnTo>
                  <a:pt x="2856737" y="6275717"/>
                </a:lnTo>
                <a:lnTo>
                  <a:pt x="2853544" y="6278234"/>
                </a:lnTo>
                <a:lnTo>
                  <a:pt x="2850749" y="6280542"/>
                </a:lnTo>
                <a:lnTo>
                  <a:pt x="2847955" y="6282849"/>
                </a:lnTo>
                <a:lnTo>
                  <a:pt x="2844763" y="6284947"/>
                </a:lnTo>
                <a:lnTo>
                  <a:pt x="2841170" y="6286834"/>
                </a:lnTo>
                <a:lnTo>
                  <a:pt x="2837578" y="6288512"/>
                </a:lnTo>
                <a:lnTo>
                  <a:pt x="2833986" y="6290190"/>
                </a:lnTo>
                <a:lnTo>
                  <a:pt x="2829994" y="6291868"/>
                </a:lnTo>
                <a:lnTo>
                  <a:pt x="2826003" y="6293337"/>
                </a:lnTo>
                <a:lnTo>
                  <a:pt x="2821611" y="6294595"/>
                </a:lnTo>
                <a:lnTo>
                  <a:pt x="2817221" y="6295854"/>
                </a:lnTo>
                <a:lnTo>
                  <a:pt x="2812431" y="6297112"/>
                </a:lnTo>
                <a:lnTo>
                  <a:pt x="2807642" y="6297951"/>
                </a:lnTo>
                <a:lnTo>
                  <a:pt x="2802851" y="6298790"/>
                </a:lnTo>
                <a:lnTo>
                  <a:pt x="2797662" y="6299629"/>
                </a:lnTo>
                <a:lnTo>
                  <a:pt x="2792474" y="6300259"/>
                </a:lnTo>
                <a:lnTo>
                  <a:pt x="2786486" y="6300678"/>
                </a:lnTo>
                <a:lnTo>
                  <a:pt x="2780899" y="6301097"/>
                </a:lnTo>
                <a:lnTo>
                  <a:pt x="2768923" y="6301307"/>
                </a:lnTo>
                <a:lnTo>
                  <a:pt x="2755752" y="6301307"/>
                </a:lnTo>
                <a:lnTo>
                  <a:pt x="2742579" y="6300678"/>
                </a:lnTo>
                <a:lnTo>
                  <a:pt x="2731004" y="6300259"/>
                </a:lnTo>
                <a:lnTo>
                  <a:pt x="2719429" y="6299839"/>
                </a:lnTo>
                <a:lnTo>
                  <a:pt x="2708252" y="6299839"/>
                </a:lnTo>
                <a:lnTo>
                  <a:pt x="2696677" y="6300049"/>
                </a:lnTo>
                <a:lnTo>
                  <a:pt x="2673526" y="6300468"/>
                </a:lnTo>
                <a:lnTo>
                  <a:pt x="2649977" y="6300678"/>
                </a:lnTo>
                <a:lnTo>
                  <a:pt x="2638800" y="6300678"/>
                </a:lnTo>
                <a:lnTo>
                  <a:pt x="2627225" y="6300468"/>
                </a:lnTo>
                <a:lnTo>
                  <a:pt x="2615650" y="6299839"/>
                </a:lnTo>
                <a:lnTo>
                  <a:pt x="2604474" y="6299000"/>
                </a:lnTo>
                <a:lnTo>
                  <a:pt x="2592898" y="6297742"/>
                </a:lnTo>
                <a:lnTo>
                  <a:pt x="2581722" y="6295644"/>
                </a:lnTo>
                <a:lnTo>
                  <a:pt x="2576133" y="6294595"/>
                </a:lnTo>
                <a:lnTo>
                  <a:pt x="2570546" y="6293547"/>
                </a:lnTo>
                <a:lnTo>
                  <a:pt x="2565356" y="6292078"/>
                </a:lnTo>
                <a:lnTo>
                  <a:pt x="2559370" y="6290610"/>
                </a:lnTo>
                <a:lnTo>
                  <a:pt x="2553382" y="6289351"/>
                </a:lnTo>
                <a:lnTo>
                  <a:pt x="2546995" y="6287883"/>
                </a:lnTo>
                <a:lnTo>
                  <a:pt x="2541407" y="6286415"/>
                </a:lnTo>
                <a:lnTo>
                  <a:pt x="2535420" y="6284737"/>
                </a:lnTo>
                <a:lnTo>
                  <a:pt x="2524244" y="6281171"/>
                </a:lnTo>
                <a:lnTo>
                  <a:pt x="2513466" y="6277185"/>
                </a:lnTo>
                <a:lnTo>
                  <a:pt x="2503488" y="6272990"/>
                </a:lnTo>
                <a:lnTo>
                  <a:pt x="2493509" y="6268585"/>
                </a:lnTo>
                <a:lnTo>
                  <a:pt x="2483930" y="6263971"/>
                </a:lnTo>
                <a:lnTo>
                  <a:pt x="2474749" y="6259146"/>
                </a:lnTo>
                <a:lnTo>
                  <a:pt x="2456388" y="6249498"/>
                </a:lnTo>
                <a:lnTo>
                  <a:pt x="2438426" y="6239639"/>
                </a:lnTo>
                <a:lnTo>
                  <a:pt x="2428448" y="6234815"/>
                </a:lnTo>
                <a:lnTo>
                  <a:pt x="2418868" y="6230410"/>
                </a:lnTo>
                <a:lnTo>
                  <a:pt x="2408890" y="6225795"/>
                </a:lnTo>
                <a:lnTo>
                  <a:pt x="2398112" y="6221810"/>
                </a:lnTo>
                <a:lnTo>
                  <a:pt x="2389730" y="6218454"/>
                </a:lnTo>
                <a:lnTo>
                  <a:pt x="2381746" y="6214679"/>
                </a:lnTo>
                <a:lnTo>
                  <a:pt x="2374962" y="6210903"/>
                </a:lnTo>
                <a:lnTo>
                  <a:pt x="2368974" y="6206498"/>
                </a:lnTo>
                <a:lnTo>
                  <a:pt x="2363386" y="6202093"/>
                </a:lnTo>
                <a:lnTo>
                  <a:pt x="2358596" y="6197688"/>
                </a:lnTo>
                <a:lnTo>
                  <a:pt x="2355003" y="6192864"/>
                </a:lnTo>
                <a:lnTo>
                  <a:pt x="2351810" y="6188040"/>
                </a:lnTo>
                <a:lnTo>
                  <a:pt x="2349416" y="6183215"/>
                </a:lnTo>
                <a:lnTo>
                  <a:pt x="2347819" y="6177971"/>
                </a:lnTo>
                <a:lnTo>
                  <a:pt x="2346622" y="6172728"/>
                </a:lnTo>
                <a:lnTo>
                  <a:pt x="2346222" y="6167484"/>
                </a:lnTo>
                <a:lnTo>
                  <a:pt x="2346222" y="6162030"/>
                </a:lnTo>
                <a:lnTo>
                  <a:pt x="2346622" y="6156366"/>
                </a:lnTo>
                <a:lnTo>
                  <a:pt x="2347420" y="6150913"/>
                </a:lnTo>
                <a:lnTo>
                  <a:pt x="2349017" y="6145250"/>
                </a:lnTo>
                <a:lnTo>
                  <a:pt x="2347021" y="6117562"/>
                </a:lnTo>
                <a:lnTo>
                  <a:pt x="2346622" y="6108123"/>
                </a:lnTo>
                <a:lnTo>
                  <a:pt x="2343428" y="6093230"/>
                </a:lnTo>
                <a:lnTo>
                  <a:pt x="2340634" y="6078547"/>
                </a:lnTo>
                <a:lnTo>
                  <a:pt x="2338240" y="6063655"/>
                </a:lnTo>
                <a:lnTo>
                  <a:pt x="2336642" y="6048972"/>
                </a:lnTo>
                <a:lnTo>
                  <a:pt x="2335046" y="6034079"/>
                </a:lnTo>
                <a:lnTo>
                  <a:pt x="2333849" y="6019396"/>
                </a:lnTo>
                <a:lnTo>
                  <a:pt x="2331853" y="5990030"/>
                </a:lnTo>
                <a:lnTo>
                  <a:pt x="2331853" y="5988143"/>
                </a:lnTo>
                <a:lnTo>
                  <a:pt x="2331853" y="5986465"/>
                </a:lnTo>
                <a:lnTo>
                  <a:pt x="2331055" y="5959616"/>
                </a:lnTo>
                <a:lnTo>
                  <a:pt x="2330656" y="5932558"/>
                </a:lnTo>
                <a:lnTo>
                  <a:pt x="2330257" y="5905919"/>
                </a:lnTo>
                <a:lnTo>
                  <a:pt x="2329458" y="5878860"/>
                </a:lnTo>
                <a:lnTo>
                  <a:pt x="2324269" y="5687773"/>
                </a:lnTo>
                <a:lnTo>
                  <a:pt x="2324269" y="5668685"/>
                </a:lnTo>
                <a:lnTo>
                  <a:pt x="2311097" y="5574086"/>
                </a:lnTo>
                <a:lnTo>
                  <a:pt x="2309101" y="5571150"/>
                </a:lnTo>
                <a:lnTo>
                  <a:pt x="2307505" y="5568003"/>
                </a:lnTo>
                <a:lnTo>
                  <a:pt x="2306307" y="5565066"/>
                </a:lnTo>
                <a:lnTo>
                  <a:pt x="2305509" y="5562130"/>
                </a:lnTo>
                <a:lnTo>
                  <a:pt x="2304711" y="5559193"/>
                </a:lnTo>
                <a:lnTo>
                  <a:pt x="2304312" y="5556257"/>
                </a:lnTo>
                <a:lnTo>
                  <a:pt x="2304312" y="5550174"/>
                </a:lnTo>
                <a:lnTo>
                  <a:pt x="2304711" y="5544301"/>
                </a:lnTo>
                <a:lnTo>
                  <a:pt x="2305509" y="5538218"/>
                </a:lnTo>
                <a:lnTo>
                  <a:pt x="2308303" y="5526262"/>
                </a:lnTo>
                <a:lnTo>
                  <a:pt x="2303513" y="5530038"/>
                </a:lnTo>
                <a:lnTo>
                  <a:pt x="2298723" y="5534023"/>
                </a:lnTo>
                <a:lnTo>
                  <a:pt x="2294732" y="5538218"/>
                </a:lnTo>
                <a:lnTo>
                  <a:pt x="2291538" y="5542203"/>
                </a:lnTo>
                <a:lnTo>
                  <a:pt x="2288345" y="5546398"/>
                </a:lnTo>
                <a:lnTo>
                  <a:pt x="2285552" y="5550384"/>
                </a:lnTo>
                <a:lnTo>
                  <a:pt x="2282757" y="5554788"/>
                </a:lnTo>
                <a:lnTo>
                  <a:pt x="2280761" y="5558984"/>
                </a:lnTo>
                <a:lnTo>
                  <a:pt x="2278766" y="5563179"/>
                </a:lnTo>
                <a:lnTo>
                  <a:pt x="2277169" y="5567374"/>
                </a:lnTo>
                <a:lnTo>
                  <a:pt x="2274774" y="5575974"/>
                </a:lnTo>
                <a:lnTo>
                  <a:pt x="2273177" y="5584574"/>
                </a:lnTo>
                <a:lnTo>
                  <a:pt x="2271980" y="5593383"/>
                </a:lnTo>
                <a:lnTo>
                  <a:pt x="2271182" y="5602193"/>
                </a:lnTo>
                <a:lnTo>
                  <a:pt x="2270783" y="5611003"/>
                </a:lnTo>
                <a:lnTo>
                  <a:pt x="2269985" y="5628622"/>
                </a:lnTo>
                <a:lnTo>
                  <a:pt x="2269585" y="5637432"/>
                </a:lnTo>
                <a:lnTo>
                  <a:pt x="2268388" y="5646242"/>
                </a:lnTo>
                <a:lnTo>
                  <a:pt x="2265993" y="5654841"/>
                </a:lnTo>
                <a:lnTo>
                  <a:pt x="2263598" y="5663442"/>
                </a:lnTo>
                <a:lnTo>
                  <a:pt x="2258409" y="5678754"/>
                </a:lnTo>
                <a:lnTo>
                  <a:pt x="2254417" y="5693856"/>
                </a:lnTo>
                <a:lnTo>
                  <a:pt x="2250426" y="5709168"/>
                </a:lnTo>
                <a:lnTo>
                  <a:pt x="2246833" y="5724271"/>
                </a:lnTo>
                <a:lnTo>
                  <a:pt x="2244040" y="5739583"/>
                </a:lnTo>
                <a:lnTo>
                  <a:pt x="2240847" y="5754895"/>
                </a:lnTo>
                <a:lnTo>
                  <a:pt x="2234859" y="5785729"/>
                </a:lnTo>
                <a:lnTo>
                  <a:pt x="2232065" y="5801041"/>
                </a:lnTo>
                <a:lnTo>
                  <a:pt x="2228872" y="5816353"/>
                </a:lnTo>
                <a:lnTo>
                  <a:pt x="2225679" y="5831665"/>
                </a:lnTo>
                <a:lnTo>
                  <a:pt x="2221687" y="5846978"/>
                </a:lnTo>
                <a:lnTo>
                  <a:pt x="2217297" y="5862080"/>
                </a:lnTo>
                <a:lnTo>
                  <a:pt x="2212107" y="5877182"/>
                </a:lnTo>
                <a:lnTo>
                  <a:pt x="2206520" y="5892495"/>
                </a:lnTo>
                <a:lnTo>
                  <a:pt x="2199335" y="5907597"/>
                </a:lnTo>
                <a:lnTo>
                  <a:pt x="2085976" y="6316620"/>
                </a:lnTo>
                <a:lnTo>
                  <a:pt x="2083581" y="6325219"/>
                </a:lnTo>
                <a:lnTo>
                  <a:pt x="2080787" y="6334029"/>
                </a:lnTo>
                <a:lnTo>
                  <a:pt x="2077194" y="6342629"/>
                </a:lnTo>
                <a:lnTo>
                  <a:pt x="2072804" y="6351229"/>
                </a:lnTo>
                <a:lnTo>
                  <a:pt x="2067615" y="6359410"/>
                </a:lnTo>
                <a:lnTo>
                  <a:pt x="2062825" y="6367800"/>
                </a:lnTo>
                <a:lnTo>
                  <a:pt x="2057237" y="6375980"/>
                </a:lnTo>
                <a:lnTo>
                  <a:pt x="2051649" y="6384370"/>
                </a:lnTo>
                <a:lnTo>
                  <a:pt x="2040073" y="6400731"/>
                </a:lnTo>
                <a:lnTo>
                  <a:pt x="2028099" y="6417092"/>
                </a:lnTo>
                <a:lnTo>
                  <a:pt x="2022910" y="6425482"/>
                </a:lnTo>
                <a:lnTo>
                  <a:pt x="2017721" y="6433663"/>
                </a:lnTo>
                <a:lnTo>
                  <a:pt x="2012931" y="6442263"/>
                </a:lnTo>
                <a:lnTo>
                  <a:pt x="2008540" y="6450653"/>
                </a:lnTo>
                <a:lnTo>
                  <a:pt x="2006145" y="6454219"/>
                </a:lnTo>
                <a:lnTo>
                  <a:pt x="2003751" y="6457575"/>
                </a:lnTo>
                <a:lnTo>
                  <a:pt x="2000158" y="6460722"/>
                </a:lnTo>
                <a:lnTo>
                  <a:pt x="1998162" y="6462190"/>
                </a:lnTo>
                <a:lnTo>
                  <a:pt x="1996167" y="6463448"/>
                </a:lnTo>
                <a:lnTo>
                  <a:pt x="1993772" y="6464706"/>
                </a:lnTo>
                <a:lnTo>
                  <a:pt x="1991377" y="6465756"/>
                </a:lnTo>
                <a:lnTo>
                  <a:pt x="1988583" y="6466595"/>
                </a:lnTo>
                <a:lnTo>
                  <a:pt x="1985789" y="6467433"/>
                </a:lnTo>
                <a:lnTo>
                  <a:pt x="1982595" y="6468063"/>
                </a:lnTo>
                <a:lnTo>
                  <a:pt x="1979402" y="6468482"/>
                </a:lnTo>
                <a:lnTo>
                  <a:pt x="1975810" y="6468692"/>
                </a:lnTo>
                <a:lnTo>
                  <a:pt x="1971419" y="6468692"/>
                </a:lnTo>
                <a:lnTo>
                  <a:pt x="1953457" y="6468482"/>
                </a:lnTo>
                <a:lnTo>
                  <a:pt x="1935096" y="6468482"/>
                </a:lnTo>
                <a:lnTo>
                  <a:pt x="1916736" y="6468692"/>
                </a:lnTo>
                <a:lnTo>
                  <a:pt x="1897976" y="6469111"/>
                </a:lnTo>
                <a:lnTo>
                  <a:pt x="1879615" y="6469531"/>
                </a:lnTo>
                <a:lnTo>
                  <a:pt x="1860855" y="6469951"/>
                </a:lnTo>
                <a:lnTo>
                  <a:pt x="1842494" y="6469951"/>
                </a:lnTo>
                <a:lnTo>
                  <a:pt x="1824133" y="6469741"/>
                </a:lnTo>
                <a:lnTo>
                  <a:pt x="1805771" y="6469111"/>
                </a:lnTo>
                <a:lnTo>
                  <a:pt x="1796990" y="6468692"/>
                </a:lnTo>
                <a:lnTo>
                  <a:pt x="1788208" y="6468063"/>
                </a:lnTo>
                <a:lnTo>
                  <a:pt x="1779427" y="6467224"/>
                </a:lnTo>
                <a:lnTo>
                  <a:pt x="1770247" y="6466175"/>
                </a:lnTo>
                <a:lnTo>
                  <a:pt x="1761465" y="6465126"/>
                </a:lnTo>
                <a:lnTo>
                  <a:pt x="1752684" y="6463658"/>
                </a:lnTo>
                <a:lnTo>
                  <a:pt x="1743903" y="6462190"/>
                </a:lnTo>
                <a:lnTo>
                  <a:pt x="1735121" y="6460302"/>
                </a:lnTo>
                <a:lnTo>
                  <a:pt x="1726740" y="6458414"/>
                </a:lnTo>
                <a:lnTo>
                  <a:pt x="1718358" y="6456107"/>
                </a:lnTo>
                <a:lnTo>
                  <a:pt x="1709576" y="6453590"/>
                </a:lnTo>
                <a:lnTo>
                  <a:pt x="1701593" y="6450653"/>
                </a:lnTo>
                <a:lnTo>
                  <a:pt x="1693610" y="6447507"/>
                </a:lnTo>
                <a:lnTo>
                  <a:pt x="1685627" y="6444151"/>
                </a:lnTo>
                <a:lnTo>
                  <a:pt x="1670459" y="6436599"/>
                </a:lnTo>
                <a:lnTo>
                  <a:pt x="1664072" y="6433453"/>
                </a:lnTo>
                <a:lnTo>
                  <a:pt x="1661279" y="6432404"/>
                </a:lnTo>
                <a:lnTo>
                  <a:pt x="1650502" y="6437858"/>
                </a:lnTo>
                <a:lnTo>
                  <a:pt x="1645312" y="6439956"/>
                </a:lnTo>
                <a:lnTo>
                  <a:pt x="1640523" y="6441633"/>
                </a:lnTo>
                <a:lnTo>
                  <a:pt x="1636531" y="6443312"/>
                </a:lnTo>
                <a:lnTo>
                  <a:pt x="1632540" y="6444360"/>
                </a:lnTo>
                <a:lnTo>
                  <a:pt x="1628948" y="6445409"/>
                </a:lnTo>
                <a:lnTo>
                  <a:pt x="1625355" y="6446038"/>
                </a:lnTo>
                <a:lnTo>
                  <a:pt x="1622561" y="6446458"/>
                </a:lnTo>
                <a:lnTo>
                  <a:pt x="1619767" y="6446668"/>
                </a:lnTo>
                <a:lnTo>
                  <a:pt x="1616973" y="6446668"/>
                </a:lnTo>
                <a:lnTo>
                  <a:pt x="1614977" y="6446458"/>
                </a:lnTo>
                <a:lnTo>
                  <a:pt x="1612583" y="6445829"/>
                </a:lnTo>
                <a:lnTo>
                  <a:pt x="1610586" y="6445199"/>
                </a:lnTo>
                <a:lnTo>
                  <a:pt x="1608990" y="6444360"/>
                </a:lnTo>
                <a:lnTo>
                  <a:pt x="1607393" y="6443312"/>
                </a:lnTo>
                <a:lnTo>
                  <a:pt x="1606196" y="6442263"/>
                </a:lnTo>
                <a:lnTo>
                  <a:pt x="1604999" y="6440794"/>
                </a:lnTo>
                <a:lnTo>
                  <a:pt x="1603402" y="6437858"/>
                </a:lnTo>
                <a:lnTo>
                  <a:pt x="1601805" y="6434292"/>
                </a:lnTo>
                <a:lnTo>
                  <a:pt x="1601007" y="6430517"/>
                </a:lnTo>
                <a:lnTo>
                  <a:pt x="1599809" y="6422126"/>
                </a:lnTo>
                <a:lnTo>
                  <a:pt x="1599011" y="6413526"/>
                </a:lnTo>
                <a:lnTo>
                  <a:pt x="1583045" y="6407234"/>
                </a:lnTo>
                <a:lnTo>
                  <a:pt x="1575062" y="6404087"/>
                </a:lnTo>
                <a:lnTo>
                  <a:pt x="1567479" y="6400731"/>
                </a:lnTo>
                <a:lnTo>
                  <a:pt x="1559895" y="6397375"/>
                </a:lnTo>
                <a:lnTo>
                  <a:pt x="1553109" y="6393809"/>
                </a:lnTo>
                <a:lnTo>
                  <a:pt x="1546323" y="6390243"/>
                </a:lnTo>
                <a:lnTo>
                  <a:pt x="1540735" y="6386468"/>
                </a:lnTo>
                <a:lnTo>
                  <a:pt x="1535945" y="6382273"/>
                </a:lnTo>
                <a:lnTo>
                  <a:pt x="1533551" y="6380175"/>
                </a:lnTo>
                <a:lnTo>
                  <a:pt x="1531555" y="6378078"/>
                </a:lnTo>
                <a:lnTo>
                  <a:pt x="1529958" y="6375980"/>
                </a:lnTo>
                <a:lnTo>
                  <a:pt x="1528361" y="6373673"/>
                </a:lnTo>
                <a:lnTo>
                  <a:pt x="1527164" y="6371365"/>
                </a:lnTo>
                <a:lnTo>
                  <a:pt x="1525967" y="6368849"/>
                </a:lnTo>
                <a:lnTo>
                  <a:pt x="1525567" y="6366331"/>
                </a:lnTo>
                <a:lnTo>
                  <a:pt x="1525168" y="6363605"/>
                </a:lnTo>
                <a:lnTo>
                  <a:pt x="1524769" y="6360878"/>
                </a:lnTo>
                <a:lnTo>
                  <a:pt x="1525168" y="6358151"/>
                </a:lnTo>
                <a:lnTo>
                  <a:pt x="1525567" y="6355424"/>
                </a:lnTo>
                <a:lnTo>
                  <a:pt x="1526366" y="6352487"/>
                </a:lnTo>
                <a:lnTo>
                  <a:pt x="1527563" y="6349341"/>
                </a:lnTo>
                <a:lnTo>
                  <a:pt x="1529159" y="6345985"/>
                </a:lnTo>
                <a:lnTo>
                  <a:pt x="1523971" y="6311795"/>
                </a:lnTo>
                <a:lnTo>
                  <a:pt x="1517983" y="6285156"/>
                </a:lnTo>
                <a:lnTo>
                  <a:pt x="1514791" y="6271732"/>
                </a:lnTo>
                <a:lnTo>
                  <a:pt x="1512395" y="6258308"/>
                </a:lnTo>
                <a:lnTo>
                  <a:pt x="1510000" y="6245093"/>
                </a:lnTo>
                <a:lnTo>
                  <a:pt x="1508404" y="6231668"/>
                </a:lnTo>
                <a:lnTo>
                  <a:pt x="1506807" y="6218244"/>
                </a:lnTo>
                <a:lnTo>
                  <a:pt x="1505610" y="6204820"/>
                </a:lnTo>
                <a:lnTo>
                  <a:pt x="1505211" y="6191396"/>
                </a:lnTo>
                <a:lnTo>
                  <a:pt x="1504812" y="6178181"/>
                </a:lnTo>
                <a:lnTo>
                  <a:pt x="1505211" y="6164757"/>
                </a:lnTo>
                <a:lnTo>
                  <a:pt x="1506408" y="6151332"/>
                </a:lnTo>
                <a:lnTo>
                  <a:pt x="1508005" y="6137908"/>
                </a:lnTo>
                <a:lnTo>
                  <a:pt x="1510399" y="6124694"/>
                </a:lnTo>
                <a:lnTo>
                  <a:pt x="1513592" y="6111269"/>
                </a:lnTo>
                <a:lnTo>
                  <a:pt x="1517983" y="6097845"/>
                </a:lnTo>
                <a:lnTo>
                  <a:pt x="1518383" y="6096167"/>
                </a:lnTo>
                <a:lnTo>
                  <a:pt x="1518383" y="6094698"/>
                </a:lnTo>
                <a:lnTo>
                  <a:pt x="1518383" y="6093021"/>
                </a:lnTo>
                <a:lnTo>
                  <a:pt x="1517983" y="6091552"/>
                </a:lnTo>
                <a:lnTo>
                  <a:pt x="1515988" y="6088406"/>
                </a:lnTo>
                <a:lnTo>
                  <a:pt x="1513992" y="6085469"/>
                </a:lnTo>
                <a:lnTo>
                  <a:pt x="1511597" y="6082742"/>
                </a:lnTo>
                <a:lnTo>
                  <a:pt x="1508803" y="6080016"/>
                </a:lnTo>
                <a:lnTo>
                  <a:pt x="1503215" y="6074562"/>
                </a:lnTo>
                <a:lnTo>
                  <a:pt x="1500820" y="6071835"/>
                </a:lnTo>
                <a:lnTo>
                  <a:pt x="1498824" y="6068899"/>
                </a:lnTo>
                <a:lnTo>
                  <a:pt x="1497228" y="6066172"/>
                </a:lnTo>
                <a:lnTo>
                  <a:pt x="1496829" y="6063445"/>
                </a:lnTo>
                <a:lnTo>
                  <a:pt x="1496829" y="6061977"/>
                </a:lnTo>
                <a:lnTo>
                  <a:pt x="1497228" y="6060508"/>
                </a:lnTo>
                <a:lnTo>
                  <a:pt x="1498026" y="6059040"/>
                </a:lnTo>
                <a:lnTo>
                  <a:pt x="1498824" y="6057572"/>
                </a:lnTo>
                <a:lnTo>
                  <a:pt x="1500022" y="6056104"/>
                </a:lnTo>
                <a:lnTo>
                  <a:pt x="1501618" y="6054635"/>
                </a:lnTo>
                <a:lnTo>
                  <a:pt x="1504013" y="6052747"/>
                </a:lnTo>
                <a:lnTo>
                  <a:pt x="1506408" y="6051279"/>
                </a:lnTo>
                <a:lnTo>
                  <a:pt x="1504812" y="6049601"/>
                </a:lnTo>
                <a:lnTo>
                  <a:pt x="1503614" y="6047923"/>
                </a:lnTo>
                <a:lnTo>
                  <a:pt x="1502815" y="6046245"/>
                </a:lnTo>
                <a:lnTo>
                  <a:pt x="1502416" y="6044567"/>
                </a:lnTo>
                <a:lnTo>
                  <a:pt x="1502017" y="6041421"/>
                </a:lnTo>
                <a:lnTo>
                  <a:pt x="1502416" y="6038274"/>
                </a:lnTo>
                <a:lnTo>
                  <a:pt x="1500022" y="6029465"/>
                </a:lnTo>
                <a:lnTo>
                  <a:pt x="1498425" y="6020865"/>
                </a:lnTo>
                <a:lnTo>
                  <a:pt x="1496829" y="6012055"/>
                </a:lnTo>
                <a:lnTo>
                  <a:pt x="1496031" y="6003245"/>
                </a:lnTo>
                <a:lnTo>
                  <a:pt x="1495231" y="5994436"/>
                </a:lnTo>
                <a:lnTo>
                  <a:pt x="1494832" y="5985836"/>
                </a:lnTo>
                <a:lnTo>
                  <a:pt x="1494832" y="5968216"/>
                </a:lnTo>
                <a:lnTo>
                  <a:pt x="1495231" y="5932977"/>
                </a:lnTo>
                <a:lnTo>
                  <a:pt x="1494832" y="5915357"/>
                </a:lnTo>
                <a:lnTo>
                  <a:pt x="1494433" y="5906758"/>
                </a:lnTo>
                <a:lnTo>
                  <a:pt x="1494034" y="5897948"/>
                </a:lnTo>
                <a:lnTo>
                  <a:pt x="1494034" y="5888299"/>
                </a:lnTo>
                <a:lnTo>
                  <a:pt x="1492837" y="5845299"/>
                </a:lnTo>
                <a:lnTo>
                  <a:pt x="1491639" y="5823905"/>
                </a:lnTo>
                <a:lnTo>
                  <a:pt x="1490841" y="5813417"/>
                </a:lnTo>
                <a:lnTo>
                  <a:pt x="1490043" y="5802719"/>
                </a:lnTo>
                <a:lnTo>
                  <a:pt x="1489644" y="5798943"/>
                </a:lnTo>
                <a:lnTo>
                  <a:pt x="1489644" y="5795378"/>
                </a:lnTo>
                <a:lnTo>
                  <a:pt x="1490043" y="5791602"/>
                </a:lnTo>
                <a:lnTo>
                  <a:pt x="1490841" y="5788456"/>
                </a:lnTo>
                <a:lnTo>
                  <a:pt x="1492039" y="5785519"/>
                </a:lnTo>
                <a:lnTo>
                  <a:pt x="1493635" y="5782792"/>
                </a:lnTo>
                <a:lnTo>
                  <a:pt x="1496031" y="5780275"/>
                </a:lnTo>
                <a:lnTo>
                  <a:pt x="1498425" y="5778178"/>
                </a:lnTo>
                <a:lnTo>
                  <a:pt x="1502017" y="5775870"/>
                </a:lnTo>
                <a:lnTo>
                  <a:pt x="1505610" y="5774192"/>
                </a:lnTo>
                <a:lnTo>
                  <a:pt x="1510000" y="5772724"/>
                </a:lnTo>
                <a:lnTo>
                  <a:pt x="1515190" y="5771676"/>
                </a:lnTo>
                <a:lnTo>
                  <a:pt x="1521176" y="5770836"/>
                </a:lnTo>
                <a:lnTo>
                  <a:pt x="1527962" y="5770207"/>
                </a:lnTo>
                <a:lnTo>
                  <a:pt x="1535147" y="5769997"/>
                </a:lnTo>
                <a:lnTo>
                  <a:pt x="1543130" y="5770207"/>
                </a:lnTo>
                <a:lnTo>
                  <a:pt x="1527164" y="5764963"/>
                </a:lnTo>
                <a:lnTo>
                  <a:pt x="1521575" y="5764753"/>
                </a:lnTo>
                <a:lnTo>
                  <a:pt x="1516387" y="5764544"/>
                </a:lnTo>
                <a:lnTo>
                  <a:pt x="1511996" y="5764124"/>
                </a:lnTo>
                <a:lnTo>
                  <a:pt x="1508005" y="5763705"/>
                </a:lnTo>
                <a:lnTo>
                  <a:pt x="1504412" y="5763076"/>
                </a:lnTo>
                <a:lnTo>
                  <a:pt x="1501219" y="5762446"/>
                </a:lnTo>
                <a:lnTo>
                  <a:pt x="1498824" y="5761607"/>
                </a:lnTo>
                <a:lnTo>
                  <a:pt x="1496430" y="5760558"/>
                </a:lnTo>
                <a:lnTo>
                  <a:pt x="1494832" y="5759510"/>
                </a:lnTo>
                <a:lnTo>
                  <a:pt x="1493236" y="5758251"/>
                </a:lnTo>
                <a:lnTo>
                  <a:pt x="1492039" y="5757202"/>
                </a:lnTo>
                <a:lnTo>
                  <a:pt x="1490841" y="5755944"/>
                </a:lnTo>
                <a:lnTo>
                  <a:pt x="1490442" y="5754685"/>
                </a:lnTo>
                <a:lnTo>
                  <a:pt x="1490043" y="5753217"/>
                </a:lnTo>
                <a:lnTo>
                  <a:pt x="1489644" y="5750490"/>
                </a:lnTo>
                <a:lnTo>
                  <a:pt x="1490043" y="5747344"/>
                </a:lnTo>
                <a:lnTo>
                  <a:pt x="1490841" y="5744407"/>
                </a:lnTo>
                <a:lnTo>
                  <a:pt x="1492837" y="5737695"/>
                </a:lnTo>
                <a:lnTo>
                  <a:pt x="1493635" y="5734759"/>
                </a:lnTo>
                <a:lnTo>
                  <a:pt x="1494034" y="5731612"/>
                </a:lnTo>
                <a:lnTo>
                  <a:pt x="1493635" y="5728885"/>
                </a:lnTo>
                <a:lnTo>
                  <a:pt x="1493236" y="5727417"/>
                </a:lnTo>
                <a:lnTo>
                  <a:pt x="1492837" y="5726159"/>
                </a:lnTo>
                <a:lnTo>
                  <a:pt x="1489644" y="5707071"/>
                </a:lnTo>
                <a:lnTo>
                  <a:pt x="1484854" y="5710007"/>
                </a:lnTo>
                <a:lnTo>
                  <a:pt x="1479665" y="5712734"/>
                </a:lnTo>
                <a:lnTo>
                  <a:pt x="1475673" y="5715671"/>
                </a:lnTo>
                <a:lnTo>
                  <a:pt x="1472081" y="5718607"/>
                </a:lnTo>
                <a:lnTo>
                  <a:pt x="1468488" y="5721544"/>
                </a:lnTo>
                <a:lnTo>
                  <a:pt x="1465295" y="5724690"/>
                </a:lnTo>
                <a:lnTo>
                  <a:pt x="1462502" y="5728046"/>
                </a:lnTo>
                <a:lnTo>
                  <a:pt x="1460106" y="5731193"/>
                </a:lnTo>
                <a:lnTo>
                  <a:pt x="1457711" y="5734339"/>
                </a:lnTo>
                <a:lnTo>
                  <a:pt x="1455716" y="5737695"/>
                </a:lnTo>
                <a:lnTo>
                  <a:pt x="1452124" y="5744407"/>
                </a:lnTo>
                <a:lnTo>
                  <a:pt x="1448930" y="5751329"/>
                </a:lnTo>
                <a:lnTo>
                  <a:pt x="1446136" y="5758041"/>
                </a:lnTo>
                <a:lnTo>
                  <a:pt x="1441745" y="5772095"/>
                </a:lnTo>
                <a:lnTo>
                  <a:pt x="1439351" y="5779017"/>
                </a:lnTo>
                <a:lnTo>
                  <a:pt x="1436557" y="5785939"/>
                </a:lnTo>
                <a:lnTo>
                  <a:pt x="1433363" y="5792651"/>
                </a:lnTo>
                <a:lnTo>
                  <a:pt x="1429372" y="5799363"/>
                </a:lnTo>
                <a:lnTo>
                  <a:pt x="1426977" y="5802509"/>
                </a:lnTo>
                <a:lnTo>
                  <a:pt x="1424183" y="5805656"/>
                </a:lnTo>
                <a:lnTo>
                  <a:pt x="1421389" y="5808802"/>
                </a:lnTo>
                <a:lnTo>
                  <a:pt x="1417797" y="5812158"/>
                </a:lnTo>
                <a:lnTo>
                  <a:pt x="1416599" y="5816143"/>
                </a:lnTo>
                <a:lnTo>
                  <a:pt x="1415002" y="5820129"/>
                </a:lnTo>
                <a:lnTo>
                  <a:pt x="1413007" y="5824114"/>
                </a:lnTo>
                <a:lnTo>
                  <a:pt x="1410612" y="5827890"/>
                </a:lnTo>
                <a:lnTo>
                  <a:pt x="1408217" y="5831875"/>
                </a:lnTo>
                <a:lnTo>
                  <a:pt x="1405423" y="5835441"/>
                </a:lnTo>
                <a:lnTo>
                  <a:pt x="1402230" y="5839007"/>
                </a:lnTo>
                <a:lnTo>
                  <a:pt x="1399037" y="5842573"/>
                </a:lnTo>
                <a:lnTo>
                  <a:pt x="1395444" y="5846139"/>
                </a:lnTo>
                <a:lnTo>
                  <a:pt x="1391852" y="5849704"/>
                </a:lnTo>
                <a:lnTo>
                  <a:pt x="1383071" y="5856417"/>
                </a:lnTo>
                <a:lnTo>
                  <a:pt x="1374289" y="5862919"/>
                </a:lnTo>
                <a:lnTo>
                  <a:pt x="1364710" y="5869422"/>
                </a:lnTo>
                <a:lnTo>
                  <a:pt x="1359520" y="5870890"/>
                </a:lnTo>
                <a:lnTo>
                  <a:pt x="1354731" y="5872148"/>
                </a:lnTo>
                <a:lnTo>
                  <a:pt x="1349143" y="5873197"/>
                </a:lnTo>
                <a:lnTo>
                  <a:pt x="1343953" y="5874036"/>
                </a:lnTo>
                <a:lnTo>
                  <a:pt x="1338765" y="5874665"/>
                </a:lnTo>
                <a:lnTo>
                  <a:pt x="1333975" y="5875295"/>
                </a:lnTo>
                <a:lnTo>
                  <a:pt x="1328786" y="5875714"/>
                </a:lnTo>
                <a:lnTo>
                  <a:pt x="1323597" y="5875924"/>
                </a:lnTo>
                <a:lnTo>
                  <a:pt x="1313219" y="5876133"/>
                </a:lnTo>
                <a:lnTo>
                  <a:pt x="1303240" y="5875924"/>
                </a:lnTo>
                <a:lnTo>
                  <a:pt x="1293262" y="5875295"/>
                </a:lnTo>
                <a:lnTo>
                  <a:pt x="1282883" y="5874665"/>
                </a:lnTo>
                <a:lnTo>
                  <a:pt x="1272904" y="5873616"/>
                </a:lnTo>
                <a:lnTo>
                  <a:pt x="1262527" y="5872358"/>
                </a:lnTo>
                <a:lnTo>
                  <a:pt x="1242170" y="5870051"/>
                </a:lnTo>
                <a:lnTo>
                  <a:pt x="1232191" y="5869002"/>
                </a:lnTo>
                <a:lnTo>
                  <a:pt x="1221814" y="5868163"/>
                </a:lnTo>
                <a:lnTo>
                  <a:pt x="1211834" y="5867533"/>
                </a:lnTo>
                <a:lnTo>
                  <a:pt x="1201456" y="5867324"/>
                </a:lnTo>
                <a:lnTo>
                  <a:pt x="1191078" y="5867953"/>
                </a:lnTo>
                <a:lnTo>
                  <a:pt x="1180302" y="5868372"/>
                </a:lnTo>
                <a:lnTo>
                  <a:pt x="1169525" y="5868372"/>
                </a:lnTo>
                <a:lnTo>
                  <a:pt x="1158747" y="5868163"/>
                </a:lnTo>
                <a:lnTo>
                  <a:pt x="1147172" y="5867533"/>
                </a:lnTo>
                <a:lnTo>
                  <a:pt x="1135996" y="5866694"/>
                </a:lnTo>
                <a:lnTo>
                  <a:pt x="1125219" y="5865646"/>
                </a:lnTo>
                <a:lnTo>
                  <a:pt x="1113643" y="5864177"/>
                </a:lnTo>
                <a:lnTo>
                  <a:pt x="1102467" y="5862290"/>
                </a:lnTo>
                <a:lnTo>
                  <a:pt x="1090892" y="5860402"/>
                </a:lnTo>
                <a:lnTo>
                  <a:pt x="1080115" y="5858304"/>
                </a:lnTo>
                <a:lnTo>
                  <a:pt x="1069337" y="5855997"/>
                </a:lnTo>
                <a:lnTo>
                  <a:pt x="1058161" y="5853480"/>
                </a:lnTo>
                <a:lnTo>
                  <a:pt x="1047384" y="5850753"/>
                </a:lnTo>
                <a:lnTo>
                  <a:pt x="1037006" y="5847817"/>
                </a:lnTo>
                <a:lnTo>
                  <a:pt x="1027028" y="5844251"/>
                </a:lnTo>
                <a:lnTo>
                  <a:pt x="1016649" y="5840894"/>
                </a:lnTo>
                <a:lnTo>
                  <a:pt x="1006670" y="5837539"/>
                </a:lnTo>
                <a:lnTo>
                  <a:pt x="997091" y="5833763"/>
                </a:lnTo>
                <a:lnTo>
                  <a:pt x="987910" y="5829987"/>
                </a:lnTo>
                <a:lnTo>
                  <a:pt x="978730" y="5825792"/>
                </a:lnTo>
                <a:lnTo>
                  <a:pt x="970348" y="5821597"/>
                </a:lnTo>
                <a:lnTo>
                  <a:pt x="962365" y="5817402"/>
                </a:lnTo>
                <a:lnTo>
                  <a:pt x="954382" y="5812997"/>
                </a:lnTo>
                <a:lnTo>
                  <a:pt x="947198" y="5808173"/>
                </a:lnTo>
                <a:lnTo>
                  <a:pt x="940412" y="5803558"/>
                </a:lnTo>
                <a:lnTo>
                  <a:pt x="934025" y="5798943"/>
                </a:lnTo>
                <a:lnTo>
                  <a:pt x="928038" y="5793909"/>
                </a:lnTo>
                <a:lnTo>
                  <a:pt x="922849" y="5789085"/>
                </a:lnTo>
                <a:lnTo>
                  <a:pt x="918458" y="5784051"/>
                </a:lnTo>
                <a:lnTo>
                  <a:pt x="914467" y="5779017"/>
                </a:lnTo>
                <a:lnTo>
                  <a:pt x="910874" y="5773773"/>
                </a:lnTo>
                <a:lnTo>
                  <a:pt x="908479" y="5772095"/>
                </a:lnTo>
                <a:lnTo>
                  <a:pt x="906883" y="5770207"/>
                </a:lnTo>
                <a:lnTo>
                  <a:pt x="906484" y="5768319"/>
                </a:lnTo>
                <a:lnTo>
                  <a:pt x="906883" y="5766222"/>
                </a:lnTo>
                <a:lnTo>
                  <a:pt x="903291" y="5763495"/>
                </a:lnTo>
                <a:lnTo>
                  <a:pt x="900097" y="5760349"/>
                </a:lnTo>
                <a:lnTo>
                  <a:pt x="897702" y="5757202"/>
                </a:lnTo>
                <a:lnTo>
                  <a:pt x="895707" y="5753846"/>
                </a:lnTo>
                <a:lnTo>
                  <a:pt x="894110" y="5750490"/>
                </a:lnTo>
                <a:lnTo>
                  <a:pt x="893311" y="5747134"/>
                </a:lnTo>
                <a:lnTo>
                  <a:pt x="891715" y="5739583"/>
                </a:lnTo>
                <a:lnTo>
                  <a:pt x="890118" y="5732032"/>
                </a:lnTo>
                <a:lnTo>
                  <a:pt x="889320" y="5727836"/>
                </a:lnTo>
                <a:lnTo>
                  <a:pt x="888123" y="5723432"/>
                </a:lnTo>
                <a:lnTo>
                  <a:pt x="886526" y="5719236"/>
                </a:lnTo>
                <a:lnTo>
                  <a:pt x="884531" y="5714832"/>
                </a:lnTo>
                <a:lnTo>
                  <a:pt x="881736" y="5710427"/>
                </a:lnTo>
                <a:lnTo>
                  <a:pt x="878543" y="5705393"/>
                </a:lnTo>
                <a:lnTo>
                  <a:pt x="873753" y="5716300"/>
                </a:lnTo>
                <a:lnTo>
                  <a:pt x="869363" y="5726998"/>
                </a:lnTo>
                <a:lnTo>
                  <a:pt x="860581" y="5747763"/>
                </a:lnTo>
                <a:lnTo>
                  <a:pt x="852598" y="5767900"/>
                </a:lnTo>
                <a:lnTo>
                  <a:pt x="845014" y="5787407"/>
                </a:lnTo>
                <a:lnTo>
                  <a:pt x="841023" y="5797056"/>
                </a:lnTo>
                <a:lnTo>
                  <a:pt x="836632" y="5806495"/>
                </a:lnTo>
                <a:lnTo>
                  <a:pt x="831843" y="5815934"/>
                </a:lnTo>
                <a:lnTo>
                  <a:pt x="826653" y="5825163"/>
                </a:lnTo>
                <a:lnTo>
                  <a:pt x="821464" y="5834182"/>
                </a:lnTo>
                <a:lnTo>
                  <a:pt x="815877" y="5843202"/>
                </a:lnTo>
                <a:lnTo>
                  <a:pt x="809490" y="5852221"/>
                </a:lnTo>
                <a:lnTo>
                  <a:pt x="802704" y="5860821"/>
                </a:lnTo>
                <a:lnTo>
                  <a:pt x="711698" y="6051489"/>
                </a:lnTo>
                <a:lnTo>
                  <a:pt x="712097" y="6051489"/>
                </a:lnTo>
                <a:lnTo>
                  <a:pt x="710501" y="6058411"/>
                </a:lnTo>
                <a:lnTo>
                  <a:pt x="708904" y="6065333"/>
                </a:lnTo>
                <a:lnTo>
                  <a:pt x="704513" y="6078967"/>
                </a:lnTo>
                <a:lnTo>
                  <a:pt x="699325" y="6092601"/>
                </a:lnTo>
                <a:lnTo>
                  <a:pt x="693337" y="6105816"/>
                </a:lnTo>
                <a:lnTo>
                  <a:pt x="686950" y="6119030"/>
                </a:lnTo>
                <a:lnTo>
                  <a:pt x="679765" y="6132245"/>
                </a:lnTo>
                <a:lnTo>
                  <a:pt x="671782" y="6145250"/>
                </a:lnTo>
                <a:lnTo>
                  <a:pt x="663002" y="6158045"/>
                </a:lnTo>
                <a:lnTo>
                  <a:pt x="654221" y="6170839"/>
                </a:lnTo>
                <a:lnTo>
                  <a:pt x="645039" y="6183635"/>
                </a:lnTo>
                <a:lnTo>
                  <a:pt x="635061" y="6196430"/>
                </a:lnTo>
                <a:lnTo>
                  <a:pt x="625082" y="6209015"/>
                </a:lnTo>
                <a:lnTo>
                  <a:pt x="604326" y="6234395"/>
                </a:lnTo>
                <a:lnTo>
                  <a:pt x="582772" y="6259356"/>
                </a:lnTo>
                <a:lnTo>
                  <a:pt x="580776" y="6261664"/>
                </a:lnTo>
                <a:lnTo>
                  <a:pt x="578381" y="6263971"/>
                </a:lnTo>
                <a:lnTo>
                  <a:pt x="575987" y="6265439"/>
                </a:lnTo>
                <a:lnTo>
                  <a:pt x="573990" y="6266698"/>
                </a:lnTo>
                <a:lnTo>
                  <a:pt x="571596" y="6267746"/>
                </a:lnTo>
                <a:lnTo>
                  <a:pt x="568403" y="6268376"/>
                </a:lnTo>
                <a:lnTo>
                  <a:pt x="566008" y="6268795"/>
                </a:lnTo>
                <a:lnTo>
                  <a:pt x="563613" y="6269005"/>
                </a:lnTo>
                <a:lnTo>
                  <a:pt x="561218" y="6269215"/>
                </a:lnTo>
                <a:lnTo>
                  <a:pt x="558424" y="6269215"/>
                </a:lnTo>
                <a:lnTo>
                  <a:pt x="553235" y="6268795"/>
                </a:lnTo>
                <a:lnTo>
                  <a:pt x="547247" y="6268376"/>
                </a:lnTo>
                <a:lnTo>
                  <a:pt x="541660" y="6268166"/>
                </a:lnTo>
                <a:lnTo>
                  <a:pt x="515316" y="6268376"/>
                </a:lnTo>
                <a:lnTo>
                  <a:pt x="489371" y="6268795"/>
                </a:lnTo>
                <a:lnTo>
                  <a:pt x="437481" y="6269635"/>
                </a:lnTo>
                <a:lnTo>
                  <a:pt x="414330" y="6270683"/>
                </a:lnTo>
                <a:lnTo>
                  <a:pt x="402356" y="6271312"/>
                </a:lnTo>
                <a:lnTo>
                  <a:pt x="390780" y="6271942"/>
                </a:lnTo>
                <a:lnTo>
                  <a:pt x="379204" y="6272151"/>
                </a:lnTo>
                <a:lnTo>
                  <a:pt x="367629" y="6272151"/>
                </a:lnTo>
                <a:lnTo>
                  <a:pt x="356852" y="6271942"/>
                </a:lnTo>
                <a:lnTo>
                  <a:pt x="346076" y="6271103"/>
                </a:lnTo>
                <a:lnTo>
                  <a:pt x="340487" y="6270683"/>
                </a:lnTo>
                <a:lnTo>
                  <a:pt x="335299" y="6269844"/>
                </a:lnTo>
                <a:lnTo>
                  <a:pt x="330109" y="6269005"/>
                </a:lnTo>
                <a:lnTo>
                  <a:pt x="325319" y="6268166"/>
                </a:lnTo>
                <a:lnTo>
                  <a:pt x="320131" y="6266908"/>
                </a:lnTo>
                <a:lnTo>
                  <a:pt x="315340" y="6265649"/>
                </a:lnTo>
                <a:lnTo>
                  <a:pt x="310950" y="6264181"/>
                </a:lnTo>
                <a:lnTo>
                  <a:pt x="306160" y="6262503"/>
                </a:lnTo>
                <a:lnTo>
                  <a:pt x="301770" y="6260405"/>
                </a:lnTo>
                <a:lnTo>
                  <a:pt x="297379" y="6258308"/>
                </a:lnTo>
                <a:lnTo>
                  <a:pt x="293388" y="6256000"/>
                </a:lnTo>
                <a:lnTo>
                  <a:pt x="289396" y="6253483"/>
                </a:lnTo>
                <a:lnTo>
                  <a:pt x="285404" y="6250756"/>
                </a:lnTo>
                <a:lnTo>
                  <a:pt x="281812" y="6247610"/>
                </a:lnTo>
                <a:lnTo>
                  <a:pt x="278220" y="6244044"/>
                </a:lnTo>
                <a:lnTo>
                  <a:pt x="274628" y="6240688"/>
                </a:lnTo>
                <a:lnTo>
                  <a:pt x="271434" y="6240688"/>
                </a:lnTo>
                <a:lnTo>
                  <a:pt x="267842" y="6241107"/>
                </a:lnTo>
                <a:lnTo>
                  <a:pt x="264649" y="6241527"/>
                </a:lnTo>
                <a:lnTo>
                  <a:pt x="261056" y="6242157"/>
                </a:lnTo>
                <a:lnTo>
                  <a:pt x="254669" y="6243625"/>
                </a:lnTo>
                <a:lnTo>
                  <a:pt x="248284" y="6245512"/>
                </a:lnTo>
                <a:lnTo>
                  <a:pt x="241498" y="6247610"/>
                </a:lnTo>
                <a:lnTo>
                  <a:pt x="235510" y="6249707"/>
                </a:lnTo>
                <a:lnTo>
                  <a:pt x="229124" y="6251805"/>
                </a:lnTo>
                <a:lnTo>
                  <a:pt x="222738" y="6253693"/>
                </a:lnTo>
                <a:lnTo>
                  <a:pt x="216351" y="6255371"/>
                </a:lnTo>
                <a:lnTo>
                  <a:pt x="209565" y="6256839"/>
                </a:lnTo>
                <a:lnTo>
                  <a:pt x="205973" y="6257259"/>
                </a:lnTo>
                <a:lnTo>
                  <a:pt x="202780" y="6257678"/>
                </a:lnTo>
                <a:lnTo>
                  <a:pt x="199188" y="6257888"/>
                </a:lnTo>
                <a:lnTo>
                  <a:pt x="195995" y="6258098"/>
                </a:lnTo>
                <a:lnTo>
                  <a:pt x="192402" y="6257888"/>
                </a:lnTo>
                <a:lnTo>
                  <a:pt x="188810" y="6257678"/>
                </a:lnTo>
                <a:lnTo>
                  <a:pt x="185218" y="6257259"/>
                </a:lnTo>
                <a:lnTo>
                  <a:pt x="181226" y="6256630"/>
                </a:lnTo>
                <a:lnTo>
                  <a:pt x="177235" y="6255791"/>
                </a:lnTo>
                <a:lnTo>
                  <a:pt x="173243" y="6254532"/>
                </a:lnTo>
                <a:lnTo>
                  <a:pt x="169251" y="6253273"/>
                </a:lnTo>
                <a:lnTo>
                  <a:pt x="165259" y="6251596"/>
                </a:lnTo>
                <a:lnTo>
                  <a:pt x="159672" y="6253693"/>
                </a:lnTo>
                <a:lnTo>
                  <a:pt x="153684" y="6255791"/>
                </a:lnTo>
                <a:lnTo>
                  <a:pt x="150891" y="6256839"/>
                </a:lnTo>
                <a:lnTo>
                  <a:pt x="148495" y="6258098"/>
                </a:lnTo>
                <a:lnTo>
                  <a:pt x="146499" y="6259356"/>
                </a:lnTo>
                <a:lnTo>
                  <a:pt x="145302" y="6260615"/>
                </a:lnTo>
                <a:lnTo>
                  <a:pt x="134126" y="6274669"/>
                </a:lnTo>
                <a:lnTo>
                  <a:pt x="124147" y="6286834"/>
                </a:lnTo>
                <a:lnTo>
                  <a:pt x="115366" y="6297532"/>
                </a:lnTo>
                <a:lnTo>
                  <a:pt x="106585" y="6306341"/>
                </a:lnTo>
                <a:lnTo>
                  <a:pt x="102593" y="6310327"/>
                </a:lnTo>
                <a:lnTo>
                  <a:pt x="98602" y="6313893"/>
                </a:lnTo>
                <a:lnTo>
                  <a:pt x="94610" y="6317459"/>
                </a:lnTo>
                <a:lnTo>
                  <a:pt x="90219" y="6320395"/>
                </a:lnTo>
                <a:lnTo>
                  <a:pt x="85828" y="6323122"/>
                </a:lnTo>
                <a:lnTo>
                  <a:pt x="81438" y="6325429"/>
                </a:lnTo>
                <a:lnTo>
                  <a:pt x="76249" y="6327527"/>
                </a:lnTo>
                <a:lnTo>
                  <a:pt x="71459" y="6329414"/>
                </a:lnTo>
                <a:lnTo>
                  <a:pt x="66270" y="6331093"/>
                </a:lnTo>
                <a:lnTo>
                  <a:pt x="61082" y="6332771"/>
                </a:lnTo>
                <a:lnTo>
                  <a:pt x="55094" y="6334029"/>
                </a:lnTo>
                <a:lnTo>
                  <a:pt x="49107" y="6334868"/>
                </a:lnTo>
                <a:lnTo>
                  <a:pt x="41922" y="6335707"/>
                </a:lnTo>
                <a:lnTo>
                  <a:pt x="34738" y="6336337"/>
                </a:lnTo>
                <a:lnTo>
                  <a:pt x="27154" y="6336966"/>
                </a:lnTo>
                <a:lnTo>
                  <a:pt x="19171" y="6337175"/>
                </a:lnTo>
                <a:lnTo>
                  <a:pt x="9990" y="6337385"/>
                </a:lnTo>
                <a:lnTo>
                  <a:pt x="810" y="6337595"/>
                </a:lnTo>
                <a:lnTo>
                  <a:pt x="0" y="6337587"/>
                </a:lnTo>
                <a:lnTo>
                  <a:pt x="0" y="111564"/>
                </a:lnTo>
                <a:lnTo>
                  <a:pt x="83" y="111364"/>
                </a:lnTo>
                <a:lnTo>
                  <a:pt x="6869" y="96196"/>
                </a:lnTo>
                <a:lnTo>
                  <a:pt x="12457" y="80629"/>
                </a:lnTo>
                <a:lnTo>
                  <a:pt x="17645" y="65062"/>
                </a:lnTo>
                <a:lnTo>
                  <a:pt x="20041" y="57478"/>
                </a:lnTo>
                <a:lnTo>
                  <a:pt x="22037" y="49096"/>
                </a:lnTo>
                <a:lnTo>
                  <a:pt x="23633" y="41512"/>
                </a:lnTo>
                <a:lnTo>
                  <a:pt x="24830" y="33529"/>
                </a:lnTo>
                <a:lnTo>
                  <a:pt x="26028" y="25147"/>
                </a:lnTo>
                <a:lnTo>
                  <a:pt x="26826" y="17164"/>
                </a:lnTo>
                <a:lnTo>
                  <a:pt x="26826" y="15168"/>
                </a:lnTo>
                <a:lnTo>
                  <a:pt x="27625" y="13172"/>
                </a:lnTo>
                <a:lnTo>
                  <a:pt x="28822" y="11575"/>
                </a:lnTo>
                <a:lnTo>
                  <a:pt x="30020" y="9580"/>
                </a:lnTo>
                <a:lnTo>
                  <a:pt x="33213" y="6387"/>
                </a:lnTo>
                <a:lnTo>
                  <a:pt x="36805" y="3991"/>
                </a:lnTo>
                <a:lnTo>
                  <a:pt x="39599" y="2794"/>
                </a:lnTo>
                <a:lnTo>
                  <a:pt x="43590" y="1597"/>
                </a:lnTo>
                <a:lnTo>
                  <a:pt x="48780" y="798"/>
                </a:lnTo>
                <a:lnTo>
                  <a:pt x="54368" y="3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lIns="1005840" anchor="ctr">
            <a:no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4546028"/>
            <a:ext cx="49509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2F76-158B-4940-BFEC-11EF1BD90E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5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93805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5947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399E4CA7-ADDA-4FE1-8694-C9AB4ECEB4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470160" cy="6067396"/>
          </a:xfrm>
          <a:custGeom>
            <a:avLst/>
            <a:gdLst>
              <a:gd name="connsiteX0" fmla="*/ 0 w 5405070"/>
              <a:gd name="connsiteY0" fmla="*/ 0 h 5068607"/>
              <a:gd name="connsiteX1" fmla="*/ 5402164 w 5405070"/>
              <a:gd name="connsiteY1" fmla="*/ 0 h 5068607"/>
              <a:gd name="connsiteX2" fmla="*/ 5402723 w 5405070"/>
              <a:gd name="connsiteY2" fmla="*/ 134146 h 5068607"/>
              <a:gd name="connsiteX3" fmla="*/ 5403505 w 5405070"/>
              <a:gd name="connsiteY3" fmla="*/ 178731 h 5068607"/>
              <a:gd name="connsiteX4" fmla="*/ 5404288 w 5405070"/>
              <a:gd name="connsiteY4" fmla="*/ 222925 h 5068607"/>
              <a:gd name="connsiteX5" fmla="*/ 5405070 w 5405070"/>
              <a:gd name="connsiteY5" fmla="*/ 311703 h 5068607"/>
              <a:gd name="connsiteX6" fmla="*/ 5404679 w 5405070"/>
              <a:gd name="connsiteY6" fmla="*/ 400482 h 5068607"/>
              <a:gd name="connsiteX7" fmla="*/ 5403896 w 5405070"/>
              <a:gd name="connsiteY7" fmla="*/ 489261 h 5068607"/>
              <a:gd name="connsiteX8" fmla="*/ 5401550 w 5405070"/>
              <a:gd name="connsiteY8" fmla="*/ 578040 h 5068607"/>
              <a:gd name="connsiteX9" fmla="*/ 5398812 w 5405070"/>
              <a:gd name="connsiteY9" fmla="*/ 666428 h 5068607"/>
              <a:gd name="connsiteX10" fmla="*/ 5395292 w 5405070"/>
              <a:gd name="connsiteY10" fmla="*/ 754424 h 5068607"/>
              <a:gd name="connsiteX11" fmla="*/ 5391381 w 5405070"/>
              <a:gd name="connsiteY11" fmla="*/ 842812 h 5068607"/>
              <a:gd name="connsiteX12" fmla="*/ 5386688 w 5405070"/>
              <a:gd name="connsiteY12" fmla="*/ 931591 h 5068607"/>
              <a:gd name="connsiteX13" fmla="*/ 5381213 w 5405070"/>
              <a:gd name="connsiteY13" fmla="*/ 1019979 h 5068607"/>
              <a:gd name="connsiteX14" fmla="*/ 5374955 w 5405070"/>
              <a:gd name="connsiteY14" fmla="*/ 1107584 h 5068607"/>
              <a:gd name="connsiteX15" fmla="*/ 5368698 w 5405070"/>
              <a:gd name="connsiteY15" fmla="*/ 1195972 h 5068607"/>
              <a:gd name="connsiteX16" fmla="*/ 5362049 w 5405070"/>
              <a:gd name="connsiteY16" fmla="*/ 1284360 h 5068607"/>
              <a:gd name="connsiteX17" fmla="*/ 5355009 w 5405070"/>
              <a:gd name="connsiteY17" fmla="*/ 1372748 h 5068607"/>
              <a:gd name="connsiteX18" fmla="*/ 5340148 w 5405070"/>
              <a:gd name="connsiteY18" fmla="*/ 1548741 h 5068607"/>
              <a:gd name="connsiteX19" fmla="*/ 5336237 w 5405070"/>
              <a:gd name="connsiteY19" fmla="*/ 1595281 h 5068607"/>
              <a:gd name="connsiteX20" fmla="*/ 5332717 w 5405070"/>
              <a:gd name="connsiteY20" fmla="*/ 1641431 h 5068607"/>
              <a:gd name="connsiteX21" fmla="*/ 5325286 w 5405070"/>
              <a:gd name="connsiteY21" fmla="*/ 1734121 h 5068607"/>
              <a:gd name="connsiteX22" fmla="*/ 5326851 w 5405070"/>
              <a:gd name="connsiteY22" fmla="*/ 1751720 h 5068607"/>
              <a:gd name="connsiteX23" fmla="*/ 5328024 w 5405070"/>
              <a:gd name="connsiteY23" fmla="*/ 1768537 h 5068607"/>
              <a:gd name="connsiteX24" fmla="*/ 5328806 w 5405070"/>
              <a:gd name="connsiteY24" fmla="*/ 1785745 h 5068607"/>
              <a:gd name="connsiteX25" fmla="*/ 5328415 w 5405070"/>
              <a:gd name="connsiteY25" fmla="*/ 1802562 h 5068607"/>
              <a:gd name="connsiteX26" fmla="*/ 5328024 w 5405070"/>
              <a:gd name="connsiteY26" fmla="*/ 1810384 h 5068607"/>
              <a:gd name="connsiteX27" fmla="*/ 5327242 w 5405070"/>
              <a:gd name="connsiteY27" fmla="*/ 1818988 h 5068607"/>
              <a:gd name="connsiteX28" fmla="*/ 5325677 w 5405070"/>
              <a:gd name="connsiteY28" fmla="*/ 1827201 h 5068607"/>
              <a:gd name="connsiteX29" fmla="*/ 5324113 w 5405070"/>
              <a:gd name="connsiteY29" fmla="*/ 1835414 h 5068607"/>
              <a:gd name="connsiteX30" fmla="*/ 5322157 w 5405070"/>
              <a:gd name="connsiteY30" fmla="*/ 1843628 h 5068607"/>
              <a:gd name="connsiteX31" fmla="*/ 5319811 w 5405070"/>
              <a:gd name="connsiteY31" fmla="*/ 1851449 h 5068607"/>
              <a:gd name="connsiteX32" fmla="*/ 5317073 w 5405070"/>
              <a:gd name="connsiteY32" fmla="*/ 1859662 h 5068607"/>
              <a:gd name="connsiteX33" fmla="*/ 5313553 w 5405070"/>
              <a:gd name="connsiteY33" fmla="*/ 1867093 h 5068607"/>
              <a:gd name="connsiteX34" fmla="*/ 5308860 w 5405070"/>
              <a:gd name="connsiteY34" fmla="*/ 1926149 h 5068607"/>
              <a:gd name="connsiteX35" fmla="*/ 5304949 w 5405070"/>
              <a:gd name="connsiteY35" fmla="*/ 1985204 h 5068607"/>
              <a:gd name="connsiteX36" fmla="*/ 5301820 w 5405070"/>
              <a:gd name="connsiteY36" fmla="*/ 2044260 h 5068607"/>
              <a:gd name="connsiteX37" fmla="*/ 5298692 w 5405070"/>
              <a:gd name="connsiteY37" fmla="*/ 2102924 h 5068607"/>
              <a:gd name="connsiteX38" fmla="*/ 5293216 w 5405070"/>
              <a:gd name="connsiteY38" fmla="*/ 2221426 h 5068607"/>
              <a:gd name="connsiteX39" fmla="*/ 5288132 w 5405070"/>
              <a:gd name="connsiteY39" fmla="*/ 2339538 h 5068607"/>
              <a:gd name="connsiteX40" fmla="*/ 5282657 w 5405070"/>
              <a:gd name="connsiteY40" fmla="*/ 2457649 h 5068607"/>
              <a:gd name="connsiteX41" fmla="*/ 5279528 w 5405070"/>
              <a:gd name="connsiteY41" fmla="*/ 2517095 h 5068607"/>
              <a:gd name="connsiteX42" fmla="*/ 5276008 w 5405070"/>
              <a:gd name="connsiteY42" fmla="*/ 2575760 h 5068607"/>
              <a:gd name="connsiteX43" fmla="*/ 5272097 w 5405070"/>
              <a:gd name="connsiteY43" fmla="*/ 2634815 h 5068607"/>
              <a:gd name="connsiteX44" fmla="*/ 5267404 w 5405070"/>
              <a:gd name="connsiteY44" fmla="*/ 2693480 h 5068607"/>
              <a:gd name="connsiteX45" fmla="*/ 5261929 w 5405070"/>
              <a:gd name="connsiteY45" fmla="*/ 2752535 h 5068607"/>
              <a:gd name="connsiteX46" fmla="*/ 5255671 w 5405070"/>
              <a:gd name="connsiteY46" fmla="*/ 2811200 h 5068607"/>
              <a:gd name="connsiteX47" fmla="*/ 5254498 w 5405070"/>
              <a:gd name="connsiteY47" fmla="*/ 2842096 h 5068607"/>
              <a:gd name="connsiteX48" fmla="*/ 5253324 w 5405070"/>
              <a:gd name="connsiteY48" fmla="*/ 2872602 h 5068607"/>
              <a:gd name="connsiteX49" fmla="*/ 5251760 w 5405070"/>
              <a:gd name="connsiteY49" fmla="*/ 2903498 h 5068607"/>
              <a:gd name="connsiteX50" fmla="*/ 5249413 w 5405070"/>
              <a:gd name="connsiteY50" fmla="*/ 2934395 h 5068607"/>
              <a:gd name="connsiteX51" fmla="*/ 5247458 w 5405070"/>
              <a:gd name="connsiteY51" fmla="*/ 2964509 h 5068607"/>
              <a:gd name="connsiteX52" fmla="*/ 5244720 w 5405070"/>
              <a:gd name="connsiteY52" fmla="*/ 2995406 h 5068607"/>
              <a:gd name="connsiteX53" fmla="*/ 5241983 w 5405070"/>
              <a:gd name="connsiteY53" fmla="*/ 3025911 h 5068607"/>
              <a:gd name="connsiteX54" fmla="*/ 5238854 w 5405070"/>
              <a:gd name="connsiteY54" fmla="*/ 3056026 h 5068607"/>
              <a:gd name="connsiteX55" fmla="*/ 5235334 w 5405070"/>
              <a:gd name="connsiteY55" fmla="*/ 3086531 h 5068607"/>
              <a:gd name="connsiteX56" fmla="*/ 5231814 w 5405070"/>
              <a:gd name="connsiteY56" fmla="*/ 3116646 h 5068607"/>
              <a:gd name="connsiteX57" fmla="*/ 5227121 w 5405070"/>
              <a:gd name="connsiteY57" fmla="*/ 3147151 h 5068607"/>
              <a:gd name="connsiteX58" fmla="*/ 5222819 w 5405070"/>
              <a:gd name="connsiteY58" fmla="*/ 3177266 h 5068607"/>
              <a:gd name="connsiteX59" fmla="*/ 5218517 w 5405070"/>
              <a:gd name="connsiteY59" fmla="*/ 3207380 h 5068607"/>
              <a:gd name="connsiteX60" fmla="*/ 5213042 w 5405070"/>
              <a:gd name="connsiteY60" fmla="*/ 3237495 h 5068607"/>
              <a:gd name="connsiteX61" fmla="*/ 5207566 w 5405070"/>
              <a:gd name="connsiteY61" fmla="*/ 3267609 h 5068607"/>
              <a:gd name="connsiteX62" fmla="*/ 5201700 w 5405070"/>
              <a:gd name="connsiteY62" fmla="*/ 3297332 h 5068607"/>
              <a:gd name="connsiteX63" fmla="*/ 5204046 w 5405070"/>
              <a:gd name="connsiteY63" fmla="*/ 3314541 h 5068607"/>
              <a:gd name="connsiteX64" fmla="*/ 5205611 w 5405070"/>
              <a:gd name="connsiteY64" fmla="*/ 3332531 h 5068607"/>
              <a:gd name="connsiteX65" fmla="*/ 5206393 w 5405070"/>
              <a:gd name="connsiteY65" fmla="*/ 3350130 h 5068607"/>
              <a:gd name="connsiteX66" fmla="*/ 5206393 w 5405070"/>
              <a:gd name="connsiteY66" fmla="*/ 3367338 h 5068607"/>
              <a:gd name="connsiteX67" fmla="*/ 5205611 w 5405070"/>
              <a:gd name="connsiteY67" fmla="*/ 3384547 h 5068607"/>
              <a:gd name="connsiteX68" fmla="*/ 5204046 w 5405070"/>
              <a:gd name="connsiteY68" fmla="*/ 3402146 h 5068607"/>
              <a:gd name="connsiteX69" fmla="*/ 5201309 w 5405070"/>
              <a:gd name="connsiteY69" fmla="*/ 3419354 h 5068607"/>
              <a:gd name="connsiteX70" fmla="*/ 5197789 w 5405070"/>
              <a:gd name="connsiteY70" fmla="*/ 3436953 h 5068607"/>
              <a:gd name="connsiteX71" fmla="*/ 5198962 w 5405070"/>
              <a:gd name="connsiteY71" fmla="*/ 3449468 h 5068607"/>
              <a:gd name="connsiteX72" fmla="*/ 5199745 w 5405070"/>
              <a:gd name="connsiteY72" fmla="*/ 3462375 h 5068607"/>
              <a:gd name="connsiteX73" fmla="*/ 5200135 w 5405070"/>
              <a:gd name="connsiteY73" fmla="*/ 3474890 h 5068607"/>
              <a:gd name="connsiteX74" fmla="*/ 5200135 w 5405070"/>
              <a:gd name="connsiteY74" fmla="*/ 3487796 h 5068607"/>
              <a:gd name="connsiteX75" fmla="*/ 5199745 w 5405070"/>
              <a:gd name="connsiteY75" fmla="*/ 3500311 h 5068607"/>
              <a:gd name="connsiteX76" fmla="*/ 5199353 w 5405070"/>
              <a:gd name="connsiteY76" fmla="*/ 3512826 h 5068607"/>
              <a:gd name="connsiteX77" fmla="*/ 5198962 w 5405070"/>
              <a:gd name="connsiteY77" fmla="*/ 3525341 h 5068607"/>
              <a:gd name="connsiteX78" fmla="*/ 5197398 w 5405070"/>
              <a:gd name="connsiteY78" fmla="*/ 3537856 h 5068607"/>
              <a:gd name="connsiteX79" fmla="*/ 5196224 w 5405070"/>
              <a:gd name="connsiteY79" fmla="*/ 3549980 h 5068607"/>
              <a:gd name="connsiteX80" fmla="*/ 5194660 w 5405070"/>
              <a:gd name="connsiteY80" fmla="*/ 3562104 h 5068607"/>
              <a:gd name="connsiteX81" fmla="*/ 5190749 w 5405070"/>
              <a:gd name="connsiteY81" fmla="*/ 3586743 h 5068607"/>
              <a:gd name="connsiteX82" fmla="*/ 5185665 w 5405070"/>
              <a:gd name="connsiteY82" fmla="*/ 3611382 h 5068607"/>
              <a:gd name="connsiteX83" fmla="*/ 5180189 w 5405070"/>
              <a:gd name="connsiteY83" fmla="*/ 3635630 h 5068607"/>
              <a:gd name="connsiteX84" fmla="*/ 5158288 w 5405070"/>
              <a:gd name="connsiteY84" fmla="*/ 3647363 h 5068607"/>
              <a:gd name="connsiteX85" fmla="*/ 5162590 w 5405070"/>
              <a:gd name="connsiteY85" fmla="*/ 3646581 h 5068607"/>
              <a:gd name="connsiteX86" fmla="*/ 5167675 w 5405070"/>
              <a:gd name="connsiteY86" fmla="*/ 3644234 h 5068607"/>
              <a:gd name="connsiteX87" fmla="*/ 5173541 w 5405070"/>
              <a:gd name="connsiteY87" fmla="*/ 3640715 h 5068607"/>
              <a:gd name="connsiteX88" fmla="*/ 5180189 w 5405070"/>
              <a:gd name="connsiteY88" fmla="*/ 3635630 h 5068607"/>
              <a:gd name="connsiteX89" fmla="*/ 5177452 w 5405070"/>
              <a:gd name="connsiteY89" fmla="*/ 3651274 h 5068607"/>
              <a:gd name="connsiteX90" fmla="*/ 5174714 w 5405070"/>
              <a:gd name="connsiteY90" fmla="*/ 3666918 h 5068607"/>
              <a:gd name="connsiteX91" fmla="*/ 5171585 w 5405070"/>
              <a:gd name="connsiteY91" fmla="*/ 3681780 h 5068607"/>
              <a:gd name="connsiteX92" fmla="*/ 5168457 w 5405070"/>
              <a:gd name="connsiteY92" fmla="*/ 3695859 h 5068607"/>
              <a:gd name="connsiteX93" fmla="*/ 5164937 w 5405070"/>
              <a:gd name="connsiteY93" fmla="*/ 3709939 h 5068607"/>
              <a:gd name="connsiteX94" fmla="*/ 5161417 w 5405070"/>
              <a:gd name="connsiteY94" fmla="*/ 3722845 h 5068607"/>
              <a:gd name="connsiteX95" fmla="*/ 5157115 w 5405070"/>
              <a:gd name="connsiteY95" fmla="*/ 3735751 h 5068607"/>
              <a:gd name="connsiteX96" fmla="*/ 5152813 w 5405070"/>
              <a:gd name="connsiteY96" fmla="*/ 3747875 h 5068607"/>
              <a:gd name="connsiteX97" fmla="*/ 5148511 w 5405070"/>
              <a:gd name="connsiteY97" fmla="*/ 3759217 h 5068607"/>
              <a:gd name="connsiteX98" fmla="*/ 5143426 w 5405070"/>
              <a:gd name="connsiteY98" fmla="*/ 3770559 h 5068607"/>
              <a:gd name="connsiteX99" fmla="*/ 5138733 w 5405070"/>
              <a:gd name="connsiteY99" fmla="*/ 3781118 h 5068607"/>
              <a:gd name="connsiteX100" fmla="*/ 5133258 w 5405070"/>
              <a:gd name="connsiteY100" fmla="*/ 3791287 h 5068607"/>
              <a:gd name="connsiteX101" fmla="*/ 5127391 w 5405070"/>
              <a:gd name="connsiteY101" fmla="*/ 3801064 h 5068607"/>
              <a:gd name="connsiteX102" fmla="*/ 5121525 w 5405070"/>
              <a:gd name="connsiteY102" fmla="*/ 3810059 h 5068607"/>
              <a:gd name="connsiteX103" fmla="*/ 5115267 w 5405070"/>
              <a:gd name="connsiteY103" fmla="*/ 3818663 h 5068607"/>
              <a:gd name="connsiteX104" fmla="*/ 5109010 w 5405070"/>
              <a:gd name="connsiteY104" fmla="*/ 3827267 h 5068607"/>
              <a:gd name="connsiteX105" fmla="*/ 5102361 w 5405070"/>
              <a:gd name="connsiteY105" fmla="*/ 3834698 h 5068607"/>
              <a:gd name="connsiteX106" fmla="*/ 5095322 w 5405070"/>
              <a:gd name="connsiteY106" fmla="*/ 3841738 h 5068607"/>
              <a:gd name="connsiteX107" fmla="*/ 5087891 w 5405070"/>
              <a:gd name="connsiteY107" fmla="*/ 3847996 h 5068607"/>
              <a:gd name="connsiteX108" fmla="*/ 5080069 w 5405070"/>
              <a:gd name="connsiteY108" fmla="*/ 3854253 h 5068607"/>
              <a:gd name="connsiteX109" fmla="*/ 5072247 w 5405070"/>
              <a:gd name="connsiteY109" fmla="*/ 3859728 h 5068607"/>
              <a:gd name="connsiteX110" fmla="*/ 5064034 w 5405070"/>
              <a:gd name="connsiteY110" fmla="*/ 3864813 h 5068607"/>
              <a:gd name="connsiteX111" fmla="*/ 5055430 w 5405070"/>
              <a:gd name="connsiteY111" fmla="*/ 3869506 h 5068607"/>
              <a:gd name="connsiteX112" fmla="*/ 5046826 w 5405070"/>
              <a:gd name="connsiteY112" fmla="*/ 3873417 h 5068607"/>
              <a:gd name="connsiteX113" fmla="*/ 5037439 w 5405070"/>
              <a:gd name="connsiteY113" fmla="*/ 3876937 h 5068607"/>
              <a:gd name="connsiteX114" fmla="*/ 5028053 w 5405070"/>
              <a:gd name="connsiteY114" fmla="*/ 3880065 h 5068607"/>
              <a:gd name="connsiteX115" fmla="*/ 5018276 w 5405070"/>
              <a:gd name="connsiteY115" fmla="*/ 3882803 h 5068607"/>
              <a:gd name="connsiteX116" fmla="*/ 5008498 w 5405070"/>
              <a:gd name="connsiteY116" fmla="*/ 3885150 h 5068607"/>
              <a:gd name="connsiteX117" fmla="*/ 4997547 w 5405070"/>
              <a:gd name="connsiteY117" fmla="*/ 3886714 h 5068607"/>
              <a:gd name="connsiteX118" fmla="*/ 4986988 w 5405070"/>
              <a:gd name="connsiteY118" fmla="*/ 3887887 h 5068607"/>
              <a:gd name="connsiteX119" fmla="*/ 4975647 w 5405070"/>
              <a:gd name="connsiteY119" fmla="*/ 3888670 h 5068607"/>
              <a:gd name="connsiteX120" fmla="*/ 4964695 w 5405070"/>
              <a:gd name="connsiteY120" fmla="*/ 3888670 h 5068607"/>
              <a:gd name="connsiteX121" fmla="*/ 4958047 w 5405070"/>
              <a:gd name="connsiteY121" fmla="*/ 3888670 h 5068607"/>
              <a:gd name="connsiteX122" fmla="*/ 4951789 w 5405070"/>
              <a:gd name="connsiteY122" fmla="*/ 3889061 h 5068607"/>
              <a:gd name="connsiteX123" fmla="*/ 4945532 w 5405070"/>
              <a:gd name="connsiteY123" fmla="*/ 3889843 h 5068607"/>
              <a:gd name="connsiteX124" fmla="*/ 4939274 w 5405070"/>
              <a:gd name="connsiteY124" fmla="*/ 3891407 h 5068607"/>
              <a:gd name="connsiteX125" fmla="*/ 4927151 w 5405070"/>
              <a:gd name="connsiteY125" fmla="*/ 3894536 h 5068607"/>
              <a:gd name="connsiteX126" fmla="*/ 4915026 w 5405070"/>
              <a:gd name="connsiteY126" fmla="*/ 3898056 h 5068607"/>
              <a:gd name="connsiteX127" fmla="*/ 4891560 w 5405070"/>
              <a:gd name="connsiteY127" fmla="*/ 3905878 h 5068607"/>
              <a:gd name="connsiteX128" fmla="*/ 4879436 w 5405070"/>
              <a:gd name="connsiteY128" fmla="*/ 3910180 h 5068607"/>
              <a:gd name="connsiteX129" fmla="*/ 4867312 w 5405070"/>
              <a:gd name="connsiteY129" fmla="*/ 3913309 h 5068607"/>
              <a:gd name="connsiteX130" fmla="*/ 4849322 w 5405070"/>
              <a:gd name="connsiteY130" fmla="*/ 4068183 h 5068607"/>
              <a:gd name="connsiteX131" fmla="*/ 4849322 w 5405070"/>
              <a:gd name="connsiteY131" fmla="*/ 4094777 h 5068607"/>
              <a:gd name="connsiteX132" fmla="*/ 4849322 w 5405070"/>
              <a:gd name="connsiteY132" fmla="*/ 4120981 h 5068607"/>
              <a:gd name="connsiteX133" fmla="*/ 4849713 w 5405070"/>
              <a:gd name="connsiteY133" fmla="*/ 4173779 h 5068607"/>
              <a:gd name="connsiteX134" fmla="*/ 4850104 w 5405070"/>
              <a:gd name="connsiteY134" fmla="*/ 4226186 h 5068607"/>
              <a:gd name="connsiteX135" fmla="*/ 4850104 w 5405070"/>
              <a:gd name="connsiteY135" fmla="*/ 4252389 h 5068607"/>
              <a:gd name="connsiteX136" fmla="*/ 4850104 w 5405070"/>
              <a:gd name="connsiteY136" fmla="*/ 4278984 h 5068607"/>
              <a:gd name="connsiteX137" fmla="*/ 4849713 w 5405070"/>
              <a:gd name="connsiteY137" fmla="*/ 4305187 h 5068607"/>
              <a:gd name="connsiteX138" fmla="*/ 4848149 w 5405070"/>
              <a:gd name="connsiteY138" fmla="*/ 4331391 h 5068607"/>
              <a:gd name="connsiteX139" fmla="*/ 4846975 w 5405070"/>
              <a:gd name="connsiteY139" fmla="*/ 4357594 h 5068607"/>
              <a:gd name="connsiteX140" fmla="*/ 4844629 w 5405070"/>
              <a:gd name="connsiteY140" fmla="*/ 4383797 h 5068607"/>
              <a:gd name="connsiteX141" fmla="*/ 4841892 w 5405070"/>
              <a:gd name="connsiteY141" fmla="*/ 4410001 h 5068607"/>
              <a:gd name="connsiteX142" fmla="*/ 4838371 w 5405070"/>
              <a:gd name="connsiteY142" fmla="*/ 4435813 h 5068607"/>
              <a:gd name="connsiteX143" fmla="*/ 4834069 w 5405070"/>
              <a:gd name="connsiteY143" fmla="*/ 4461626 h 5068607"/>
              <a:gd name="connsiteX144" fmla="*/ 4828594 w 5405070"/>
              <a:gd name="connsiteY144" fmla="*/ 4487438 h 5068607"/>
              <a:gd name="connsiteX145" fmla="*/ 4829376 w 5405070"/>
              <a:gd name="connsiteY145" fmla="*/ 4503473 h 5068607"/>
              <a:gd name="connsiteX146" fmla="*/ 4829376 w 5405070"/>
              <a:gd name="connsiteY146" fmla="*/ 4519117 h 5068607"/>
              <a:gd name="connsiteX147" fmla="*/ 4829376 w 5405070"/>
              <a:gd name="connsiteY147" fmla="*/ 4534761 h 5068607"/>
              <a:gd name="connsiteX148" fmla="*/ 4828985 w 5405070"/>
              <a:gd name="connsiteY148" fmla="*/ 4550404 h 5068607"/>
              <a:gd name="connsiteX149" fmla="*/ 4828203 w 5405070"/>
              <a:gd name="connsiteY149" fmla="*/ 4566048 h 5068607"/>
              <a:gd name="connsiteX150" fmla="*/ 4827029 w 5405070"/>
              <a:gd name="connsiteY150" fmla="*/ 4581692 h 5068607"/>
              <a:gd name="connsiteX151" fmla="*/ 4823901 w 5405070"/>
              <a:gd name="connsiteY151" fmla="*/ 4612980 h 5068607"/>
              <a:gd name="connsiteX152" fmla="*/ 4819990 w 5405070"/>
              <a:gd name="connsiteY152" fmla="*/ 4643485 h 5068607"/>
              <a:gd name="connsiteX153" fmla="*/ 4816079 w 5405070"/>
              <a:gd name="connsiteY153" fmla="*/ 4674382 h 5068607"/>
              <a:gd name="connsiteX154" fmla="*/ 4811777 w 5405070"/>
              <a:gd name="connsiteY154" fmla="*/ 4705279 h 5068607"/>
              <a:gd name="connsiteX155" fmla="*/ 4808257 w 5405070"/>
              <a:gd name="connsiteY155" fmla="*/ 4735784 h 5068607"/>
              <a:gd name="connsiteX156" fmla="*/ 4809430 w 5405070"/>
              <a:gd name="connsiteY156" fmla="*/ 4743215 h 5068607"/>
              <a:gd name="connsiteX157" fmla="*/ 4810212 w 5405070"/>
              <a:gd name="connsiteY157" fmla="*/ 4750255 h 5068607"/>
              <a:gd name="connsiteX158" fmla="*/ 4810212 w 5405070"/>
              <a:gd name="connsiteY158" fmla="*/ 4756903 h 5068607"/>
              <a:gd name="connsiteX159" fmla="*/ 4810212 w 5405070"/>
              <a:gd name="connsiteY159" fmla="*/ 4763552 h 5068607"/>
              <a:gd name="connsiteX160" fmla="*/ 4809822 w 5405070"/>
              <a:gd name="connsiteY160" fmla="*/ 4769809 h 5068607"/>
              <a:gd name="connsiteX161" fmla="*/ 4809039 w 5405070"/>
              <a:gd name="connsiteY161" fmla="*/ 4776458 h 5068607"/>
              <a:gd name="connsiteX162" fmla="*/ 4807866 w 5405070"/>
              <a:gd name="connsiteY162" fmla="*/ 4782716 h 5068607"/>
              <a:gd name="connsiteX163" fmla="*/ 4805910 w 5405070"/>
              <a:gd name="connsiteY163" fmla="*/ 4788973 h 5068607"/>
              <a:gd name="connsiteX164" fmla="*/ 4802782 w 5405070"/>
              <a:gd name="connsiteY164" fmla="*/ 4801097 h 5068607"/>
              <a:gd name="connsiteX165" fmla="*/ 4798871 w 5405070"/>
              <a:gd name="connsiteY165" fmla="*/ 4813221 h 5068607"/>
              <a:gd name="connsiteX166" fmla="*/ 4794568 w 5405070"/>
              <a:gd name="connsiteY166" fmla="*/ 4825736 h 5068607"/>
              <a:gd name="connsiteX167" fmla="*/ 4791440 w 5405070"/>
              <a:gd name="connsiteY167" fmla="*/ 4837469 h 5068607"/>
              <a:gd name="connsiteX168" fmla="*/ 4789094 w 5405070"/>
              <a:gd name="connsiteY168" fmla="*/ 4853504 h 5068607"/>
              <a:gd name="connsiteX169" fmla="*/ 4786355 w 5405070"/>
              <a:gd name="connsiteY169" fmla="*/ 4868757 h 5068607"/>
              <a:gd name="connsiteX170" fmla="*/ 4783227 w 5405070"/>
              <a:gd name="connsiteY170" fmla="*/ 4883227 h 5068607"/>
              <a:gd name="connsiteX171" fmla="*/ 4779707 w 5405070"/>
              <a:gd name="connsiteY171" fmla="*/ 4897307 h 5068607"/>
              <a:gd name="connsiteX172" fmla="*/ 4775014 w 5405070"/>
              <a:gd name="connsiteY172" fmla="*/ 4910995 h 5068607"/>
              <a:gd name="connsiteX173" fmla="*/ 4770712 w 5405070"/>
              <a:gd name="connsiteY173" fmla="*/ 4924292 h 5068607"/>
              <a:gd name="connsiteX174" fmla="*/ 4765628 w 5405070"/>
              <a:gd name="connsiteY174" fmla="*/ 4936416 h 5068607"/>
              <a:gd name="connsiteX175" fmla="*/ 4760934 w 5405070"/>
              <a:gd name="connsiteY175" fmla="*/ 4948540 h 5068607"/>
              <a:gd name="connsiteX176" fmla="*/ 4755068 w 5405070"/>
              <a:gd name="connsiteY176" fmla="*/ 4960273 h 5068607"/>
              <a:gd name="connsiteX177" fmla="*/ 4748810 w 5405070"/>
              <a:gd name="connsiteY177" fmla="*/ 4971224 h 5068607"/>
              <a:gd name="connsiteX178" fmla="*/ 4742553 w 5405070"/>
              <a:gd name="connsiteY178" fmla="*/ 4981784 h 5068607"/>
              <a:gd name="connsiteX179" fmla="*/ 4735513 w 5405070"/>
              <a:gd name="connsiteY179" fmla="*/ 4991561 h 5068607"/>
              <a:gd name="connsiteX180" fmla="*/ 4728473 w 5405070"/>
              <a:gd name="connsiteY180" fmla="*/ 5000947 h 5068607"/>
              <a:gd name="connsiteX181" fmla="*/ 4720651 w 5405070"/>
              <a:gd name="connsiteY181" fmla="*/ 5009551 h 5068607"/>
              <a:gd name="connsiteX182" fmla="*/ 4713220 w 5405070"/>
              <a:gd name="connsiteY182" fmla="*/ 5017764 h 5068607"/>
              <a:gd name="connsiteX183" fmla="*/ 4704616 w 5405070"/>
              <a:gd name="connsiteY183" fmla="*/ 5025195 h 5068607"/>
              <a:gd name="connsiteX184" fmla="*/ 4696012 w 5405070"/>
              <a:gd name="connsiteY184" fmla="*/ 5032626 h 5068607"/>
              <a:gd name="connsiteX185" fmla="*/ 4687408 w 5405070"/>
              <a:gd name="connsiteY185" fmla="*/ 5038884 h 5068607"/>
              <a:gd name="connsiteX186" fmla="*/ 4678022 w 5405070"/>
              <a:gd name="connsiteY186" fmla="*/ 5044359 h 5068607"/>
              <a:gd name="connsiteX187" fmla="*/ 4668635 w 5405070"/>
              <a:gd name="connsiteY187" fmla="*/ 5049834 h 5068607"/>
              <a:gd name="connsiteX188" fmla="*/ 4658858 w 5405070"/>
              <a:gd name="connsiteY188" fmla="*/ 5054528 h 5068607"/>
              <a:gd name="connsiteX189" fmla="*/ 4648299 w 5405070"/>
              <a:gd name="connsiteY189" fmla="*/ 5058438 h 5068607"/>
              <a:gd name="connsiteX190" fmla="*/ 4638130 w 5405070"/>
              <a:gd name="connsiteY190" fmla="*/ 5061567 h 5068607"/>
              <a:gd name="connsiteX191" fmla="*/ 4627570 w 5405070"/>
              <a:gd name="connsiteY191" fmla="*/ 5064305 h 5068607"/>
              <a:gd name="connsiteX192" fmla="*/ 4616229 w 5405070"/>
              <a:gd name="connsiteY192" fmla="*/ 5066260 h 5068607"/>
              <a:gd name="connsiteX193" fmla="*/ 4604887 w 5405070"/>
              <a:gd name="connsiteY193" fmla="*/ 5067825 h 5068607"/>
              <a:gd name="connsiteX194" fmla="*/ 4593545 w 5405070"/>
              <a:gd name="connsiteY194" fmla="*/ 5068607 h 5068607"/>
              <a:gd name="connsiteX195" fmla="*/ 4581421 w 5405070"/>
              <a:gd name="connsiteY195" fmla="*/ 5068607 h 5068607"/>
              <a:gd name="connsiteX196" fmla="*/ 4569688 w 5405070"/>
              <a:gd name="connsiteY196" fmla="*/ 5068216 h 5068607"/>
              <a:gd name="connsiteX197" fmla="*/ 4557173 w 5405070"/>
              <a:gd name="connsiteY197" fmla="*/ 5066652 h 5068607"/>
              <a:gd name="connsiteX198" fmla="*/ 4544658 w 5405070"/>
              <a:gd name="connsiteY198" fmla="*/ 5065087 h 5068607"/>
              <a:gd name="connsiteX199" fmla="*/ 4532143 w 5405070"/>
              <a:gd name="connsiteY199" fmla="*/ 5062349 h 5068607"/>
              <a:gd name="connsiteX200" fmla="*/ 4495380 w 5405070"/>
              <a:gd name="connsiteY200" fmla="*/ 5061176 h 5068607"/>
              <a:gd name="connsiteX201" fmla="*/ 4459008 w 5405070"/>
              <a:gd name="connsiteY201" fmla="*/ 5059221 h 5068607"/>
              <a:gd name="connsiteX202" fmla="*/ 4440626 w 5405070"/>
              <a:gd name="connsiteY202" fmla="*/ 5058830 h 5068607"/>
              <a:gd name="connsiteX203" fmla="*/ 4422245 w 5405070"/>
              <a:gd name="connsiteY203" fmla="*/ 5058830 h 5068607"/>
              <a:gd name="connsiteX204" fmla="*/ 4404646 w 5405070"/>
              <a:gd name="connsiteY204" fmla="*/ 5058830 h 5068607"/>
              <a:gd name="connsiteX205" fmla="*/ 4386264 w 5405070"/>
              <a:gd name="connsiteY205" fmla="*/ 5060003 h 5068607"/>
              <a:gd name="connsiteX206" fmla="*/ 4380007 w 5405070"/>
              <a:gd name="connsiteY206" fmla="*/ 5060394 h 5068607"/>
              <a:gd name="connsiteX207" fmla="*/ 4374141 w 5405070"/>
              <a:gd name="connsiteY207" fmla="*/ 5060394 h 5068607"/>
              <a:gd name="connsiteX208" fmla="*/ 4368274 w 5405070"/>
              <a:gd name="connsiteY208" fmla="*/ 5060394 h 5068607"/>
              <a:gd name="connsiteX209" fmla="*/ 4363189 w 5405070"/>
              <a:gd name="connsiteY209" fmla="*/ 5060003 h 5068607"/>
              <a:gd name="connsiteX210" fmla="*/ 4358106 w 5405070"/>
              <a:gd name="connsiteY210" fmla="*/ 5059221 h 5068607"/>
              <a:gd name="connsiteX211" fmla="*/ 4353412 w 5405070"/>
              <a:gd name="connsiteY211" fmla="*/ 5058047 h 5068607"/>
              <a:gd name="connsiteX212" fmla="*/ 4348719 w 5405070"/>
              <a:gd name="connsiteY212" fmla="*/ 5056483 h 5068607"/>
              <a:gd name="connsiteX213" fmla="*/ 4344417 w 5405070"/>
              <a:gd name="connsiteY213" fmla="*/ 5055310 h 5068607"/>
              <a:gd name="connsiteX214" fmla="*/ 4340506 w 5405070"/>
              <a:gd name="connsiteY214" fmla="*/ 5052963 h 5068607"/>
              <a:gd name="connsiteX215" fmla="*/ 4336595 w 5405070"/>
              <a:gd name="connsiteY215" fmla="*/ 5050617 h 5068607"/>
              <a:gd name="connsiteX216" fmla="*/ 4333075 w 5405070"/>
              <a:gd name="connsiteY216" fmla="*/ 5048661 h 5068607"/>
              <a:gd name="connsiteX217" fmla="*/ 4329555 w 5405070"/>
              <a:gd name="connsiteY217" fmla="*/ 5045923 h 5068607"/>
              <a:gd name="connsiteX218" fmla="*/ 4326817 w 5405070"/>
              <a:gd name="connsiteY218" fmla="*/ 5042795 h 5068607"/>
              <a:gd name="connsiteX219" fmla="*/ 4323689 w 5405070"/>
              <a:gd name="connsiteY219" fmla="*/ 5039666 h 5068607"/>
              <a:gd name="connsiteX220" fmla="*/ 4321733 w 5405070"/>
              <a:gd name="connsiteY220" fmla="*/ 5036146 h 5068607"/>
              <a:gd name="connsiteX221" fmla="*/ 4319387 w 5405070"/>
              <a:gd name="connsiteY221" fmla="*/ 5032235 h 5068607"/>
              <a:gd name="connsiteX222" fmla="*/ 4317040 w 5405070"/>
              <a:gd name="connsiteY222" fmla="*/ 5027933 h 5068607"/>
              <a:gd name="connsiteX223" fmla="*/ 4315476 w 5405070"/>
              <a:gd name="connsiteY223" fmla="*/ 5024022 h 5068607"/>
              <a:gd name="connsiteX224" fmla="*/ 4313520 w 5405070"/>
              <a:gd name="connsiteY224" fmla="*/ 5019720 h 5068607"/>
              <a:gd name="connsiteX225" fmla="*/ 4312347 w 5405070"/>
              <a:gd name="connsiteY225" fmla="*/ 5014636 h 5068607"/>
              <a:gd name="connsiteX226" fmla="*/ 4309610 w 5405070"/>
              <a:gd name="connsiteY226" fmla="*/ 5004467 h 5068607"/>
              <a:gd name="connsiteX227" fmla="*/ 4308045 w 5405070"/>
              <a:gd name="connsiteY227" fmla="*/ 4993125 h 5068607"/>
              <a:gd name="connsiteX228" fmla="*/ 4307263 w 5405070"/>
              <a:gd name="connsiteY228" fmla="*/ 4981393 h 5068607"/>
              <a:gd name="connsiteX229" fmla="*/ 4307263 w 5405070"/>
              <a:gd name="connsiteY229" fmla="*/ 4968095 h 5068607"/>
              <a:gd name="connsiteX230" fmla="*/ 4307654 w 5405070"/>
              <a:gd name="connsiteY230" fmla="*/ 4954407 h 5068607"/>
              <a:gd name="connsiteX231" fmla="*/ 4309218 w 5405070"/>
              <a:gd name="connsiteY231" fmla="*/ 4940327 h 5068607"/>
              <a:gd name="connsiteX232" fmla="*/ 4302960 w 5405070"/>
              <a:gd name="connsiteY232" fmla="*/ 4935243 h 5068607"/>
              <a:gd name="connsiteX233" fmla="*/ 4297485 w 5405070"/>
              <a:gd name="connsiteY233" fmla="*/ 4929768 h 5068607"/>
              <a:gd name="connsiteX234" fmla="*/ 4292792 w 5405070"/>
              <a:gd name="connsiteY234" fmla="*/ 4924684 h 5068607"/>
              <a:gd name="connsiteX235" fmla="*/ 4288099 w 5405070"/>
              <a:gd name="connsiteY235" fmla="*/ 4918817 h 5068607"/>
              <a:gd name="connsiteX236" fmla="*/ 4284579 w 5405070"/>
              <a:gd name="connsiteY236" fmla="*/ 4912951 h 5068607"/>
              <a:gd name="connsiteX237" fmla="*/ 4281059 w 5405070"/>
              <a:gd name="connsiteY237" fmla="*/ 4907084 h 5068607"/>
              <a:gd name="connsiteX238" fmla="*/ 4278321 w 5405070"/>
              <a:gd name="connsiteY238" fmla="*/ 4900827 h 5068607"/>
              <a:gd name="connsiteX239" fmla="*/ 4275584 w 5405070"/>
              <a:gd name="connsiteY239" fmla="*/ 4894569 h 5068607"/>
              <a:gd name="connsiteX240" fmla="*/ 4273628 w 5405070"/>
              <a:gd name="connsiteY240" fmla="*/ 4887921 h 5068607"/>
              <a:gd name="connsiteX241" fmla="*/ 4272064 w 5405070"/>
              <a:gd name="connsiteY241" fmla="*/ 4881272 h 5068607"/>
              <a:gd name="connsiteX242" fmla="*/ 4270891 w 5405070"/>
              <a:gd name="connsiteY242" fmla="*/ 4874623 h 5068607"/>
              <a:gd name="connsiteX243" fmla="*/ 4269326 w 5405070"/>
              <a:gd name="connsiteY243" fmla="*/ 4867975 h 5068607"/>
              <a:gd name="connsiteX244" fmla="*/ 4268153 w 5405070"/>
              <a:gd name="connsiteY244" fmla="*/ 4853504 h 5068607"/>
              <a:gd name="connsiteX245" fmla="*/ 4267762 w 5405070"/>
              <a:gd name="connsiteY245" fmla="*/ 4839425 h 5068607"/>
              <a:gd name="connsiteX246" fmla="*/ 4267762 w 5405070"/>
              <a:gd name="connsiteY246" fmla="*/ 4824563 h 5068607"/>
              <a:gd name="connsiteX247" fmla="*/ 4268153 w 5405070"/>
              <a:gd name="connsiteY247" fmla="*/ 4810092 h 5068607"/>
              <a:gd name="connsiteX248" fmla="*/ 4268935 w 5405070"/>
              <a:gd name="connsiteY248" fmla="*/ 4779978 h 5068607"/>
              <a:gd name="connsiteX249" fmla="*/ 4269326 w 5405070"/>
              <a:gd name="connsiteY249" fmla="*/ 4765507 h 5068607"/>
              <a:gd name="connsiteX250" fmla="*/ 4268545 w 5405070"/>
              <a:gd name="connsiteY250" fmla="*/ 4751037 h 5068607"/>
              <a:gd name="connsiteX251" fmla="*/ 4267371 w 5405070"/>
              <a:gd name="connsiteY251" fmla="*/ 4736957 h 5068607"/>
              <a:gd name="connsiteX252" fmla="*/ 4266197 w 5405070"/>
              <a:gd name="connsiteY252" fmla="*/ 4730309 h 5068607"/>
              <a:gd name="connsiteX253" fmla="*/ 4265024 w 5405070"/>
              <a:gd name="connsiteY253" fmla="*/ 4722878 h 5068607"/>
              <a:gd name="connsiteX254" fmla="*/ 4263460 w 5405070"/>
              <a:gd name="connsiteY254" fmla="*/ 4717011 h 5068607"/>
              <a:gd name="connsiteX255" fmla="*/ 4262678 w 5405070"/>
              <a:gd name="connsiteY255" fmla="*/ 4711145 h 5068607"/>
              <a:gd name="connsiteX256" fmla="*/ 4262286 w 5405070"/>
              <a:gd name="connsiteY256" fmla="*/ 4704105 h 5068607"/>
              <a:gd name="connsiteX257" fmla="*/ 4262286 w 5405070"/>
              <a:gd name="connsiteY257" fmla="*/ 4697457 h 5068607"/>
              <a:gd name="connsiteX258" fmla="*/ 4262678 w 5405070"/>
              <a:gd name="connsiteY258" fmla="*/ 4684159 h 5068607"/>
              <a:gd name="connsiteX259" fmla="*/ 4264242 w 5405070"/>
              <a:gd name="connsiteY259" fmla="*/ 4670471 h 5068607"/>
              <a:gd name="connsiteX260" fmla="*/ 4267762 w 5405070"/>
              <a:gd name="connsiteY260" fmla="*/ 4642312 h 5068607"/>
              <a:gd name="connsiteX261" fmla="*/ 4269326 w 5405070"/>
              <a:gd name="connsiteY261" fmla="*/ 4628624 h 5068607"/>
              <a:gd name="connsiteX262" fmla="*/ 4270891 w 5405070"/>
              <a:gd name="connsiteY262" fmla="*/ 4614544 h 5068607"/>
              <a:gd name="connsiteX263" fmla="*/ 4263460 w 5405070"/>
              <a:gd name="connsiteY263" fmla="*/ 4593425 h 5068607"/>
              <a:gd name="connsiteX264" fmla="*/ 4255638 w 5405070"/>
              <a:gd name="connsiteY264" fmla="*/ 4571915 h 5068607"/>
              <a:gd name="connsiteX265" fmla="*/ 4253683 w 5405070"/>
              <a:gd name="connsiteY265" fmla="*/ 4566048 h 5068607"/>
              <a:gd name="connsiteX266" fmla="*/ 4252900 w 5405070"/>
              <a:gd name="connsiteY266" fmla="*/ 4559400 h 5068607"/>
              <a:gd name="connsiteX267" fmla="*/ 4252510 w 5405070"/>
              <a:gd name="connsiteY267" fmla="*/ 4552751 h 5068607"/>
              <a:gd name="connsiteX268" fmla="*/ 4252118 w 5405070"/>
              <a:gd name="connsiteY268" fmla="*/ 4545320 h 5068607"/>
              <a:gd name="connsiteX269" fmla="*/ 4252900 w 5405070"/>
              <a:gd name="connsiteY269" fmla="*/ 4530850 h 5068607"/>
              <a:gd name="connsiteX270" fmla="*/ 4253291 w 5405070"/>
              <a:gd name="connsiteY270" fmla="*/ 4516379 h 5068607"/>
              <a:gd name="connsiteX271" fmla="*/ 4253291 w 5405070"/>
              <a:gd name="connsiteY271" fmla="*/ 4509730 h 5068607"/>
              <a:gd name="connsiteX272" fmla="*/ 4252900 w 5405070"/>
              <a:gd name="connsiteY272" fmla="*/ 4503082 h 5068607"/>
              <a:gd name="connsiteX273" fmla="*/ 4252118 w 5405070"/>
              <a:gd name="connsiteY273" fmla="*/ 4497215 h 5068607"/>
              <a:gd name="connsiteX274" fmla="*/ 4250162 w 5405070"/>
              <a:gd name="connsiteY274" fmla="*/ 4492131 h 5068607"/>
              <a:gd name="connsiteX275" fmla="*/ 4248989 w 5405070"/>
              <a:gd name="connsiteY275" fmla="*/ 4489393 h 5068607"/>
              <a:gd name="connsiteX276" fmla="*/ 4247425 w 5405070"/>
              <a:gd name="connsiteY276" fmla="*/ 4487047 h 5068607"/>
              <a:gd name="connsiteX277" fmla="*/ 4246252 w 5405070"/>
              <a:gd name="connsiteY277" fmla="*/ 4484700 h 5068607"/>
              <a:gd name="connsiteX278" fmla="*/ 4243905 w 5405070"/>
              <a:gd name="connsiteY278" fmla="*/ 4483136 h 5068607"/>
              <a:gd name="connsiteX279" fmla="*/ 4242341 w 5405070"/>
              <a:gd name="connsiteY279" fmla="*/ 4481572 h 5068607"/>
              <a:gd name="connsiteX280" fmla="*/ 4239603 w 5405070"/>
              <a:gd name="connsiteY280" fmla="*/ 4480007 h 5068607"/>
              <a:gd name="connsiteX281" fmla="*/ 4236865 w 5405070"/>
              <a:gd name="connsiteY281" fmla="*/ 4479225 h 5068607"/>
              <a:gd name="connsiteX282" fmla="*/ 4233736 w 5405070"/>
              <a:gd name="connsiteY282" fmla="*/ 4478052 h 5068607"/>
              <a:gd name="connsiteX283" fmla="*/ 4230217 w 5405070"/>
              <a:gd name="connsiteY283" fmla="*/ 4477661 h 5068607"/>
              <a:gd name="connsiteX284" fmla="*/ 4227088 w 5405070"/>
              <a:gd name="connsiteY284" fmla="*/ 4477269 h 5068607"/>
              <a:gd name="connsiteX285" fmla="*/ 4224350 w 5405070"/>
              <a:gd name="connsiteY285" fmla="*/ 4477661 h 5068607"/>
              <a:gd name="connsiteX286" fmla="*/ 4221221 w 5405070"/>
              <a:gd name="connsiteY286" fmla="*/ 4478052 h 5068607"/>
              <a:gd name="connsiteX287" fmla="*/ 4218875 w 5405070"/>
              <a:gd name="connsiteY287" fmla="*/ 4479225 h 5068607"/>
              <a:gd name="connsiteX288" fmla="*/ 4216919 w 5405070"/>
              <a:gd name="connsiteY288" fmla="*/ 4480398 h 5068607"/>
              <a:gd name="connsiteX289" fmla="*/ 4214573 w 5405070"/>
              <a:gd name="connsiteY289" fmla="*/ 4482354 h 5068607"/>
              <a:gd name="connsiteX290" fmla="*/ 4212226 w 5405070"/>
              <a:gd name="connsiteY290" fmla="*/ 4483918 h 5068607"/>
              <a:gd name="connsiteX291" fmla="*/ 4208706 w 5405070"/>
              <a:gd name="connsiteY291" fmla="*/ 4488611 h 5068607"/>
              <a:gd name="connsiteX292" fmla="*/ 4205578 w 5405070"/>
              <a:gd name="connsiteY292" fmla="*/ 4493696 h 5068607"/>
              <a:gd name="connsiteX293" fmla="*/ 4202840 w 5405070"/>
              <a:gd name="connsiteY293" fmla="*/ 4499953 h 5068607"/>
              <a:gd name="connsiteX294" fmla="*/ 4200493 w 5405070"/>
              <a:gd name="connsiteY294" fmla="*/ 4506602 h 5068607"/>
              <a:gd name="connsiteX295" fmla="*/ 4195800 w 5405070"/>
              <a:gd name="connsiteY295" fmla="*/ 4521463 h 5068607"/>
              <a:gd name="connsiteX296" fmla="*/ 4191498 w 5405070"/>
              <a:gd name="connsiteY296" fmla="*/ 4536325 h 5068607"/>
              <a:gd name="connsiteX297" fmla="*/ 4189151 w 5405070"/>
              <a:gd name="connsiteY297" fmla="*/ 4542974 h 5068607"/>
              <a:gd name="connsiteX298" fmla="*/ 4186414 w 5405070"/>
              <a:gd name="connsiteY298" fmla="*/ 4549622 h 5068607"/>
              <a:gd name="connsiteX299" fmla="*/ 4183285 w 5405070"/>
              <a:gd name="connsiteY299" fmla="*/ 4555489 h 5068607"/>
              <a:gd name="connsiteX300" fmla="*/ 4179374 w 5405070"/>
              <a:gd name="connsiteY300" fmla="*/ 4560573 h 5068607"/>
              <a:gd name="connsiteX301" fmla="*/ 4179765 w 5405070"/>
              <a:gd name="connsiteY301" fmla="*/ 4575044 h 5068607"/>
              <a:gd name="connsiteX302" fmla="*/ 4180547 w 5405070"/>
              <a:gd name="connsiteY302" fmla="*/ 4589514 h 5068607"/>
              <a:gd name="connsiteX303" fmla="*/ 4180547 w 5405070"/>
              <a:gd name="connsiteY303" fmla="*/ 4596945 h 5068607"/>
              <a:gd name="connsiteX304" fmla="*/ 4180547 w 5405070"/>
              <a:gd name="connsiteY304" fmla="*/ 4603985 h 5068607"/>
              <a:gd name="connsiteX305" fmla="*/ 4180156 w 5405070"/>
              <a:gd name="connsiteY305" fmla="*/ 4610242 h 5068607"/>
              <a:gd name="connsiteX306" fmla="*/ 4179374 w 5405070"/>
              <a:gd name="connsiteY306" fmla="*/ 4616500 h 5068607"/>
              <a:gd name="connsiteX307" fmla="*/ 4177419 w 5405070"/>
              <a:gd name="connsiteY307" fmla="*/ 4621584 h 5068607"/>
              <a:gd name="connsiteX308" fmla="*/ 4175463 w 5405070"/>
              <a:gd name="connsiteY308" fmla="*/ 4626277 h 5068607"/>
              <a:gd name="connsiteX309" fmla="*/ 4173899 w 5405070"/>
              <a:gd name="connsiteY309" fmla="*/ 4628624 h 5068607"/>
              <a:gd name="connsiteX310" fmla="*/ 4172334 w 5405070"/>
              <a:gd name="connsiteY310" fmla="*/ 4630188 h 5068607"/>
              <a:gd name="connsiteX311" fmla="*/ 4170379 w 5405070"/>
              <a:gd name="connsiteY311" fmla="*/ 4632144 h 5068607"/>
              <a:gd name="connsiteX312" fmla="*/ 4168032 w 5405070"/>
              <a:gd name="connsiteY312" fmla="*/ 4633317 h 5068607"/>
              <a:gd name="connsiteX313" fmla="*/ 4166077 w 5405070"/>
              <a:gd name="connsiteY313" fmla="*/ 4634881 h 5068607"/>
              <a:gd name="connsiteX314" fmla="*/ 4163339 w 5405070"/>
              <a:gd name="connsiteY314" fmla="*/ 4635663 h 5068607"/>
              <a:gd name="connsiteX315" fmla="*/ 4160210 w 5405070"/>
              <a:gd name="connsiteY315" fmla="*/ 4636055 h 5068607"/>
              <a:gd name="connsiteX316" fmla="*/ 4157082 w 5405070"/>
              <a:gd name="connsiteY316" fmla="*/ 4636446 h 5068607"/>
              <a:gd name="connsiteX317" fmla="*/ 4153562 w 5405070"/>
              <a:gd name="connsiteY317" fmla="*/ 4636446 h 5068607"/>
              <a:gd name="connsiteX318" fmla="*/ 4149651 w 5405070"/>
              <a:gd name="connsiteY318" fmla="*/ 4636446 h 5068607"/>
              <a:gd name="connsiteX319" fmla="*/ 4144958 w 5405070"/>
              <a:gd name="connsiteY319" fmla="*/ 4636055 h 5068607"/>
              <a:gd name="connsiteX320" fmla="*/ 4140656 w 5405070"/>
              <a:gd name="connsiteY320" fmla="*/ 4634881 h 5068607"/>
              <a:gd name="connsiteX321" fmla="*/ 4137136 w 5405070"/>
              <a:gd name="connsiteY321" fmla="*/ 4636446 h 5068607"/>
              <a:gd name="connsiteX322" fmla="*/ 4133225 w 5405070"/>
              <a:gd name="connsiteY322" fmla="*/ 4638010 h 5068607"/>
              <a:gd name="connsiteX323" fmla="*/ 4129705 w 5405070"/>
              <a:gd name="connsiteY323" fmla="*/ 4638792 h 5068607"/>
              <a:gd name="connsiteX324" fmla="*/ 4125794 w 5405070"/>
              <a:gd name="connsiteY324" fmla="*/ 4639183 h 5068607"/>
              <a:gd name="connsiteX325" fmla="*/ 4116408 w 5405070"/>
              <a:gd name="connsiteY325" fmla="*/ 4643094 h 5068607"/>
              <a:gd name="connsiteX326" fmla="*/ 4106630 w 5405070"/>
              <a:gd name="connsiteY326" fmla="*/ 4647005 h 5068607"/>
              <a:gd name="connsiteX327" fmla="*/ 4096853 w 5405070"/>
              <a:gd name="connsiteY327" fmla="*/ 4650916 h 5068607"/>
              <a:gd name="connsiteX328" fmla="*/ 4087466 w 5405070"/>
              <a:gd name="connsiteY328" fmla="*/ 4654045 h 5068607"/>
              <a:gd name="connsiteX329" fmla="*/ 4077689 w 5405070"/>
              <a:gd name="connsiteY329" fmla="*/ 4657174 h 5068607"/>
              <a:gd name="connsiteX330" fmla="*/ 4068303 w 5405070"/>
              <a:gd name="connsiteY330" fmla="*/ 4659129 h 5068607"/>
              <a:gd name="connsiteX331" fmla="*/ 4058525 w 5405070"/>
              <a:gd name="connsiteY331" fmla="*/ 4661476 h 5068607"/>
              <a:gd name="connsiteX332" fmla="*/ 4048748 w 5405070"/>
              <a:gd name="connsiteY332" fmla="*/ 4663431 h 5068607"/>
              <a:gd name="connsiteX333" fmla="*/ 4039362 w 5405070"/>
              <a:gd name="connsiteY333" fmla="*/ 4664605 h 5068607"/>
              <a:gd name="connsiteX334" fmla="*/ 4029584 w 5405070"/>
              <a:gd name="connsiteY334" fmla="*/ 4665387 h 5068607"/>
              <a:gd name="connsiteX335" fmla="*/ 4010029 w 5405070"/>
              <a:gd name="connsiteY335" fmla="*/ 4667342 h 5068607"/>
              <a:gd name="connsiteX336" fmla="*/ 3990866 w 5405070"/>
              <a:gd name="connsiteY336" fmla="*/ 4667733 h 5068607"/>
              <a:gd name="connsiteX337" fmla="*/ 3970920 w 5405070"/>
              <a:gd name="connsiteY337" fmla="*/ 4667342 h 5068607"/>
              <a:gd name="connsiteX338" fmla="*/ 3951756 w 5405070"/>
              <a:gd name="connsiteY338" fmla="*/ 4666560 h 5068607"/>
              <a:gd name="connsiteX339" fmla="*/ 3932201 w 5405070"/>
              <a:gd name="connsiteY339" fmla="*/ 4664605 h 5068607"/>
              <a:gd name="connsiteX340" fmla="*/ 3912646 w 5405070"/>
              <a:gd name="connsiteY340" fmla="*/ 4662649 h 5068607"/>
              <a:gd name="connsiteX341" fmla="*/ 3893483 w 5405070"/>
              <a:gd name="connsiteY341" fmla="*/ 4661085 h 5068607"/>
              <a:gd name="connsiteX342" fmla="*/ 3854373 w 5405070"/>
              <a:gd name="connsiteY342" fmla="*/ 4656392 h 5068607"/>
              <a:gd name="connsiteX343" fmla="*/ 3835209 w 5405070"/>
              <a:gd name="connsiteY343" fmla="*/ 4654827 h 5068607"/>
              <a:gd name="connsiteX344" fmla="*/ 3815655 w 5405070"/>
              <a:gd name="connsiteY344" fmla="*/ 4653263 h 5068607"/>
              <a:gd name="connsiteX345" fmla="*/ 3811744 w 5405070"/>
              <a:gd name="connsiteY345" fmla="*/ 4652872 h 5068607"/>
              <a:gd name="connsiteX346" fmla="*/ 3808224 w 5405070"/>
              <a:gd name="connsiteY346" fmla="*/ 4652089 h 5068607"/>
              <a:gd name="connsiteX347" fmla="*/ 3804704 w 5405070"/>
              <a:gd name="connsiteY347" fmla="*/ 4650916 h 5068607"/>
              <a:gd name="connsiteX348" fmla="*/ 3801184 w 5405070"/>
              <a:gd name="connsiteY348" fmla="*/ 4649352 h 5068607"/>
              <a:gd name="connsiteX349" fmla="*/ 3798055 w 5405070"/>
              <a:gd name="connsiteY349" fmla="*/ 4647787 h 5068607"/>
              <a:gd name="connsiteX350" fmla="*/ 3795318 w 5405070"/>
              <a:gd name="connsiteY350" fmla="*/ 4645441 h 5068607"/>
              <a:gd name="connsiteX351" fmla="*/ 3792189 w 5405070"/>
              <a:gd name="connsiteY351" fmla="*/ 4643094 h 5068607"/>
              <a:gd name="connsiteX352" fmla="*/ 3789451 w 5405070"/>
              <a:gd name="connsiteY352" fmla="*/ 4640357 h 5068607"/>
              <a:gd name="connsiteX353" fmla="*/ 3784758 w 5405070"/>
              <a:gd name="connsiteY353" fmla="*/ 4634881 h 5068607"/>
              <a:gd name="connsiteX354" fmla="*/ 3780847 w 5405070"/>
              <a:gd name="connsiteY354" fmla="*/ 4627450 h 5068607"/>
              <a:gd name="connsiteX355" fmla="*/ 3776545 w 5405070"/>
              <a:gd name="connsiteY355" fmla="*/ 4620020 h 5068607"/>
              <a:gd name="connsiteX356" fmla="*/ 3773416 w 5405070"/>
              <a:gd name="connsiteY356" fmla="*/ 4611807 h 5068607"/>
              <a:gd name="connsiteX357" fmla="*/ 3770678 w 5405070"/>
              <a:gd name="connsiteY357" fmla="*/ 4603202 h 5068607"/>
              <a:gd name="connsiteX358" fmla="*/ 3768332 w 5405070"/>
              <a:gd name="connsiteY358" fmla="*/ 4593816 h 5068607"/>
              <a:gd name="connsiteX359" fmla="*/ 3765985 w 5405070"/>
              <a:gd name="connsiteY359" fmla="*/ 4584430 h 5068607"/>
              <a:gd name="connsiteX360" fmla="*/ 3764030 w 5405070"/>
              <a:gd name="connsiteY360" fmla="*/ 4575044 h 5068607"/>
              <a:gd name="connsiteX361" fmla="*/ 3761683 w 5405070"/>
              <a:gd name="connsiteY361" fmla="*/ 4555489 h 5068607"/>
              <a:gd name="connsiteX362" fmla="*/ 3759728 w 5405070"/>
              <a:gd name="connsiteY362" fmla="*/ 4537107 h 5068607"/>
              <a:gd name="connsiteX363" fmla="*/ 3757381 w 5405070"/>
              <a:gd name="connsiteY363" fmla="*/ 4506211 h 5068607"/>
              <a:gd name="connsiteX364" fmla="*/ 3755817 w 5405070"/>
              <a:gd name="connsiteY364" fmla="*/ 4475314 h 5068607"/>
              <a:gd name="connsiteX365" fmla="*/ 3754252 w 5405070"/>
              <a:gd name="connsiteY365" fmla="*/ 4444808 h 5068607"/>
              <a:gd name="connsiteX366" fmla="*/ 3753470 w 5405070"/>
              <a:gd name="connsiteY366" fmla="*/ 4413912 h 5068607"/>
              <a:gd name="connsiteX367" fmla="*/ 3752297 w 5405070"/>
              <a:gd name="connsiteY367" fmla="*/ 4352119 h 5068607"/>
              <a:gd name="connsiteX368" fmla="*/ 3750733 w 5405070"/>
              <a:gd name="connsiteY368" fmla="*/ 4290325 h 5068607"/>
              <a:gd name="connsiteX369" fmla="*/ 3745257 w 5405070"/>
              <a:gd name="connsiteY369" fmla="*/ 4261775 h 5068607"/>
              <a:gd name="connsiteX370" fmla="*/ 3740173 w 5405070"/>
              <a:gd name="connsiteY370" fmla="*/ 4233616 h 5068607"/>
              <a:gd name="connsiteX371" fmla="*/ 3734307 w 5405070"/>
              <a:gd name="connsiteY371" fmla="*/ 4205066 h 5068607"/>
              <a:gd name="connsiteX372" fmla="*/ 3731960 w 5405070"/>
              <a:gd name="connsiteY372" fmla="*/ 4190987 h 5068607"/>
              <a:gd name="connsiteX373" fmla="*/ 3730004 w 5405070"/>
              <a:gd name="connsiteY373" fmla="*/ 4176908 h 5068607"/>
              <a:gd name="connsiteX374" fmla="*/ 3727658 w 5405070"/>
              <a:gd name="connsiteY374" fmla="*/ 4162437 h 5068607"/>
              <a:gd name="connsiteX375" fmla="*/ 3726093 w 5405070"/>
              <a:gd name="connsiteY375" fmla="*/ 4148358 h 5068607"/>
              <a:gd name="connsiteX376" fmla="*/ 3725311 w 5405070"/>
              <a:gd name="connsiteY376" fmla="*/ 4133887 h 5068607"/>
              <a:gd name="connsiteX377" fmla="*/ 3725311 w 5405070"/>
              <a:gd name="connsiteY377" fmla="*/ 4119025 h 5068607"/>
              <a:gd name="connsiteX378" fmla="*/ 3725702 w 5405070"/>
              <a:gd name="connsiteY378" fmla="*/ 4104555 h 5068607"/>
              <a:gd name="connsiteX379" fmla="*/ 3726876 w 5405070"/>
              <a:gd name="connsiteY379" fmla="*/ 4089693 h 5068607"/>
              <a:gd name="connsiteX380" fmla="*/ 3728831 w 5405070"/>
              <a:gd name="connsiteY380" fmla="*/ 4075223 h 5068607"/>
              <a:gd name="connsiteX381" fmla="*/ 3731960 w 5405070"/>
              <a:gd name="connsiteY381" fmla="*/ 4059970 h 5068607"/>
              <a:gd name="connsiteX382" fmla="*/ 3724920 w 5405070"/>
              <a:gd name="connsiteY382" fmla="*/ 3898447 h 5068607"/>
              <a:gd name="connsiteX383" fmla="*/ 3717880 w 5405070"/>
              <a:gd name="connsiteY383" fmla="*/ 3736924 h 5068607"/>
              <a:gd name="connsiteX384" fmla="*/ 3714361 w 5405070"/>
              <a:gd name="connsiteY384" fmla="*/ 3732231 h 5068607"/>
              <a:gd name="connsiteX385" fmla="*/ 3711232 w 5405070"/>
              <a:gd name="connsiteY385" fmla="*/ 3727929 h 5068607"/>
              <a:gd name="connsiteX386" fmla="*/ 3708103 w 5405070"/>
              <a:gd name="connsiteY386" fmla="*/ 3724800 h 5068607"/>
              <a:gd name="connsiteX387" fmla="*/ 3705365 w 5405070"/>
              <a:gd name="connsiteY387" fmla="*/ 3722454 h 5068607"/>
              <a:gd name="connsiteX388" fmla="*/ 3702628 w 5405070"/>
              <a:gd name="connsiteY388" fmla="*/ 3720498 h 5068607"/>
              <a:gd name="connsiteX389" fmla="*/ 3699890 w 5405070"/>
              <a:gd name="connsiteY389" fmla="*/ 3719325 h 5068607"/>
              <a:gd name="connsiteX390" fmla="*/ 3697152 w 5405070"/>
              <a:gd name="connsiteY390" fmla="*/ 3718152 h 5068607"/>
              <a:gd name="connsiteX391" fmla="*/ 3694806 w 5405070"/>
              <a:gd name="connsiteY391" fmla="*/ 3718152 h 5068607"/>
              <a:gd name="connsiteX392" fmla="*/ 3692459 w 5405070"/>
              <a:gd name="connsiteY392" fmla="*/ 3718543 h 5068607"/>
              <a:gd name="connsiteX393" fmla="*/ 3689722 w 5405070"/>
              <a:gd name="connsiteY393" fmla="*/ 3719325 h 5068607"/>
              <a:gd name="connsiteX394" fmla="*/ 3687375 w 5405070"/>
              <a:gd name="connsiteY394" fmla="*/ 3720498 h 5068607"/>
              <a:gd name="connsiteX395" fmla="*/ 3685419 w 5405070"/>
              <a:gd name="connsiteY395" fmla="*/ 3721671 h 5068607"/>
              <a:gd name="connsiteX396" fmla="*/ 3680726 w 5405070"/>
              <a:gd name="connsiteY396" fmla="*/ 3725974 h 5068607"/>
              <a:gd name="connsiteX397" fmla="*/ 3676815 w 5405070"/>
              <a:gd name="connsiteY397" fmla="*/ 3730667 h 5068607"/>
              <a:gd name="connsiteX398" fmla="*/ 3668602 w 5405070"/>
              <a:gd name="connsiteY398" fmla="*/ 3741617 h 5068607"/>
              <a:gd name="connsiteX399" fmla="*/ 3664691 w 5405070"/>
              <a:gd name="connsiteY399" fmla="*/ 3746702 h 5068607"/>
              <a:gd name="connsiteX400" fmla="*/ 3660389 w 5405070"/>
              <a:gd name="connsiteY400" fmla="*/ 3751786 h 5068607"/>
              <a:gd name="connsiteX401" fmla="*/ 3656087 w 5405070"/>
              <a:gd name="connsiteY401" fmla="*/ 3755697 h 5068607"/>
              <a:gd name="connsiteX402" fmla="*/ 3654132 w 5405070"/>
              <a:gd name="connsiteY402" fmla="*/ 3757652 h 5068607"/>
              <a:gd name="connsiteX403" fmla="*/ 3651785 w 5405070"/>
              <a:gd name="connsiteY403" fmla="*/ 3758826 h 5068607"/>
              <a:gd name="connsiteX404" fmla="*/ 3649048 w 5405070"/>
              <a:gd name="connsiteY404" fmla="*/ 3759608 h 5068607"/>
              <a:gd name="connsiteX405" fmla="*/ 3647092 w 5405070"/>
              <a:gd name="connsiteY405" fmla="*/ 3760390 h 5068607"/>
              <a:gd name="connsiteX406" fmla="*/ 3644354 w 5405070"/>
              <a:gd name="connsiteY406" fmla="*/ 3760390 h 5068607"/>
              <a:gd name="connsiteX407" fmla="*/ 3641617 w 5405070"/>
              <a:gd name="connsiteY407" fmla="*/ 3759608 h 5068607"/>
              <a:gd name="connsiteX408" fmla="*/ 3629102 w 5405070"/>
              <a:gd name="connsiteY408" fmla="*/ 3768212 h 5068607"/>
              <a:gd name="connsiteX409" fmla="*/ 3622453 w 5405070"/>
              <a:gd name="connsiteY409" fmla="*/ 3771732 h 5068607"/>
              <a:gd name="connsiteX410" fmla="*/ 3616195 w 5405070"/>
              <a:gd name="connsiteY410" fmla="*/ 3775252 h 5068607"/>
              <a:gd name="connsiteX411" fmla="*/ 3609938 w 5405070"/>
              <a:gd name="connsiteY411" fmla="*/ 3778380 h 5068607"/>
              <a:gd name="connsiteX412" fmla="*/ 3603680 w 5405070"/>
              <a:gd name="connsiteY412" fmla="*/ 3781118 h 5068607"/>
              <a:gd name="connsiteX413" fmla="*/ 3597423 w 5405070"/>
              <a:gd name="connsiteY413" fmla="*/ 3783074 h 5068607"/>
              <a:gd name="connsiteX414" fmla="*/ 3591556 w 5405070"/>
              <a:gd name="connsiteY414" fmla="*/ 3783465 h 5068607"/>
              <a:gd name="connsiteX415" fmla="*/ 3588428 w 5405070"/>
              <a:gd name="connsiteY415" fmla="*/ 3783465 h 5068607"/>
              <a:gd name="connsiteX416" fmla="*/ 3585690 w 5405070"/>
              <a:gd name="connsiteY416" fmla="*/ 3783465 h 5068607"/>
              <a:gd name="connsiteX417" fmla="*/ 3582561 w 5405070"/>
              <a:gd name="connsiteY417" fmla="*/ 3782683 h 5068607"/>
              <a:gd name="connsiteX418" fmla="*/ 3579823 w 5405070"/>
              <a:gd name="connsiteY418" fmla="*/ 3781509 h 5068607"/>
              <a:gd name="connsiteX419" fmla="*/ 3577477 w 5405070"/>
              <a:gd name="connsiteY419" fmla="*/ 3780336 h 5068607"/>
              <a:gd name="connsiteX420" fmla="*/ 3574348 w 5405070"/>
              <a:gd name="connsiteY420" fmla="*/ 3778772 h 5068607"/>
              <a:gd name="connsiteX421" fmla="*/ 3571611 w 5405070"/>
              <a:gd name="connsiteY421" fmla="*/ 3776816 h 5068607"/>
              <a:gd name="connsiteX422" fmla="*/ 3569264 w 5405070"/>
              <a:gd name="connsiteY422" fmla="*/ 3774469 h 5068607"/>
              <a:gd name="connsiteX423" fmla="*/ 3566526 w 5405070"/>
              <a:gd name="connsiteY423" fmla="*/ 3771341 h 5068607"/>
              <a:gd name="connsiteX424" fmla="*/ 3563789 w 5405070"/>
              <a:gd name="connsiteY424" fmla="*/ 3768212 h 5068607"/>
              <a:gd name="connsiteX425" fmla="*/ 3561833 w 5405070"/>
              <a:gd name="connsiteY425" fmla="*/ 3764692 h 5068607"/>
              <a:gd name="connsiteX426" fmla="*/ 3559096 w 5405070"/>
              <a:gd name="connsiteY426" fmla="*/ 3760390 h 5068607"/>
              <a:gd name="connsiteX427" fmla="*/ 3556749 w 5405070"/>
              <a:gd name="connsiteY427" fmla="*/ 3755697 h 5068607"/>
              <a:gd name="connsiteX428" fmla="*/ 3554402 w 5405070"/>
              <a:gd name="connsiteY428" fmla="*/ 3750222 h 5068607"/>
              <a:gd name="connsiteX429" fmla="*/ 3550100 w 5405070"/>
              <a:gd name="connsiteY429" fmla="*/ 3738489 h 5068607"/>
              <a:gd name="connsiteX430" fmla="*/ 3543843 w 5405070"/>
              <a:gd name="connsiteY430" fmla="*/ 3749439 h 5068607"/>
              <a:gd name="connsiteX431" fmla="*/ 3537194 w 5405070"/>
              <a:gd name="connsiteY431" fmla="*/ 3759608 h 5068607"/>
              <a:gd name="connsiteX432" fmla="*/ 3530545 w 5405070"/>
              <a:gd name="connsiteY432" fmla="*/ 3768603 h 5068607"/>
              <a:gd name="connsiteX433" fmla="*/ 3523897 w 5405070"/>
              <a:gd name="connsiteY433" fmla="*/ 3776816 h 5068607"/>
              <a:gd name="connsiteX434" fmla="*/ 3516857 w 5405070"/>
              <a:gd name="connsiteY434" fmla="*/ 3783856 h 5068607"/>
              <a:gd name="connsiteX435" fmla="*/ 3509817 w 5405070"/>
              <a:gd name="connsiteY435" fmla="*/ 3790113 h 5068607"/>
              <a:gd name="connsiteX436" fmla="*/ 3502778 w 5405070"/>
              <a:gd name="connsiteY436" fmla="*/ 3795980 h 5068607"/>
              <a:gd name="connsiteX437" fmla="*/ 3495738 w 5405070"/>
              <a:gd name="connsiteY437" fmla="*/ 3800282 h 5068607"/>
              <a:gd name="connsiteX438" fmla="*/ 3488307 w 5405070"/>
              <a:gd name="connsiteY438" fmla="*/ 3804193 h 5068607"/>
              <a:gd name="connsiteX439" fmla="*/ 3480876 w 5405070"/>
              <a:gd name="connsiteY439" fmla="*/ 3807322 h 5068607"/>
              <a:gd name="connsiteX440" fmla="*/ 3473445 w 5405070"/>
              <a:gd name="connsiteY440" fmla="*/ 3810059 h 5068607"/>
              <a:gd name="connsiteX441" fmla="*/ 3466015 w 5405070"/>
              <a:gd name="connsiteY441" fmla="*/ 3812406 h 5068607"/>
              <a:gd name="connsiteX442" fmla="*/ 3458193 w 5405070"/>
              <a:gd name="connsiteY442" fmla="*/ 3813579 h 5068607"/>
              <a:gd name="connsiteX443" fmla="*/ 3450762 w 5405070"/>
              <a:gd name="connsiteY443" fmla="*/ 3814752 h 5068607"/>
              <a:gd name="connsiteX444" fmla="*/ 3442940 w 5405070"/>
              <a:gd name="connsiteY444" fmla="*/ 3815143 h 5068607"/>
              <a:gd name="connsiteX445" fmla="*/ 3435118 w 5405070"/>
              <a:gd name="connsiteY445" fmla="*/ 3815143 h 5068607"/>
              <a:gd name="connsiteX446" fmla="*/ 3427687 w 5405070"/>
              <a:gd name="connsiteY446" fmla="*/ 3814752 h 5068607"/>
              <a:gd name="connsiteX447" fmla="*/ 3419474 w 5405070"/>
              <a:gd name="connsiteY447" fmla="*/ 3813970 h 5068607"/>
              <a:gd name="connsiteX448" fmla="*/ 3412043 w 5405070"/>
              <a:gd name="connsiteY448" fmla="*/ 3812797 h 5068607"/>
              <a:gd name="connsiteX449" fmla="*/ 3403830 w 5405070"/>
              <a:gd name="connsiteY449" fmla="*/ 3811624 h 5068607"/>
              <a:gd name="connsiteX450" fmla="*/ 3387795 w 5405070"/>
              <a:gd name="connsiteY450" fmla="*/ 3808495 h 5068607"/>
              <a:gd name="connsiteX451" fmla="*/ 3371760 w 5405070"/>
              <a:gd name="connsiteY451" fmla="*/ 3804193 h 5068607"/>
              <a:gd name="connsiteX452" fmla="*/ 3340082 w 5405070"/>
              <a:gd name="connsiteY452" fmla="*/ 3796762 h 5068607"/>
              <a:gd name="connsiteX453" fmla="*/ 3324047 w 5405070"/>
              <a:gd name="connsiteY453" fmla="*/ 3793633 h 5068607"/>
              <a:gd name="connsiteX454" fmla="*/ 3308403 w 5405070"/>
              <a:gd name="connsiteY454" fmla="*/ 3790896 h 5068607"/>
              <a:gd name="connsiteX455" fmla="*/ 3299799 w 5405070"/>
              <a:gd name="connsiteY455" fmla="*/ 3765083 h 5068607"/>
              <a:gd name="connsiteX456" fmla="*/ 3291195 w 5405070"/>
              <a:gd name="connsiteY456" fmla="*/ 3739271 h 5068607"/>
              <a:gd name="connsiteX457" fmla="*/ 3273204 w 5405070"/>
              <a:gd name="connsiteY457" fmla="*/ 3688428 h 5068607"/>
              <a:gd name="connsiteX458" fmla="*/ 3264209 w 5405070"/>
              <a:gd name="connsiteY458" fmla="*/ 3662616 h 5068607"/>
              <a:gd name="connsiteX459" fmla="*/ 3255214 w 5405070"/>
              <a:gd name="connsiteY459" fmla="*/ 3637195 h 5068607"/>
              <a:gd name="connsiteX460" fmla="*/ 3247392 w 5405070"/>
              <a:gd name="connsiteY460" fmla="*/ 3611382 h 5068607"/>
              <a:gd name="connsiteX461" fmla="*/ 3239179 w 5405070"/>
              <a:gd name="connsiteY461" fmla="*/ 3584788 h 5068607"/>
              <a:gd name="connsiteX462" fmla="*/ 3232530 w 5405070"/>
              <a:gd name="connsiteY462" fmla="*/ 3558584 h 5068607"/>
              <a:gd name="connsiteX463" fmla="*/ 3226272 w 5405070"/>
              <a:gd name="connsiteY463" fmla="*/ 3532381 h 5068607"/>
              <a:gd name="connsiteX464" fmla="*/ 3223535 w 5405070"/>
              <a:gd name="connsiteY464" fmla="*/ 3518693 h 5068607"/>
              <a:gd name="connsiteX465" fmla="*/ 3221579 w 5405070"/>
              <a:gd name="connsiteY465" fmla="*/ 3505004 h 5068607"/>
              <a:gd name="connsiteX466" fmla="*/ 3219233 w 5405070"/>
              <a:gd name="connsiteY466" fmla="*/ 3491316 h 5068607"/>
              <a:gd name="connsiteX467" fmla="*/ 3217277 w 5405070"/>
              <a:gd name="connsiteY467" fmla="*/ 3477627 h 5068607"/>
              <a:gd name="connsiteX468" fmla="*/ 3215713 w 5405070"/>
              <a:gd name="connsiteY468" fmla="*/ 3463548 h 5068607"/>
              <a:gd name="connsiteX469" fmla="*/ 3214931 w 5405070"/>
              <a:gd name="connsiteY469" fmla="*/ 3449468 h 5068607"/>
              <a:gd name="connsiteX470" fmla="*/ 3213757 w 5405070"/>
              <a:gd name="connsiteY470" fmla="*/ 3434998 h 5068607"/>
              <a:gd name="connsiteX471" fmla="*/ 3213757 w 5405070"/>
              <a:gd name="connsiteY471" fmla="*/ 3420918 h 5068607"/>
              <a:gd name="connsiteX472" fmla="*/ 3213757 w 5405070"/>
              <a:gd name="connsiteY472" fmla="*/ 3406057 h 5068607"/>
              <a:gd name="connsiteX473" fmla="*/ 3214149 w 5405070"/>
              <a:gd name="connsiteY473" fmla="*/ 3391586 h 5068607"/>
              <a:gd name="connsiteX474" fmla="*/ 3215322 w 5405070"/>
              <a:gd name="connsiteY474" fmla="*/ 3376725 h 5068607"/>
              <a:gd name="connsiteX475" fmla="*/ 3216886 w 5405070"/>
              <a:gd name="connsiteY475" fmla="*/ 3361472 h 5068607"/>
              <a:gd name="connsiteX476" fmla="*/ 3213757 w 5405070"/>
              <a:gd name="connsiteY476" fmla="*/ 3355605 h 5068607"/>
              <a:gd name="connsiteX477" fmla="*/ 3211411 w 5405070"/>
              <a:gd name="connsiteY477" fmla="*/ 3350521 h 5068607"/>
              <a:gd name="connsiteX478" fmla="*/ 3209455 w 5405070"/>
              <a:gd name="connsiteY478" fmla="*/ 3344655 h 5068607"/>
              <a:gd name="connsiteX479" fmla="*/ 3207500 w 5405070"/>
              <a:gd name="connsiteY479" fmla="*/ 3338397 h 5068607"/>
              <a:gd name="connsiteX480" fmla="*/ 3205936 w 5405070"/>
              <a:gd name="connsiteY480" fmla="*/ 3332140 h 5068607"/>
              <a:gd name="connsiteX481" fmla="*/ 3204371 w 5405070"/>
              <a:gd name="connsiteY481" fmla="*/ 3325882 h 5068607"/>
              <a:gd name="connsiteX482" fmla="*/ 3202807 w 5405070"/>
              <a:gd name="connsiteY482" fmla="*/ 3312976 h 5068607"/>
              <a:gd name="connsiteX483" fmla="*/ 3202025 w 5405070"/>
              <a:gd name="connsiteY483" fmla="*/ 3299679 h 5068607"/>
              <a:gd name="connsiteX484" fmla="*/ 3200851 w 5405070"/>
              <a:gd name="connsiteY484" fmla="*/ 3285991 h 5068607"/>
              <a:gd name="connsiteX485" fmla="*/ 3200069 w 5405070"/>
              <a:gd name="connsiteY485" fmla="*/ 3259005 h 5068607"/>
              <a:gd name="connsiteX486" fmla="*/ 3199287 w 5405070"/>
              <a:gd name="connsiteY486" fmla="*/ 3245708 h 5068607"/>
              <a:gd name="connsiteX487" fmla="*/ 3197723 w 5405070"/>
              <a:gd name="connsiteY487" fmla="*/ 3232019 h 5068607"/>
              <a:gd name="connsiteX488" fmla="*/ 3195767 w 5405070"/>
              <a:gd name="connsiteY488" fmla="*/ 3219113 h 5068607"/>
              <a:gd name="connsiteX489" fmla="*/ 3194203 w 5405070"/>
              <a:gd name="connsiteY489" fmla="*/ 3212856 h 5068607"/>
              <a:gd name="connsiteX490" fmla="*/ 3192638 w 5405070"/>
              <a:gd name="connsiteY490" fmla="*/ 3207380 h 5068607"/>
              <a:gd name="connsiteX491" fmla="*/ 3190292 w 5405070"/>
              <a:gd name="connsiteY491" fmla="*/ 3201123 h 5068607"/>
              <a:gd name="connsiteX492" fmla="*/ 3187945 w 5405070"/>
              <a:gd name="connsiteY492" fmla="*/ 3195256 h 5068607"/>
              <a:gd name="connsiteX493" fmla="*/ 3185207 w 5405070"/>
              <a:gd name="connsiteY493" fmla="*/ 3189781 h 5068607"/>
              <a:gd name="connsiteX494" fmla="*/ 3181688 w 5405070"/>
              <a:gd name="connsiteY494" fmla="*/ 3184305 h 5068607"/>
              <a:gd name="connsiteX495" fmla="*/ 3178168 w 5405070"/>
              <a:gd name="connsiteY495" fmla="*/ 3179221 h 5068607"/>
              <a:gd name="connsiteX496" fmla="*/ 3174257 w 5405070"/>
              <a:gd name="connsiteY496" fmla="*/ 3174137 h 5068607"/>
              <a:gd name="connsiteX497" fmla="*/ 3169564 w 5405070"/>
              <a:gd name="connsiteY497" fmla="*/ 3169444 h 5068607"/>
              <a:gd name="connsiteX498" fmla="*/ 3164479 w 5405070"/>
              <a:gd name="connsiteY498" fmla="*/ 3164751 h 5068607"/>
              <a:gd name="connsiteX499" fmla="*/ 3162915 w 5405070"/>
              <a:gd name="connsiteY499" fmla="*/ 3259396 h 5068607"/>
              <a:gd name="connsiteX500" fmla="*/ 3161741 w 5405070"/>
              <a:gd name="connsiteY500" fmla="*/ 3306328 h 5068607"/>
              <a:gd name="connsiteX501" fmla="*/ 3160568 w 5405070"/>
              <a:gd name="connsiteY501" fmla="*/ 3353650 h 5068607"/>
              <a:gd name="connsiteX502" fmla="*/ 3158613 w 5405070"/>
              <a:gd name="connsiteY502" fmla="*/ 3400190 h 5068607"/>
              <a:gd name="connsiteX503" fmla="*/ 3156266 w 5405070"/>
              <a:gd name="connsiteY503" fmla="*/ 3447122 h 5068607"/>
              <a:gd name="connsiteX504" fmla="*/ 3154311 w 5405070"/>
              <a:gd name="connsiteY504" fmla="*/ 3494053 h 5068607"/>
              <a:gd name="connsiteX505" fmla="*/ 3151182 w 5405070"/>
              <a:gd name="connsiteY505" fmla="*/ 3540985 h 5068607"/>
              <a:gd name="connsiteX506" fmla="*/ 3147271 w 5405070"/>
              <a:gd name="connsiteY506" fmla="*/ 3587525 h 5068607"/>
              <a:gd name="connsiteX507" fmla="*/ 3143360 w 5405070"/>
              <a:gd name="connsiteY507" fmla="*/ 3634066 h 5068607"/>
              <a:gd name="connsiteX508" fmla="*/ 3139058 w 5405070"/>
              <a:gd name="connsiteY508" fmla="*/ 3680997 h 5068607"/>
              <a:gd name="connsiteX509" fmla="*/ 3133974 w 5405070"/>
              <a:gd name="connsiteY509" fmla="*/ 3727147 h 5068607"/>
              <a:gd name="connsiteX510" fmla="*/ 3128107 w 5405070"/>
              <a:gd name="connsiteY510" fmla="*/ 3773687 h 5068607"/>
              <a:gd name="connsiteX511" fmla="*/ 3121459 w 5405070"/>
              <a:gd name="connsiteY511" fmla="*/ 3819837 h 5068607"/>
              <a:gd name="connsiteX512" fmla="*/ 3114419 w 5405070"/>
              <a:gd name="connsiteY512" fmla="*/ 3865986 h 5068607"/>
              <a:gd name="connsiteX513" fmla="*/ 3106597 w 5405070"/>
              <a:gd name="connsiteY513" fmla="*/ 3912135 h 5068607"/>
              <a:gd name="connsiteX514" fmla="*/ 3105033 w 5405070"/>
              <a:gd name="connsiteY514" fmla="*/ 3936774 h 5068607"/>
              <a:gd name="connsiteX515" fmla="*/ 3103468 w 5405070"/>
              <a:gd name="connsiteY515" fmla="*/ 3961413 h 5068607"/>
              <a:gd name="connsiteX516" fmla="*/ 3100731 w 5405070"/>
              <a:gd name="connsiteY516" fmla="*/ 3985270 h 5068607"/>
              <a:gd name="connsiteX517" fmla="*/ 3097211 w 5405070"/>
              <a:gd name="connsiteY517" fmla="*/ 4009518 h 5068607"/>
              <a:gd name="connsiteX518" fmla="*/ 3092909 w 5405070"/>
              <a:gd name="connsiteY518" fmla="*/ 4032984 h 5068607"/>
              <a:gd name="connsiteX519" fmla="*/ 3088607 w 5405070"/>
              <a:gd name="connsiteY519" fmla="*/ 4056841 h 5068607"/>
              <a:gd name="connsiteX520" fmla="*/ 3083522 w 5405070"/>
              <a:gd name="connsiteY520" fmla="*/ 4079916 h 5068607"/>
              <a:gd name="connsiteX521" fmla="*/ 3078829 w 5405070"/>
              <a:gd name="connsiteY521" fmla="*/ 4102990 h 5068607"/>
              <a:gd name="connsiteX522" fmla="*/ 3072963 w 5405070"/>
              <a:gd name="connsiteY522" fmla="*/ 4126456 h 5068607"/>
              <a:gd name="connsiteX523" fmla="*/ 3067096 w 5405070"/>
              <a:gd name="connsiteY523" fmla="*/ 4149531 h 5068607"/>
              <a:gd name="connsiteX524" fmla="*/ 3055755 w 5405070"/>
              <a:gd name="connsiteY524" fmla="*/ 4195289 h 5068607"/>
              <a:gd name="connsiteX525" fmla="*/ 3043631 w 5405070"/>
              <a:gd name="connsiteY525" fmla="*/ 4241438 h 5068607"/>
              <a:gd name="connsiteX526" fmla="*/ 3031898 w 5405070"/>
              <a:gd name="connsiteY526" fmla="*/ 4287197 h 5068607"/>
              <a:gd name="connsiteX527" fmla="*/ 3031507 w 5405070"/>
              <a:gd name="connsiteY527" fmla="*/ 4298147 h 5068607"/>
              <a:gd name="connsiteX528" fmla="*/ 3030724 w 5405070"/>
              <a:gd name="connsiteY528" fmla="*/ 4308316 h 5068607"/>
              <a:gd name="connsiteX529" fmla="*/ 3028378 w 5405070"/>
              <a:gd name="connsiteY529" fmla="*/ 4318093 h 5068607"/>
              <a:gd name="connsiteX530" fmla="*/ 3026031 w 5405070"/>
              <a:gd name="connsiteY530" fmla="*/ 4327480 h 5068607"/>
              <a:gd name="connsiteX531" fmla="*/ 3022511 w 5405070"/>
              <a:gd name="connsiteY531" fmla="*/ 4336475 h 5068607"/>
              <a:gd name="connsiteX532" fmla="*/ 3018992 w 5405070"/>
              <a:gd name="connsiteY532" fmla="*/ 4344688 h 5068607"/>
              <a:gd name="connsiteX533" fmla="*/ 3014689 w 5405070"/>
              <a:gd name="connsiteY533" fmla="*/ 4353292 h 5068607"/>
              <a:gd name="connsiteX534" fmla="*/ 3009605 w 5405070"/>
              <a:gd name="connsiteY534" fmla="*/ 4361896 h 5068607"/>
              <a:gd name="connsiteX535" fmla="*/ 3006476 w 5405070"/>
              <a:gd name="connsiteY535" fmla="*/ 4365025 h 5068607"/>
              <a:gd name="connsiteX536" fmla="*/ 3002957 w 5405070"/>
              <a:gd name="connsiteY536" fmla="*/ 4368545 h 5068607"/>
              <a:gd name="connsiteX537" fmla="*/ 2997090 w 5405070"/>
              <a:gd name="connsiteY537" fmla="*/ 4375584 h 5068607"/>
              <a:gd name="connsiteX538" fmla="*/ 2991224 w 5405070"/>
              <a:gd name="connsiteY538" fmla="*/ 4384189 h 5068607"/>
              <a:gd name="connsiteX539" fmla="*/ 2986139 w 5405070"/>
              <a:gd name="connsiteY539" fmla="*/ 4392402 h 5068607"/>
              <a:gd name="connsiteX540" fmla="*/ 2981055 w 5405070"/>
              <a:gd name="connsiteY540" fmla="*/ 4401397 h 5068607"/>
              <a:gd name="connsiteX541" fmla="*/ 2976753 w 5405070"/>
              <a:gd name="connsiteY541" fmla="*/ 4410783 h 5068607"/>
              <a:gd name="connsiteX542" fmla="*/ 2967367 w 5405070"/>
              <a:gd name="connsiteY542" fmla="*/ 4429556 h 5068607"/>
              <a:gd name="connsiteX543" fmla="*/ 2962282 w 5405070"/>
              <a:gd name="connsiteY543" fmla="*/ 4438942 h 5068607"/>
              <a:gd name="connsiteX544" fmla="*/ 2957589 w 5405070"/>
              <a:gd name="connsiteY544" fmla="*/ 4447546 h 5068607"/>
              <a:gd name="connsiteX545" fmla="*/ 2951723 w 5405070"/>
              <a:gd name="connsiteY545" fmla="*/ 4455759 h 5068607"/>
              <a:gd name="connsiteX546" fmla="*/ 2945857 w 5405070"/>
              <a:gd name="connsiteY546" fmla="*/ 4463972 h 5068607"/>
              <a:gd name="connsiteX547" fmla="*/ 2939599 w 5405070"/>
              <a:gd name="connsiteY547" fmla="*/ 4470621 h 5068607"/>
              <a:gd name="connsiteX548" fmla="*/ 2936470 w 5405070"/>
              <a:gd name="connsiteY548" fmla="*/ 4474141 h 5068607"/>
              <a:gd name="connsiteX549" fmla="*/ 2932950 w 5405070"/>
              <a:gd name="connsiteY549" fmla="*/ 4476878 h 5068607"/>
              <a:gd name="connsiteX550" fmla="*/ 2929039 w 5405070"/>
              <a:gd name="connsiteY550" fmla="*/ 4479616 h 5068607"/>
              <a:gd name="connsiteX551" fmla="*/ 2924737 w 5405070"/>
              <a:gd name="connsiteY551" fmla="*/ 4482354 h 5068607"/>
              <a:gd name="connsiteX552" fmla="*/ 2920826 w 5405070"/>
              <a:gd name="connsiteY552" fmla="*/ 4483918 h 5068607"/>
              <a:gd name="connsiteX553" fmla="*/ 2916524 w 5405070"/>
              <a:gd name="connsiteY553" fmla="*/ 4486265 h 5068607"/>
              <a:gd name="connsiteX554" fmla="*/ 2913004 w 5405070"/>
              <a:gd name="connsiteY554" fmla="*/ 4498389 h 5068607"/>
              <a:gd name="connsiteX555" fmla="*/ 2908702 w 5405070"/>
              <a:gd name="connsiteY555" fmla="*/ 4509730 h 5068607"/>
              <a:gd name="connsiteX556" fmla="*/ 2904400 w 5405070"/>
              <a:gd name="connsiteY556" fmla="*/ 4519508 h 5068607"/>
              <a:gd name="connsiteX557" fmla="*/ 2898925 w 5405070"/>
              <a:gd name="connsiteY557" fmla="*/ 4528894 h 5068607"/>
              <a:gd name="connsiteX558" fmla="*/ 2893841 w 5405070"/>
              <a:gd name="connsiteY558" fmla="*/ 4537107 h 5068607"/>
              <a:gd name="connsiteX559" fmla="*/ 2887974 w 5405070"/>
              <a:gd name="connsiteY559" fmla="*/ 4544538 h 5068607"/>
              <a:gd name="connsiteX560" fmla="*/ 2881717 w 5405070"/>
              <a:gd name="connsiteY560" fmla="*/ 4551187 h 5068607"/>
              <a:gd name="connsiteX561" fmla="*/ 2875068 w 5405070"/>
              <a:gd name="connsiteY561" fmla="*/ 4557053 h 5068607"/>
              <a:gd name="connsiteX562" fmla="*/ 2868028 w 5405070"/>
              <a:gd name="connsiteY562" fmla="*/ 4562137 h 5068607"/>
              <a:gd name="connsiteX563" fmla="*/ 2860598 w 5405070"/>
              <a:gd name="connsiteY563" fmla="*/ 4566439 h 5068607"/>
              <a:gd name="connsiteX564" fmla="*/ 2852776 w 5405070"/>
              <a:gd name="connsiteY564" fmla="*/ 4569959 h 5068607"/>
              <a:gd name="connsiteX565" fmla="*/ 2844563 w 5405070"/>
              <a:gd name="connsiteY565" fmla="*/ 4573479 h 5068607"/>
              <a:gd name="connsiteX566" fmla="*/ 2836350 w 5405070"/>
              <a:gd name="connsiteY566" fmla="*/ 4576217 h 5068607"/>
              <a:gd name="connsiteX567" fmla="*/ 2827745 w 5405070"/>
              <a:gd name="connsiteY567" fmla="*/ 4578954 h 5068607"/>
              <a:gd name="connsiteX568" fmla="*/ 2818750 w 5405070"/>
              <a:gd name="connsiteY568" fmla="*/ 4581301 h 5068607"/>
              <a:gd name="connsiteX569" fmla="*/ 2809755 w 5405070"/>
              <a:gd name="connsiteY569" fmla="*/ 4582865 h 5068607"/>
              <a:gd name="connsiteX570" fmla="*/ 2794111 w 5405070"/>
              <a:gd name="connsiteY570" fmla="*/ 4585212 h 5068607"/>
              <a:gd name="connsiteX571" fmla="*/ 2778467 w 5405070"/>
              <a:gd name="connsiteY571" fmla="*/ 4586385 h 5068607"/>
              <a:gd name="connsiteX572" fmla="*/ 2763215 w 5405070"/>
              <a:gd name="connsiteY572" fmla="*/ 4587559 h 5068607"/>
              <a:gd name="connsiteX573" fmla="*/ 2747571 w 5405070"/>
              <a:gd name="connsiteY573" fmla="*/ 4587559 h 5068607"/>
              <a:gd name="connsiteX574" fmla="*/ 2732318 w 5405070"/>
              <a:gd name="connsiteY574" fmla="*/ 4587168 h 5068607"/>
              <a:gd name="connsiteX575" fmla="*/ 2716674 w 5405070"/>
              <a:gd name="connsiteY575" fmla="*/ 4585994 h 5068607"/>
              <a:gd name="connsiteX576" fmla="*/ 2701421 w 5405070"/>
              <a:gd name="connsiteY576" fmla="*/ 4584430 h 5068607"/>
              <a:gd name="connsiteX577" fmla="*/ 2685778 w 5405070"/>
              <a:gd name="connsiteY577" fmla="*/ 4582474 h 5068607"/>
              <a:gd name="connsiteX578" fmla="*/ 2655272 w 5405070"/>
              <a:gd name="connsiteY578" fmla="*/ 4578172 h 5068607"/>
              <a:gd name="connsiteX579" fmla="*/ 2624767 w 5405070"/>
              <a:gd name="connsiteY579" fmla="*/ 4573088 h 5068607"/>
              <a:gd name="connsiteX580" fmla="*/ 2593870 w 5405070"/>
              <a:gd name="connsiteY580" fmla="*/ 4568004 h 5068607"/>
              <a:gd name="connsiteX581" fmla="*/ 2579008 w 5405070"/>
              <a:gd name="connsiteY581" fmla="*/ 4565657 h 5068607"/>
              <a:gd name="connsiteX582" fmla="*/ 2563364 w 5405070"/>
              <a:gd name="connsiteY582" fmla="*/ 4563702 h 5068607"/>
              <a:gd name="connsiteX583" fmla="*/ 2554760 w 5405070"/>
              <a:gd name="connsiteY583" fmla="*/ 4562137 h 5068607"/>
              <a:gd name="connsiteX584" fmla="*/ 2546938 w 5405070"/>
              <a:gd name="connsiteY584" fmla="*/ 4559791 h 5068607"/>
              <a:gd name="connsiteX585" fmla="*/ 2539508 w 5405070"/>
              <a:gd name="connsiteY585" fmla="*/ 4556662 h 5068607"/>
              <a:gd name="connsiteX586" fmla="*/ 2532468 w 5405070"/>
              <a:gd name="connsiteY586" fmla="*/ 4553142 h 5068607"/>
              <a:gd name="connsiteX587" fmla="*/ 2526210 w 5405070"/>
              <a:gd name="connsiteY587" fmla="*/ 4548449 h 5068607"/>
              <a:gd name="connsiteX588" fmla="*/ 2519953 w 5405070"/>
              <a:gd name="connsiteY588" fmla="*/ 4543365 h 5068607"/>
              <a:gd name="connsiteX589" fmla="*/ 2514477 w 5405070"/>
              <a:gd name="connsiteY589" fmla="*/ 4537107 h 5068607"/>
              <a:gd name="connsiteX590" fmla="*/ 2509784 w 5405070"/>
              <a:gd name="connsiteY590" fmla="*/ 4530850 h 5068607"/>
              <a:gd name="connsiteX591" fmla="*/ 2504700 w 5405070"/>
              <a:gd name="connsiteY591" fmla="*/ 4523810 h 5068607"/>
              <a:gd name="connsiteX592" fmla="*/ 2500789 w 5405070"/>
              <a:gd name="connsiteY592" fmla="*/ 4515597 h 5068607"/>
              <a:gd name="connsiteX593" fmla="*/ 2496878 w 5405070"/>
              <a:gd name="connsiteY593" fmla="*/ 4507775 h 5068607"/>
              <a:gd name="connsiteX594" fmla="*/ 2493749 w 5405070"/>
              <a:gd name="connsiteY594" fmla="*/ 4498780 h 5068607"/>
              <a:gd name="connsiteX595" fmla="*/ 2490620 w 5405070"/>
              <a:gd name="connsiteY595" fmla="*/ 4489785 h 5068607"/>
              <a:gd name="connsiteX596" fmla="*/ 2488274 w 5405070"/>
              <a:gd name="connsiteY596" fmla="*/ 4480007 h 5068607"/>
              <a:gd name="connsiteX597" fmla="*/ 2485927 w 5405070"/>
              <a:gd name="connsiteY597" fmla="*/ 4470230 h 5068607"/>
              <a:gd name="connsiteX598" fmla="*/ 2484363 w 5405070"/>
              <a:gd name="connsiteY598" fmla="*/ 4460061 h 5068607"/>
              <a:gd name="connsiteX599" fmla="*/ 2478497 w 5405070"/>
              <a:gd name="connsiteY599" fmla="*/ 4424080 h 5068607"/>
              <a:gd name="connsiteX600" fmla="*/ 2472630 w 5405070"/>
              <a:gd name="connsiteY600" fmla="*/ 4388882 h 5068607"/>
              <a:gd name="connsiteX601" fmla="*/ 2460506 w 5405070"/>
              <a:gd name="connsiteY601" fmla="*/ 4318093 h 5068607"/>
              <a:gd name="connsiteX602" fmla="*/ 2448773 w 5405070"/>
              <a:gd name="connsiteY602" fmla="*/ 4247696 h 5068607"/>
              <a:gd name="connsiteX603" fmla="*/ 2442907 w 5405070"/>
              <a:gd name="connsiteY603" fmla="*/ 4212106 h 5068607"/>
              <a:gd name="connsiteX604" fmla="*/ 2437431 w 5405070"/>
              <a:gd name="connsiteY604" fmla="*/ 4176908 h 5068607"/>
              <a:gd name="connsiteX605" fmla="*/ 2432738 w 5405070"/>
              <a:gd name="connsiteY605" fmla="*/ 4140927 h 5068607"/>
              <a:gd name="connsiteX606" fmla="*/ 2428045 w 5405070"/>
              <a:gd name="connsiteY606" fmla="*/ 4105337 h 5068607"/>
              <a:gd name="connsiteX607" fmla="*/ 2424525 w 5405070"/>
              <a:gd name="connsiteY607" fmla="*/ 4069356 h 5068607"/>
              <a:gd name="connsiteX608" fmla="*/ 2421396 w 5405070"/>
              <a:gd name="connsiteY608" fmla="*/ 4033375 h 5068607"/>
              <a:gd name="connsiteX609" fmla="*/ 2419832 w 5405070"/>
              <a:gd name="connsiteY609" fmla="*/ 3997394 h 5068607"/>
              <a:gd name="connsiteX610" fmla="*/ 2418659 w 5405070"/>
              <a:gd name="connsiteY610" fmla="*/ 3979013 h 5068607"/>
              <a:gd name="connsiteX611" fmla="*/ 2418659 w 5405070"/>
              <a:gd name="connsiteY611" fmla="*/ 3961022 h 5068607"/>
              <a:gd name="connsiteX612" fmla="*/ 2418267 w 5405070"/>
              <a:gd name="connsiteY612" fmla="*/ 3942641 h 5068607"/>
              <a:gd name="connsiteX613" fmla="*/ 2418659 w 5405070"/>
              <a:gd name="connsiteY613" fmla="*/ 3924259 h 5068607"/>
              <a:gd name="connsiteX614" fmla="*/ 2419050 w 5405070"/>
              <a:gd name="connsiteY614" fmla="*/ 3905487 h 5068607"/>
              <a:gd name="connsiteX615" fmla="*/ 2420223 w 5405070"/>
              <a:gd name="connsiteY615" fmla="*/ 3887105 h 5068607"/>
              <a:gd name="connsiteX616" fmla="*/ 2402624 w 5405070"/>
              <a:gd name="connsiteY616" fmla="*/ 3837045 h 5068607"/>
              <a:gd name="connsiteX617" fmla="*/ 2366252 w 5405070"/>
              <a:gd name="connsiteY617" fmla="*/ 3812406 h 5068607"/>
              <a:gd name="connsiteX618" fmla="*/ 2326751 w 5405070"/>
              <a:gd name="connsiteY618" fmla="*/ 4137407 h 5068607"/>
              <a:gd name="connsiteX619" fmla="*/ 2327924 w 5405070"/>
              <a:gd name="connsiteY619" fmla="*/ 4148749 h 5068607"/>
              <a:gd name="connsiteX620" fmla="*/ 2328316 w 5405070"/>
              <a:gd name="connsiteY620" fmla="*/ 4159699 h 5068607"/>
              <a:gd name="connsiteX621" fmla="*/ 2328316 w 5405070"/>
              <a:gd name="connsiteY621" fmla="*/ 4171041 h 5068607"/>
              <a:gd name="connsiteX622" fmla="*/ 2328316 w 5405070"/>
              <a:gd name="connsiteY622" fmla="*/ 4181992 h 5068607"/>
              <a:gd name="connsiteX623" fmla="*/ 2327533 w 5405070"/>
              <a:gd name="connsiteY623" fmla="*/ 4192942 h 5068607"/>
              <a:gd name="connsiteX624" fmla="*/ 2326360 w 5405070"/>
              <a:gd name="connsiteY624" fmla="*/ 4203893 h 5068607"/>
              <a:gd name="connsiteX625" fmla="*/ 2324404 w 5405070"/>
              <a:gd name="connsiteY625" fmla="*/ 4225403 h 5068607"/>
              <a:gd name="connsiteX626" fmla="*/ 2320494 w 5405070"/>
              <a:gd name="connsiteY626" fmla="*/ 4247305 h 5068607"/>
              <a:gd name="connsiteX627" fmla="*/ 2316583 w 5405070"/>
              <a:gd name="connsiteY627" fmla="*/ 4268424 h 5068607"/>
              <a:gd name="connsiteX628" fmla="*/ 2308370 w 5405070"/>
              <a:gd name="connsiteY628" fmla="*/ 4311445 h 5068607"/>
              <a:gd name="connsiteX629" fmla="*/ 2308370 w 5405070"/>
              <a:gd name="connsiteY629" fmla="*/ 4325915 h 5068607"/>
              <a:gd name="connsiteX630" fmla="*/ 2306805 w 5405070"/>
              <a:gd name="connsiteY630" fmla="*/ 4340386 h 5068607"/>
              <a:gd name="connsiteX631" fmla="*/ 2305241 w 5405070"/>
              <a:gd name="connsiteY631" fmla="*/ 4354074 h 5068607"/>
              <a:gd name="connsiteX632" fmla="*/ 2302894 w 5405070"/>
              <a:gd name="connsiteY632" fmla="*/ 4368154 h 5068607"/>
              <a:gd name="connsiteX633" fmla="*/ 2299766 w 5405070"/>
              <a:gd name="connsiteY633" fmla="*/ 4381451 h 5068607"/>
              <a:gd name="connsiteX634" fmla="*/ 2296246 w 5405070"/>
              <a:gd name="connsiteY634" fmla="*/ 4394748 h 5068607"/>
              <a:gd name="connsiteX635" fmla="*/ 2291944 w 5405070"/>
              <a:gd name="connsiteY635" fmla="*/ 4408045 h 5068607"/>
              <a:gd name="connsiteX636" fmla="*/ 2287641 w 5405070"/>
              <a:gd name="connsiteY636" fmla="*/ 4420952 h 5068607"/>
              <a:gd name="connsiteX637" fmla="*/ 2278646 w 5405070"/>
              <a:gd name="connsiteY637" fmla="*/ 4447937 h 5068607"/>
              <a:gd name="connsiteX638" fmla="*/ 2274735 w 5405070"/>
              <a:gd name="connsiteY638" fmla="*/ 4460843 h 5068607"/>
              <a:gd name="connsiteX639" fmla="*/ 2270824 w 5405070"/>
              <a:gd name="connsiteY639" fmla="*/ 4474532 h 5068607"/>
              <a:gd name="connsiteX640" fmla="*/ 2266522 w 5405070"/>
              <a:gd name="connsiteY640" fmla="*/ 4487829 h 5068607"/>
              <a:gd name="connsiteX641" fmla="*/ 2263785 w 5405070"/>
              <a:gd name="connsiteY641" fmla="*/ 4501909 h 5068607"/>
              <a:gd name="connsiteX642" fmla="*/ 2261047 w 5405070"/>
              <a:gd name="connsiteY642" fmla="*/ 4515988 h 5068607"/>
              <a:gd name="connsiteX643" fmla="*/ 2259092 w 5405070"/>
              <a:gd name="connsiteY643" fmla="*/ 4530850 h 5068607"/>
              <a:gd name="connsiteX644" fmla="*/ 2258309 w 5405070"/>
              <a:gd name="connsiteY644" fmla="*/ 4533978 h 5068607"/>
              <a:gd name="connsiteX645" fmla="*/ 2257527 w 5405070"/>
              <a:gd name="connsiteY645" fmla="*/ 4536716 h 5068607"/>
              <a:gd name="connsiteX646" fmla="*/ 2255963 w 5405070"/>
              <a:gd name="connsiteY646" fmla="*/ 4540236 h 5068607"/>
              <a:gd name="connsiteX647" fmla="*/ 2254398 w 5405070"/>
              <a:gd name="connsiteY647" fmla="*/ 4543365 h 5068607"/>
              <a:gd name="connsiteX648" fmla="*/ 2249705 w 5405070"/>
              <a:gd name="connsiteY648" fmla="*/ 4550404 h 5068607"/>
              <a:gd name="connsiteX649" fmla="*/ 2243839 w 5405070"/>
              <a:gd name="connsiteY649" fmla="*/ 4557835 h 5068607"/>
              <a:gd name="connsiteX650" fmla="*/ 2236799 w 5405070"/>
              <a:gd name="connsiteY650" fmla="*/ 4565657 h 5068607"/>
              <a:gd name="connsiteX651" fmla="*/ 2229368 w 5405070"/>
              <a:gd name="connsiteY651" fmla="*/ 4573088 h 5068607"/>
              <a:gd name="connsiteX652" fmla="*/ 2220373 w 5405070"/>
              <a:gd name="connsiteY652" fmla="*/ 4580910 h 5068607"/>
              <a:gd name="connsiteX653" fmla="*/ 2211378 w 5405070"/>
              <a:gd name="connsiteY653" fmla="*/ 4588341 h 5068607"/>
              <a:gd name="connsiteX654" fmla="*/ 2201600 w 5405070"/>
              <a:gd name="connsiteY654" fmla="*/ 4595772 h 5068607"/>
              <a:gd name="connsiteX655" fmla="*/ 2191823 w 5405070"/>
              <a:gd name="connsiteY655" fmla="*/ 4603202 h 5068607"/>
              <a:gd name="connsiteX656" fmla="*/ 2182045 w 5405070"/>
              <a:gd name="connsiteY656" fmla="*/ 4609460 h 5068607"/>
              <a:gd name="connsiteX657" fmla="*/ 2172268 w 5405070"/>
              <a:gd name="connsiteY657" fmla="*/ 4614935 h 5068607"/>
              <a:gd name="connsiteX658" fmla="*/ 2162882 w 5405070"/>
              <a:gd name="connsiteY658" fmla="*/ 4620411 h 5068607"/>
              <a:gd name="connsiteX659" fmla="*/ 2153887 w 5405070"/>
              <a:gd name="connsiteY659" fmla="*/ 4624713 h 5068607"/>
              <a:gd name="connsiteX660" fmla="*/ 2145674 w 5405070"/>
              <a:gd name="connsiteY660" fmla="*/ 4627842 h 5068607"/>
              <a:gd name="connsiteX661" fmla="*/ 2138243 w 5405070"/>
              <a:gd name="connsiteY661" fmla="*/ 4630579 h 5068607"/>
              <a:gd name="connsiteX662" fmla="*/ 2126510 w 5405070"/>
              <a:gd name="connsiteY662" fmla="*/ 4633708 h 5068607"/>
              <a:gd name="connsiteX663" fmla="*/ 2114777 w 5405070"/>
              <a:gd name="connsiteY663" fmla="*/ 4637228 h 5068607"/>
              <a:gd name="connsiteX664" fmla="*/ 2090138 w 5405070"/>
              <a:gd name="connsiteY664" fmla="*/ 4645832 h 5068607"/>
              <a:gd name="connsiteX665" fmla="*/ 2077623 w 5405070"/>
              <a:gd name="connsiteY665" fmla="*/ 4649743 h 5068607"/>
              <a:gd name="connsiteX666" fmla="*/ 2065108 w 5405070"/>
              <a:gd name="connsiteY666" fmla="*/ 4653263 h 5068607"/>
              <a:gd name="connsiteX667" fmla="*/ 2052593 w 5405070"/>
              <a:gd name="connsiteY667" fmla="*/ 4657174 h 5068607"/>
              <a:gd name="connsiteX668" fmla="*/ 2039687 w 5405070"/>
              <a:gd name="connsiteY668" fmla="*/ 4660303 h 5068607"/>
              <a:gd name="connsiteX669" fmla="*/ 2027171 w 5405070"/>
              <a:gd name="connsiteY669" fmla="*/ 4662258 h 5068607"/>
              <a:gd name="connsiteX670" fmla="*/ 2014265 w 5405070"/>
              <a:gd name="connsiteY670" fmla="*/ 4663822 h 5068607"/>
              <a:gd name="connsiteX671" fmla="*/ 2008007 w 5405070"/>
              <a:gd name="connsiteY671" fmla="*/ 4664213 h 5068607"/>
              <a:gd name="connsiteX672" fmla="*/ 2001359 w 5405070"/>
              <a:gd name="connsiteY672" fmla="*/ 4664213 h 5068607"/>
              <a:gd name="connsiteX673" fmla="*/ 1995102 w 5405070"/>
              <a:gd name="connsiteY673" fmla="*/ 4664213 h 5068607"/>
              <a:gd name="connsiteX674" fmla="*/ 1988844 w 5405070"/>
              <a:gd name="connsiteY674" fmla="*/ 4663431 h 5068607"/>
              <a:gd name="connsiteX675" fmla="*/ 1982195 w 5405070"/>
              <a:gd name="connsiteY675" fmla="*/ 4662258 h 5068607"/>
              <a:gd name="connsiteX676" fmla="*/ 1975938 w 5405070"/>
              <a:gd name="connsiteY676" fmla="*/ 4661085 h 5068607"/>
              <a:gd name="connsiteX677" fmla="*/ 1969289 w 5405070"/>
              <a:gd name="connsiteY677" fmla="*/ 4659520 h 5068607"/>
              <a:gd name="connsiteX678" fmla="*/ 1963032 w 5405070"/>
              <a:gd name="connsiteY678" fmla="*/ 4657565 h 5068607"/>
              <a:gd name="connsiteX679" fmla="*/ 1956774 w 5405070"/>
              <a:gd name="connsiteY679" fmla="*/ 4654827 h 5068607"/>
              <a:gd name="connsiteX680" fmla="*/ 1950125 w 5405070"/>
              <a:gd name="connsiteY680" fmla="*/ 4652089 h 5068607"/>
              <a:gd name="connsiteX681" fmla="*/ 1943868 w 5405070"/>
              <a:gd name="connsiteY681" fmla="*/ 4648570 h 5068607"/>
              <a:gd name="connsiteX682" fmla="*/ 1937610 w 5405070"/>
              <a:gd name="connsiteY682" fmla="*/ 4644659 h 5068607"/>
              <a:gd name="connsiteX683" fmla="*/ 1941130 w 5405070"/>
              <a:gd name="connsiteY683" fmla="*/ 4631752 h 5068607"/>
              <a:gd name="connsiteX684" fmla="*/ 1939566 w 5405070"/>
              <a:gd name="connsiteY684" fmla="*/ 4630579 h 5068607"/>
              <a:gd name="connsiteX685" fmla="*/ 1938001 w 5405070"/>
              <a:gd name="connsiteY685" fmla="*/ 4638010 h 5068607"/>
              <a:gd name="connsiteX686" fmla="*/ 1937610 w 5405070"/>
              <a:gd name="connsiteY686" fmla="*/ 4644659 h 5068607"/>
              <a:gd name="connsiteX687" fmla="*/ 1934091 w 5405070"/>
              <a:gd name="connsiteY687" fmla="*/ 4641139 h 5068607"/>
              <a:gd name="connsiteX688" fmla="*/ 1930179 w 5405070"/>
              <a:gd name="connsiteY688" fmla="*/ 4638010 h 5068607"/>
              <a:gd name="connsiteX689" fmla="*/ 1926269 w 5405070"/>
              <a:gd name="connsiteY689" fmla="*/ 4635272 h 5068607"/>
              <a:gd name="connsiteX690" fmla="*/ 1922357 w 5405070"/>
              <a:gd name="connsiteY690" fmla="*/ 4632926 h 5068607"/>
              <a:gd name="connsiteX691" fmla="*/ 1918446 w 5405070"/>
              <a:gd name="connsiteY691" fmla="*/ 4630970 h 5068607"/>
              <a:gd name="connsiteX692" fmla="*/ 1914536 w 5405070"/>
              <a:gd name="connsiteY692" fmla="*/ 4629797 h 5068607"/>
              <a:gd name="connsiteX693" fmla="*/ 1910234 w 5405070"/>
              <a:gd name="connsiteY693" fmla="*/ 4629015 h 5068607"/>
              <a:gd name="connsiteX694" fmla="*/ 1906322 w 5405070"/>
              <a:gd name="connsiteY694" fmla="*/ 4628624 h 5068607"/>
              <a:gd name="connsiteX695" fmla="*/ 1902411 w 5405070"/>
              <a:gd name="connsiteY695" fmla="*/ 4627842 h 5068607"/>
              <a:gd name="connsiteX696" fmla="*/ 1898501 w 5405070"/>
              <a:gd name="connsiteY696" fmla="*/ 4627842 h 5068607"/>
              <a:gd name="connsiteX697" fmla="*/ 1889897 w 5405070"/>
              <a:gd name="connsiteY697" fmla="*/ 4628624 h 5068607"/>
              <a:gd name="connsiteX698" fmla="*/ 1881293 w 5405070"/>
              <a:gd name="connsiteY698" fmla="*/ 4629797 h 5068607"/>
              <a:gd name="connsiteX699" fmla="*/ 1873079 w 5405070"/>
              <a:gd name="connsiteY699" fmla="*/ 4630970 h 5068607"/>
              <a:gd name="connsiteX700" fmla="*/ 1864475 w 5405070"/>
              <a:gd name="connsiteY700" fmla="*/ 4632535 h 5068607"/>
              <a:gd name="connsiteX701" fmla="*/ 1855871 w 5405070"/>
              <a:gd name="connsiteY701" fmla="*/ 4633317 h 5068607"/>
              <a:gd name="connsiteX702" fmla="*/ 1847658 w 5405070"/>
              <a:gd name="connsiteY702" fmla="*/ 4633708 h 5068607"/>
              <a:gd name="connsiteX703" fmla="*/ 1843356 w 5405070"/>
              <a:gd name="connsiteY703" fmla="*/ 4633317 h 5068607"/>
              <a:gd name="connsiteX704" fmla="*/ 1839445 w 5405070"/>
              <a:gd name="connsiteY704" fmla="*/ 4632926 h 5068607"/>
              <a:gd name="connsiteX705" fmla="*/ 1835534 w 5405070"/>
              <a:gd name="connsiteY705" fmla="*/ 4632535 h 5068607"/>
              <a:gd name="connsiteX706" fmla="*/ 1831623 w 5405070"/>
              <a:gd name="connsiteY706" fmla="*/ 4630970 h 5068607"/>
              <a:gd name="connsiteX707" fmla="*/ 1827321 w 5405070"/>
              <a:gd name="connsiteY707" fmla="*/ 4629406 h 5068607"/>
              <a:gd name="connsiteX708" fmla="*/ 1823410 w 5405070"/>
              <a:gd name="connsiteY708" fmla="*/ 4627450 h 5068607"/>
              <a:gd name="connsiteX709" fmla="*/ 1819890 w 5405070"/>
              <a:gd name="connsiteY709" fmla="*/ 4624713 h 5068607"/>
              <a:gd name="connsiteX710" fmla="*/ 1815979 w 5405070"/>
              <a:gd name="connsiteY710" fmla="*/ 4622366 h 5068607"/>
              <a:gd name="connsiteX711" fmla="*/ 1812459 w 5405070"/>
              <a:gd name="connsiteY711" fmla="*/ 4618455 h 5068607"/>
              <a:gd name="connsiteX712" fmla="*/ 1808548 w 5405070"/>
              <a:gd name="connsiteY712" fmla="*/ 4614153 h 5068607"/>
              <a:gd name="connsiteX713" fmla="*/ 1802682 w 5405070"/>
              <a:gd name="connsiteY713" fmla="*/ 4606331 h 5068607"/>
              <a:gd name="connsiteX714" fmla="*/ 1796424 w 5405070"/>
              <a:gd name="connsiteY714" fmla="*/ 4597727 h 5068607"/>
              <a:gd name="connsiteX715" fmla="*/ 1790949 w 5405070"/>
              <a:gd name="connsiteY715" fmla="*/ 4588732 h 5068607"/>
              <a:gd name="connsiteX716" fmla="*/ 1786256 w 5405070"/>
              <a:gd name="connsiteY716" fmla="*/ 4579737 h 5068607"/>
              <a:gd name="connsiteX717" fmla="*/ 1781954 w 5405070"/>
              <a:gd name="connsiteY717" fmla="*/ 4570350 h 5068607"/>
              <a:gd name="connsiteX718" fmla="*/ 1778043 w 5405070"/>
              <a:gd name="connsiteY718" fmla="*/ 4560964 h 5068607"/>
              <a:gd name="connsiteX719" fmla="*/ 1774523 w 5405070"/>
              <a:gd name="connsiteY719" fmla="*/ 4551578 h 5068607"/>
              <a:gd name="connsiteX720" fmla="*/ 1771394 w 5405070"/>
              <a:gd name="connsiteY720" fmla="*/ 4541800 h 5068607"/>
              <a:gd name="connsiteX721" fmla="*/ 1768657 w 5405070"/>
              <a:gd name="connsiteY721" fmla="*/ 4532023 h 5068607"/>
              <a:gd name="connsiteX722" fmla="*/ 1766310 w 5405070"/>
              <a:gd name="connsiteY722" fmla="*/ 4522246 h 5068607"/>
              <a:gd name="connsiteX723" fmla="*/ 1763963 w 5405070"/>
              <a:gd name="connsiteY723" fmla="*/ 4512077 h 5068607"/>
              <a:gd name="connsiteX724" fmla="*/ 1762399 w 5405070"/>
              <a:gd name="connsiteY724" fmla="*/ 4502300 h 5068607"/>
              <a:gd name="connsiteX725" fmla="*/ 1759270 w 5405070"/>
              <a:gd name="connsiteY725" fmla="*/ 4481180 h 5068607"/>
              <a:gd name="connsiteX726" fmla="*/ 1757315 w 5405070"/>
              <a:gd name="connsiteY726" fmla="*/ 4460452 h 5068607"/>
              <a:gd name="connsiteX727" fmla="*/ 1755750 w 5405070"/>
              <a:gd name="connsiteY727" fmla="*/ 4439333 h 5068607"/>
              <a:gd name="connsiteX728" fmla="*/ 1754186 w 5405070"/>
              <a:gd name="connsiteY728" fmla="*/ 4417823 h 5068607"/>
              <a:gd name="connsiteX729" fmla="*/ 1752230 w 5405070"/>
              <a:gd name="connsiteY729" fmla="*/ 4375193 h 5068607"/>
              <a:gd name="connsiteX730" fmla="*/ 1750275 w 5405070"/>
              <a:gd name="connsiteY730" fmla="*/ 4354074 h 5068607"/>
              <a:gd name="connsiteX731" fmla="*/ 1747928 w 5405070"/>
              <a:gd name="connsiteY731" fmla="*/ 4333346 h 5068607"/>
              <a:gd name="connsiteX732" fmla="*/ 1744800 w 5405070"/>
              <a:gd name="connsiteY732" fmla="*/ 4312618 h 5068607"/>
              <a:gd name="connsiteX733" fmla="*/ 1743236 w 5405070"/>
              <a:gd name="connsiteY733" fmla="*/ 4302449 h 5068607"/>
              <a:gd name="connsiteX734" fmla="*/ 1740889 w 5405070"/>
              <a:gd name="connsiteY734" fmla="*/ 4292672 h 5068607"/>
              <a:gd name="connsiteX735" fmla="*/ 1737369 w 5405070"/>
              <a:gd name="connsiteY735" fmla="*/ 4275855 h 5068607"/>
              <a:gd name="connsiteX736" fmla="*/ 1734240 w 5405070"/>
              <a:gd name="connsiteY736" fmla="*/ 4259038 h 5068607"/>
              <a:gd name="connsiteX737" fmla="*/ 1731503 w 5405070"/>
              <a:gd name="connsiteY737" fmla="*/ 4241830 h 5068607"/>
              <a:gd name="connsiteX738" fmla="*/ 1728765 w 5405070"/>
              <a:gd name="connsiteY738" fmla="*/ 4225012 h 5068607"/>
              <a:gd name="connsiteX739" fmla="*/ 1727201 w 5405070"/>
              <a:gd name="connsiteY739" fmla="*/ 4207413 h 5068607"/>
              <a:gd name="connsiteX740" fmla="*/ 1725636 w 5405070"/>
              <a:gd name="connsiteY740" fmla="*/ 4189814 h 5068607"/>
              <a:gd name="connsiteX741" fmla="*/ 1723289 w 5405070"/>
              <a:gd name="connsiteY741" fmla="*/ 4154615 h 5068607"/>
              <a:gd name="connsiteX742" fmla="*/ 1721334 w 5405070"/>
              <a:gd name="connsiteY742" fmla="*/ 4119025 h 5068607"/>
              <a:gd name="connsiteX743" fmla="*/ 1719379 w 5405070"/>
              <a:gd name="connsiteY743" fmla="*/ 4083436 h 5068607"/>
              <a:gd name="connsiteX744" fmla="*/ 1717814 w 5405070"/>
              <a:gd name="connsiteY744" fmla="*/ 4047846 h 5068607"/>
              <a:gd name="connsiteX745" fmla="*/ 1715468 w 5405070"/>
              <a:gd name="connsiteY745" fmla="*/ 4012647 h 5068607"/>
              <a:gd name="connsiteX746" fmla="*/ 1715077 w 5405070"/>
              <a:gd name="connsiteY746" fmla="*/ 3938730 h 5068607"/>
              <a:gd name="connsiteX747" fmla="*/ 1715077 w 5405070"/>
              <a:gd name="connsiteY747" fmla="*/ 3864422 h 5068607"/>
              <a:gd name="connsiteX748" fmla="*/ 1708819 w 5405070"/>
              <a:gd name="connsiteY748" fmla="*/ 3857773 h 5068607"/>
              <a:gd name="connsiteX749" fmla="*/ 1704126 w 5405070"/>
              <a:gd name="connsiteY749" fmla="*/ 3850733 h 5068607"/>
              <a:gd name="connsiteX750" fmla="*/ 1699824 w 5405070"/>
              <a:gd name="connsiteY750" fmla="*/ 3843694 h 5068607"/>
              <a:gd name="connsiteX751" fmla="*/ 1696695 w 5405070"/>
              <a:gd name="connsiteY751" fmla="*/ 3835872 h 5068607"/>
              <a:gd name="connsiteX752" fmla="*/ 1694740 w 5405070"/>
              <a:gd name="connsiteY752" fmla="*/ 3828441 h 5068607"/>
              <a:gd name="connsiteX753" fmla="*/ 1693175 w 5405070"/>
              <a:gd name="connsiteY753" fmla="*/ 3821010 h 5068607"/>
              <a:gd name="connsiteX754" fmla="*/ 1692393 w 5405070"/>
              <a:gd name="connsiteY754" fmla="*/ 3812797 h 5068607"/>
              <a:gd name="connsiteX755" fmla="*/ 1692002 w 5405070"/>
              <a:gd name="connsiteY755" fmla="*/ 3804193 h 5068607"/>
              <a:gd name="connsiteX756" fmla="*/ 1692002 w 5405070"/>
              <a:gd name="connsiteY756" fmla="*/ 3796371 h 5068607"/>
              <a:gd name="connsiteX757" fmla="*/ 1692393 w 5405070"/>
              <a:gd name="connsiteY757" fmla="*/ 3787767 h 5068607"/>
              <a:gd name="connsiteX758" fmla="*/ 1693566 w 5405070"/>
              <a:gd name="connsiteY758" fmla="*/ 3770950 h 5068607"/>
              <a:gd name="connsiteX759" fmla="*/ 1695130 w 5405070"/>
              <a:gd name="connsiteY759" fmla="*/ 3754132 h 5068607"/>
              <a:gd name="connsiteX760" fmla="*/ 1696304 w 5405070"/>
              <a:gd name="connsiteY760" fmla="*/ 3737315 h 5068607"/>
              <a:gd name="connsiteX761" fmla="*/ 1679878 w 5405070"/>
              <a:gd name="connsiteY761" fmla="*/ 3637195 h 5068607"/>
              <a:gd name="connsiteX762" fmla="*/ 1676358 w 5405070"/>
              <a:gd name="connsiteY762" fmla="*/ 3626244 h 5068607"/>
              <a:gd name="connsiteX763" fmla="*/ 1672838 w 5405070"/>
              <a:gd name="connsiteY763" fmla="*/ 3616075 h 5068607"/>
              <a:gd name="connsiteX764" fmla="*/ 1669709 w 5405070"/>
              <a:gd name="connsiteY764" fmla="*/ 3605516 h 5068607"/>
              <a:gd name="connsiteX765" fmla="*/ 1666972 w 5405070"/>
              <a:gd name="connsiteY765" fmla="*/ 3595347 h 5068607"/>
              <a:gd name="connsiteX766" fmla="*/ 1664625 w 5405070"/>
              <a:gd name="connsiteY766" fmla="*/ 3584397 h 5068607"/>
              <a:gd name="connsiteX767" fmla="*/ 1663061 w 5405070"/>
              <a:gd name="connsiteY767" fmla="*/ 3573837 h 5068607"/>
              <a:gd name="connsiteX768" fmla="*/ 1661105 w 5405070"/>
              <a:gd name="connsiteY768" fmla="*/ 3563669 h 5068607"/>
              <a:gd name="connsiteX769" fmla="*/ 1659932 w 5405070"/>
              <a:gd name="connsiteY769" fmla="*/ 3552718 h 5068607"/>
              <a:gd name="connsiteX770" fmla="*/ 1657977 w 5405070"/>
              <a:gd name="connsiteY770" fmla="*/ 3530817 h 5068607"/>
              <a:gd name="connsiteX771" fmla="*/ 1657194 w 5405070"/>
              <a:gd name="connsiteY771" fmla="*/ 3509697 h 5068607"/>
              <a:gd name="connsiteX772" fmla="*/ 1656803 w 5405070"/>
              <a:gd name="connsiteY772" fmla="*/ 3488187 h 5068607"/>
              <a:gd name="connsiteX773" fmla="*/ 1656803 w 5405070"/>
              <a:gd name="connsiteY773" fmla="*/ 3466286 h 5068607"/>
              <a:gd name="connsiteX774" fmla="*/ 1657977 w 5405070"/>
              <a:gd name="connsiteY774" fmla="*/ 3422483 h 5068607"/>
              <a:gd name="connsiteX775" fmla="*/ 1658758 w 5405070"/>
              <a:gd name="connsiteY775" fmla="*/ 3379071 h 5068607"/>
              <a:gd name="connsiteX776" fmla="*/ 1659150 w 5405070"/>
              <a:gd name="connsiteY776" fmla="*/ 3357561 h 5068607"/>
              <a:gd name="connsiteX777" fmla="*/ 1658758 w 5405070"/>
              <a:gd name="connsiteY777" fmla="*/ 3335659 h 5068607"/>
              <a:gd name="connsiteX778" fmla="*/ 1657585 w 5405070"/>
              <a:gd name="connsiteY778" fmla="*/ 3314149 h 5068607"/>
              <a:gd name="connsiteX779" fmla="*/ 1655630 w 5405070"/>
              <a:gd name="connsiteY779" fmla="*/ 3293030 h 5068607"/>
              <a:gd name="connsiteX780" fmla="*/ 1666189 w 5405070"/>
              <a:gd name="connsiteY780" fmla="*/ 3284426 h 5068607"/>
              <a:gd name="connsiteX781" fmla="*/ 1665407 w 5405070"/>
              <a:gd name="connsiteY781" fmla="*/ 3281688 h 5068607"/>
              <a:gd name="connsiteX782" fmla="*/ 1655630 w 5405070"/>
              <a:gd name="connsiteY782" fmla="*/ 3293030 h 5068607"/>
              <a:gd name="connsiteX783" fmla="*/ 1653674 w 5405070"/>
              <a:gd name="connsiteY783" fmla="*/ 3289119 h 5068607"/>
              <a:gd name="connsiteX784" fmla="*/ 1651719 w 5405070"/>
              <a:gd name="connsiteY784" fmla="*/ 3285208 h 5068607"/>
              <a:gd name="connsiteX785" fmla="*/ 1648981 w 5405070"/>
              <a:gd name="connsiteY785" fmla="*/ 3277777 h 5068607"/>
              <a:gd name="connsiteX786" fmla="*/ 1647026 w 5405070"/>
              <a:gd name="connsiteY786" fmla="*/ 3269564 h 5068607"/>
              <a:gd name="connsiteX787" fmla="*/ 1645461 w 5405070"/>
              <a:gd name="connsiteY787" fmla="*/ 3261743 h 5068607"/>
              <a:gd name="connsiteX788" fmla="*/ 1644679 w 5405070"/>
              <a:gd name="connsiteY788" fmla="*/ 3253138 h 5068607"/>
              <a:gd name="connsiteX789" fmla="*/ 1644288 w 5405070"/>
              <a:gd name="connsiteY789" fmla="*/ 3244534 h 5068607"/>
              <a:gd name="connsiteX790" fmla="*/ 1643115 w 5405070"/>
              <a:gd name="connsiteY790" fmla="*/ 3227326 h 5068607"/>
              <a:gd name="connsiteX791" fmla="*/ 1642332 w 5405070"/>
              <a:gd name="connsiteY791" fmla="*/ 3209727 h 5068607"/>
              <a:gd name="connsiteX792" fmla="*/ 1641550 w 5405070"/>
              <a:gd name="connsiteY792" fmla="*/ 3201514 h 5068607"/>
              <a:gd name="connsiteX793" fmla="*/ 1639986 w 5405070"/>
              <a:gd name="connsiteY793" fmla="*/ 3193301 h 5068607"/>
              <a:gd name="connsiteX794" fmla="*/ 1638421 w 5405070"/>
              <a:gd name="connsiteY794" fmla="*/ 3185479 h 5068607"/>
              <a:gd name="connsiteX795" fmla="*/ 1635293 w 5405070"/>
              <a:gd name="connsiteY795" fmla="*/ 3177657 h 5068607"/>
              <a:gd name="connsiteX796" fmla="*/ 1633337 w 5405070"/>
              <a:gd name="connsiteY796" fmla="*/ 3173746 h 5068607"/>
              <a:gd name="connsiteX797" fmla="*/ 1631773 w 5405070"/>
              <a:gd name="connsiteY797" fmla="*/ 3170226 h 5068607"/>
              <a:gd name="connsiteX798" fmla="*/ 1629426 w 5405070"/>
              <a:gd name="connsiteY798" fmla="*/ 3166706 h 5068607"/>
              <a:gd name="connsiteX799" fmla="*/ 1626689 w 5405070"/>
              <a:gd name="connsiteY799" fmla="*/ 3163577 h 5068607"/>
              <a:gd name="connsiteX800" fmla="*/ 1604005 w 5405070"/>
              <a:gd name="connsiteY800" fmla="*/ 3386893 h 5068607"/>
              <a:gd name="connsiteX801" fmla="*/ 1604787 w 5405070"/>
              <a:gd name="connsiteY801" fmla="*/ 3409186 h 5068607"/>
              <a:gd name="connsiteX802" fmla="*/ 1604787 w 5405070"/>
              <a:gd name="connsiteY802" fmla="*/ 3431478 h 5068607"/>
              <a:gd name="connsiteX803" fmla="*/ 1604005 w 5405070"/>
              <a:gd name="connsiteY803" fmla="*/ 3453379 h 5068607"/>
              <a:gd name="connsiteX804" fmla="*/ 1602441 w 5405070"/>
              <a:gd name="connsiteY804" fmla="*/ 3475672 h 5068607"/>
              <a:gd name="connsiteX805" fmla="*/ 1600094 w 5405070"/>
              <a:gd name="connsiteY805" fmla="*/ 3497573 h 5068607"/>
              <a:gd name="connsiteX806" fmla="*/ 1597356 w 5405070"/>
              <a:gd name="connsiteY806" fmla="*/ 3519084 h 5068607"/>
              <a:gd name="connsiteX807" fmla="*/ 1594228 w 5405070"/>
              <a:gd name="connsiteY807" fmla="*/ 3540985 h 5068607"/>
              <a:gd name="connsiteX808" fmla="*/ 1591099 w 5405070"/>
              <a:gd name="connsiteY808" fmla="*/ 3562104 h 5068607"/>
              <a:gd name="connsiteX809" fmla="*/ 1584059 w 5405070"/>
              <a:gd name="connsiteY809" fmla="*/ 3605516 h 5068607"/>
              <a:gd name="connsiteX810" fmla="*/ 1577020 w 5405070"/>
              <a:gd name="connsiteY810" fmla="*/ 3648536 h 5068607"/>
              <a:gd name="connsiteX811" fmla="*/ 1574282 w 5405070"/>
              <a:gd name="connsiteY811" fmla="*/ 3670438 h 5068607"/>
              <a:gd name="connsiteX812" fmla="*/ 1571544 w 5405070"/>
              <a:gd name="connsiteY812" fmla="*/ 3691948 h 5068607"/>
              <a:gd name="connsiteX813" fmla="*/ 1569197 w 5405070"/>
              <a:gd name="connsiteY813" fmla="*/ 3713850 h 5068607"/>
              <a:gd name="connsiteX814" fmla="*/ 1568024 w 5405070"/>
              <a:gd name="connsiteY814" fmla="*/ 3736142 h 5068607"/>
              <a:gd name="connsiteX815" fmla="*/ 1562549 w 5405070"/>
              <a:gd name="connsiteY815" fmla="*/ 3773296 h 5068607"/>
              <a:gd name="connsiteX816" fmla="*/ 1557074 w 5405070"/>
              <a:gd name="connsiteY816" fmla="*/ 3810059 h 5068607"/>
              <a:gd name="connsiteX817" fmla="*/ 1551598 w 5405070"/>
              <a:gd name="connsiteY817" fmla="*/ 3847213 h 5068607"/>
              <a:gd name="connsiteX818" fmla="*/ 1544558 w 5405070"/>
              <a:gd name="connsiteY818" fmla="*/ 3883194 h 5068607"/>
              <a:gd name="connsiteX819" fmla="*/ 1537519 w 5405070"/>
              <a:gd name="connsiteY819" fmla="*/ 3918784 h 5068607"/>
              <a:gd name="connsiteX820" fmla="*/ 1530088 w 5405070"/>
              <a:gd name="connsiteY820" fmla="*/ 3954765 h 5068607"/>
              <a:gd name="connsiteX821" fmla="*/ 1525395 w 5405070"/>
              <a:gd name="connsiteY821" fmla="*/ 3971973 h 5068607"/>
              <a:gd name="connsiteX822" fmla="*/ 1521093 w 5405070"/>
              <a:gd name="connsiteY822" fmla="*/ 3989572 h 5068607"/>
              <a:gd name="connsiteX823" fmla="*/ 1516009 w 5405070"/>
              <a:gd name="connsiteY823" fmla="*/ 4006390 h 5068607"/>
              <a:gd name="connsiteX824" fmla="*/ 1511315 w 5405070"/>
              <a:gd name="connsiteY824" fmla="*/ 4023207 h 5068607"/>
              <a:gd name="connsiteX825" fmla="*/ 1505840 w 5405070"/>
              <a:gd name="connsiteY825" fmla="*/ 4040415 h 5068607"/>
              <a:gd name="connsiteX826" fmla="*/ 1499973 w 5405070"/>
              <a:gd name="connsiteY826" fmla="*/ 4056841 h 5068607"/>
              <a:gd name="connsiteX827" fmla="*/ 1494498 w 5405070"/>
              <a:gd name="connsiteY827" fmla="*/ 4073267 h 5068607"/>
              <a:gd name="connsiteX828" fmla="*/ 1488241 w 5405070"/>
              <a:gd name="connsiteY828" fmla="*/ 4089693 h 5068607"/>
              <a:gd name="connsiteX829" fmla="*/ 1481592 w 5405070"/>
              <a:gd name="connsiteY829" fmla="*/ 4105728 h 5068607"/>
              <a:gd name="connsiteX830" fmla="*/ 1474161 w 5405070"/>
              <a:gd name="connsiteY830" fmla="*/ 4121372 h 5068607"/>
              <a:gd name="connsiteX831" fmla="*/ 1467122 w 5405070"/>
              <a:gd name="connsiteY831" fmla="*/ 4137016 h 5068607"/>
              <a:gd name="connsiteX832" fmla="*/ 1459299 w 5405070"/>
              <a:gd name="connsiteY832" fmla="*/ 4152660 h 5068607"/>
              <a:gd name="connsiteX833" fmla="*/ 1451087 w 5405070"/>
              <a:gd name="connsiteY833" fmla="*/ 4167912 h 5068607"/>
              <a:gd name="connsiteX834" fmla="*/ 1442482 w 5405070"/>
              <a:gd name="connsiteY834" fmla="*/ 4182383 h 5068607"/>
              <a:gd name="connsiteX835" fmla="*/ 1433878 w 5405070"/>
              <a:gd name="connsiteY835" fmla="*/ 4197245 h 5068607"/>
              <a:gd name="connsiteX836" fmla="*/ 1424492 w 5405070"/>
              <a:gd name="connsiteY836" fmla="*/ 4212106 h 5068607"/>
              <a:gd name="connsiteX837" fmla="*/ 1414715 w 5405070"/>
              <a:gd name="connsiteY837" fmla="*/ 4225795 h 5068607"/>
              <a:gd name="connsiteX838" fmla="*/ 1404155 w 5405070"/>
              <a:gd name="connsiteY838" fmla="*/ 4239483 h 5068607"/>
              <a:gd name="connsiteX839" fmla="*/ 1393595 w 5405070"/>
              <a:gd name="connsiteY839" fmla="*/ 4253562 h 5068607"/>
              <a:gd name="connsiteX840" fmla="*/ 1381863 w 5405070"/>
              <a:gd name="connsiteY840" fmla="*/ 4266860 h 5068607"/>
              <a:gd name="connsiteX841" fmla="*/ 1371303 w 5405070"/>
              <a:gd name="connsiteY841" fmla="*/ 4278201 h 5068607"/>
              <a:gd name="connsiteX842" fmla="*/ 1360743 w 5405070"/>
              <a:gd name="connsiteY842" fmla="*/ 4289152 h 5068607"/>
              <a:gd name="connsiteX843" fmla="*/ 1349793 w 5405070"/>
              <a:gd name="connsiteY843" fmla="*/ 4298930 h 5068607"/>
              <a:gd name="connsiteX844" fmla="*/ 1338842 w 5405070"/>
              <a:gd name="connsiteY844" fmla="*/ 4307925 h 5068607"/>
              <a:gd name="connsiteX845" fmla="*/ 1327500 w 5405070"/>
              <a:gd name="connsiteY845" fmla="*/ 4315356 h 5068607"/>
              <a:gd name="connsiteX846" fmla="*/ 1316549 w 5405070"/>
              <a:gd name="connsiteY846" fmla="*/ 4322004 h 5068607"/>
              <a:gd name="connsiteX847" fmla="*/ 1305208 w 5405070"/>
              <a:gd name="connsiteY847" fmla="*/ 4327871 h 5068607"/>
              <a:gd name="connsiteX848" fmla="*/ 1293866 w 5405070"/>
              <a:gd name="connsiteY848" fmla="*/ 4332955 h 5068607"/>
              <a:gd name="connsiteX849" fmla="*/ 1282133 w 5405070"/>
              <a:gd name="connsiteY849" fmla="*/ 4336475 h 5068607"/>
              <a:gd name="connsiteX850" fmla="*/ 1270400 w 5405070"/>
              <a:gd name="connsiteY850" fmla="*/ 4339604 h 5068607"/>
              <a:gd name="connsiteX851" fmla="*/ 1258276 w 5405070"/>
              <a:gd name="connsiteY851" fmla="*/ 4340777 h 5068607"/>
              <a:gd name="connsiteX852" fmla="*/ 1246543 w 5405070"/>
              <a:gd name="connsiteY852" fmla="*/ 4341559 h 5068607"/>
              <a:gd name="connsiteX853" fmla="*/ 1234028 w 5405070"/>
              <a:gd name="connsiteY853" fmla="*/ 4341168 h 5068607"/>
              <a:gd name="connsiteX854" fmla="*/ 1221513 w 5405070"/>
              <a:gd name="connsiteY854" fmla="*/ 4339995 h 5068607"/>
              <a:gd name="connsiteX855" fmla="*/ 1208607 w 5405070"/>
              <a:gd name="connsiteY855" fmla="*/ 4337648 h 5068607"/>
              <a:gd name="connsiteX856" fmla="*/ 1195309 w 5405070"/>
              <a:gd name="connsiteY856" fmla="*/ 4334128 h 5068607"/>
              <a:gd name="connsiteX857" fmla="*/ 1182012 w 5405070"/>
              <a:gd name="connsiteY857" fmla="*/ 4333346 h 5068607"/>
              <a:gd name="connsiteX858" fmla="*/ 1169888 w 5405070"/>
              <a:gd name="connsiteY858" fmla="*/ 4332955 h 5068607"/>
              <a:gd name="connsiteX859" fmla="*/ 1156591 w 5405070"/>
              <a:gd name="connsiteY859" fmla="*/ 4332955 h 5068607"/>
              <a:gd name="connsiteX860" fmla="*/ 1143685 w 5405070"/>
              <a:gd name="connsiteY860" fmla="*/ 4332955 h 5068607"/>
              <a:gd name="connsiteX861" fmla="*/ 1117873 w 5405070"/>
              <a:gd name="connsiteY861" fmla="*/ 4333737 h 5068607"/>
              <a:gd name="connsiteX862" fmla="*/ 1092451 w 5405070"/>
              <a:gd name="connsiteY862" fmla="*/ 4334519 h 5068607"/>
              <a:gd name="connsiteX863" fmla="*/ 1079545 w 5405070"/>
              <a:gd name="connsiteY863" fmla="*/ 4334519 h 5068607"/>
              <a:gd name="connsiteX864" fmla="*/ 1066639 w 5405070"/>
              <a:gd name="connsiteY864" fmla="*/ 4334128 h 5068607"/>
              <a:gd name="connsiteX865" fmla="*/ 1053733 w 5405070"/>
              <a:gd name="connsiteY865" fmla="*/ 4333346 h 5068607"/>
              <a:gd name="connsiteX866" fmla="*/ 1041218 w 5405070"/>
              <a:gd name="connsiteY866" fmla="*/ 4331782 h 5068607"/>
              <a:gd name="connsiteX867" fmla="*/ 1028311 w 5405070"/>
              <a:gd name="connsiteY867" fmla="*/ 4329826 h 5068607"/>
              <a:gd name="connsiteX868" fmla="*/ 1015405 w 5405070"/>
              <a:gd name="connsiteY868" fmla="*/ 4326697 h 5068607"/>
              <a:gd name="connsiteX869" fmla="*/ 1002890 w 5405070"/>
              <a:gd name="connsiteY869" fmla="*/ 4323178 h 5068607"/>
              <a:gd name="connsiteX870" fmla="*/ 990375 w 5405070"/>
              <a:gd name="connsiteY870" fmla="*/ 4318093 h 5068607"/>
              <a:gd name="connsiteX871" fmla="*/ 957523 w 5405070"/>
              <a:gd name="connsiteY871" fmla="*/ 4311836 h 5068607"/>
              <a:gd name="connsiteX872" fmla="*/ 950483 w 5405070"/>
              <a:gd name="connsiteY872" fmla="*/ 4312618 h 5068607"/>
              <a:gd name="connsiteX873" fmla="*/ 943443 w 5405070"/>
              <a:gd name="connsiteY873" fmla="*/ 4313009 h 5068607"/>
              <a:gd name="connsiteX874" fmla="*/ 936795 w 5405070"/>
              <a:gd name="connsiteY874" fmla="*/ 4312618 h 5068607"/>
              <a:gd name="connsiteX875" fmla="*/ 930537 w 5405070"/>
              <a:gd name="connsiteY875" fmla="*/ 4311836 h 5068607"/>
              <a:gd name="connsiteX876" fmla="*/ 924280 w 5405070"/>
              <a:gd name="connsiteY876" fmla="*/ 4309880 h 5068607"/>
              <a:gd name="connsiteX877" fmla="*/ 918805 w 5405070"/>
              <a:gd name="connsiteY877" fmla="*/ 4307925 h 5068607"/>
              <a:gd name="connsiteX878" fmla="*/ 912938 w 5405070"/>
              <a:gd name="connsiteY878" fmla="*/ 4304796 h 5068607"/>
              <a:gd name="connsiteX879" fmla="*/ 907854 w 5405070"/>
              <a:gd name="connsiteY879" fmla="*/ 4301276 h 5068607"/>
              <a:gd name="connsiteX880" fmla="*/ 903161 w 5405070"/>
              <a:gd name="connsiteY880" fmla="*/ 4296583 h 5068607"/>
              <a:gd name="connsiteX881" fmla="*/ 898468 w 5405070"/>
              <a:gd name="connsiteY881" fmla="*/ 4291890 h 5068607"/>
              <a:gd name="connsiteX882" fmla="*/ 894165 w 5405070"/>
              <a:gd name="connsiteY882" fmla="*/ 4286023 h 5068607"/>
              <a:gd name="connsiteX883" fmla="*/ 890645 w 5405070"/>
              <a:gd name="connsiteY883" fmla="*/ 4279766 h 5068607"/>
              <a:gd name="connsiteX884" fmla="*/ 887126 w 5405070"/>
              <a:gd name="connsiteY884" fmla="*/ 4273117 h 5068607"/>
              <a:gd name="connsiteX885" fmla="*/ 884388 w 5405070"/>
              <a:gd name="connsiteY885" fmla="*/ 4266077 h 5068607"/>
              <a:gd name="connsiteX886" fmla="*/ 881650 w 5405070"/>
              <a:gd name="connsiteY886" fmla="*/ 4257864 h 5068607"/>
              <a:gd name="connsiteX887" fmla="*/ 879695 w 5405070"/>
              <a:gd name="connsiteY887" fmla="*/ 4249260 h 5068607"/>
              <a:gd name="connsiteX888" fmla="*/ 876175 w 5405070"/>
              <a:gd name="connsiteY888" fmla="*/ 4234399 h 5068607"/>
              <a:gd name="connsiteX889" fmla="*/ 872655 w 5405070"/>
              <a:gd name="connsiteY889" fmla="*/ 4219537 h 5068607"/>
              <a:gd name="connsiteX890" fmla="*/ 864833 w 5405070"/>
              <a:gd name="connsiteY890" fmla="*/ 4190205 h 5068607"/>
              <a:gd name="connsiteX891" fmla="*/ 856229 w 5405070"/>
              <a:gd name="connsiteY891" fmla="*/ 4160481 h 5068607"/>
              <a:gd name="connsiteX892" fmla="*/ 847625 w 5405070"/>
              <a:gd name="connsiteY892" fmla="*/ 4131540 h 5068607"/>
              <a:gd name="connsiteX893" fmla="*/ 843714 w 5405070"/>
              <a:gd name="connsiteY893" fmla="*/ 4116679 h 5068607"/>
              <a:gd name="connsiteX894" fmla="*/ 840194 w 5405070"/>
              <a:gd name="connsiteY894" fmla="*/ 4101817 h 5068607"/>
              <a:gd name="connsiteX895" fmla="*/ 837065 w 5405070"/>
              <a:gd name="connsiteY895" fmla="*/ 4086564 h 5068607"/>
              <a:gd name="connsiteX896" fmla="*/ 833937 w 5405070"/>
              <a:gd name="connsiteY896" fmla="*/ 4071312 h 5068607"/>
              <a:gd name="connsiteX897" fmla="*/ 831590 w 5405070"/>
              <a:gd name="connsiteY897" fmla="*/ 4056450 h 5068607"/>
              <a:gd name="connsiteX898" fmla="*/ 830417 w 5405070"/>
              <a:gd name="connsiteY898" fmla="*/ 4040806 h 5068607"/>
              <a:gd name="connsiteX899" fmla="*/ 828852 w 5405070"/>
              <a:gd name="connsiteY899" fmla="*/ 4024771 h 5068607"/>
              <a:gd name="connsiteX900" fmla="*/ 828852 w 5405070"/>
              <a:gd name="connsiteY900" fmla="*/ 4008736 h 5068607"/>
              <a:gd name="connsiteX901" fmla="*/ 822204 w 5405070"/>
              <a:gd name="connsiteY901" fmla="*/ 3993092 h 5068607"/>
              <a:gd name="connsiteX902" fmla="*/ 816337 w 5405070"/>
              <a:gd name="connsiteY902" fmla="*/ 3977057 h 5068607"/>
              <a:gd name="connsiteX903" fmla="*/ 810862 w 5405070"/>
              <a:gd name="connsiteY903" fmla="*/ 3960240 h 5068607"/>
              <a:gd name="connsiteX904" fmla="*/ 805386 w 5405070"/>
              <a:gd name="connsiteY904" fmla="*/ 3944205 h 5068607"/>
              <a:gd name="connsiteX905" fmla="*/ 800302 w 5405070"/>
              <a:gd name="connsiteY905" fmla="*/ 3927779 h 5068607"/>
              <a:gd name="connsiteX906" fmla="*/ 796391 w 5405070"/>
              <a:gd name="connsiteY906" fmla="*/ 3910962 h 5068607"/>
              <a:gd name="connsiteX907" fmla="*/ 792480 w 5405070"/>
              <a:gd name="connsiteY907" fmla="*/ 3894536 h 5068607"/>
              <a:gd name="connsiteX908" fmla="*/ 788960 w 5405070"/>
              <a:gd name="connsiteY908" fmla="*/ 3876937 h 5068607"/>
              <a:gd name="connsiteX909" fmla="*/ 785441 w 5405070"/>
              <a:gd name="connsiteY909" fmla="*/ 3860120 h 5068607"/>
              <a:gd name="connsiteX910" fmla="*/ 782703 w 5405070"/>
              <a:gd name="connsiteY910" fmla="*/ 3842520 h 5068607"/>
              <a:gd name="connsiteX911" fmla="*/ 779965 w 5405070"/>
              <a:gd name="connsiteY911" fmla="*/ 3825703 h 5068607"/>
              <a:gd name="connsiteX912" fmla="*/ 777619 w 5405070"/>
              <a:gd name="connsiteY912" fmla="*/ 3808104 h 5068607"/>
              <a:gd name="connsiteX913" fmla="*/ 776054 w 5405070"/>
              <a:gd name="connsiteY913" fmla="*/ 3790504 h 5068607"/>
              <a:gd name="connsiteX914" fmla="*/ 774099 w 5405070"/>
              <a:gd name="connsiteY914" fmla="*/ 3772514 h 5068607"/>
              <a:gd name="connsiteX915" fmla="*/ 771361 w 5405070"/>
              <a:gd name="connsiteY915" fmla="*/ 3736924 h 5068607"/>
              <a:gd name="connsiteX916" fmla="*/ 769797 w 5405070"/>
              <a:gd name="connsiteY916" fmla="*/ 3732231 h 5068607"/>
              <a:gd name="connsiteX917" fmla="*/ 768232 w 5405070"/>
              <a:gd name="connsiteY917" fmla="*/ 3726756 h 5068607"/>
              <a:gd name="connsiteX918" fmla="*/ 767450 w 5405070"/>
              <a:gd name="connsiteY918" fmla="*/ 3720498 h 5068607"/>
              <a:gd name="connsiteX919" fmla="*/ 767059 w 5405070"/>
              <a:gd name="connsiteY919" fmla="*/ 3714241 h 5068607"/>
              <a:gd name="connsiteX920" fmla="*/ 767059 w 5405070"/>
              <a:gd name="connsiteY920" fmla="*/ 3701334 h 5068607"/>
              <a:gd name="connsiteX921" fmla="*/ 766668 w 5405070"/>
              <a:gd name="connsiteY921" fmla="*/ 3694686 h 5068607"/>
              <a:gd name="connsiteX922" fmla="*/ 766668 w 5405070"/>
              <a:gd name="connsiteY922" fmla="*/ 3688428 h 5068607"/>
              <a:gd name="connsiteX923" fmla="*/ 765495 w 5405070"/>
              <a:gd name="connsiteY923" fmla="*/ 3682171 h 5068607"/>
              <a:gd name="connsiteX924" fmla="*/ 764321 w 5405070"/>
              <a:gd name="connsiteY924" fmla="*/ 3676695 h 5068607"/>
              <a:gd name="connsiteX925" fmla="*/ 761975 w 5405070"/>
              <a:gd name="connsiteY925" fmla="*/ 3672002 h 5068607"/>
              <a:gd name="connsiteX926" fmla="*/ 760802 w 5405070"/>
              <a:gd name="connsiteY926" fmla="*/ 3670047 h 5068607"/>
              <a:gd name="connsiteX927" fmla="*/ 758846 w 5405070"/>
              <a:gd name="connsiteY927" fmla="*/ 3668482 h 5068607"/>
              <a:gd name="connsiteX928" fmla="*/ 757282 w 5405070"/>
              <a:gd name="connsiteY928" fmla="*/ 3666527 h 5068607"/>
              <a:gd name="connsiteX929" fmla="*/ 754935 w 5405070"/>
              <a:gd name="connsiteY929" fmla="*/ 3665354 h 5068607"/>
              <a:gd name="connsiteX930" fmla="*/ 752588 w 5405070"/>
              <a:gd name="connsiteY930" fmla="*/ 3663789 h 5068607"/>
              <a:gd name="connsiteX931" fmla="*/ 750242 w 5405070"/>
              <a:gd name="connsiteY931" fmla="*/ 3663007 h 5068607"/>
              <a:gd name="connsiteX932" fmla="*/ 747113 w 5405070"/>
              <a:gd name="connsiteY932" fmla="*/ 3662616 h 5068607"/>
              <a:gd name="connsiteX933" fmla="*/ 743202 w 5405070"/>
              <a:gd name="connsiteY933" fmla="*/ 3662225 h 5068607"/>
              <a:gd name="connsiteX934" fmla="*/ 739291 w 5405070"/>
              <a:gd name="connsiteY934" fmla="*/ 3662616 h 5068607"/>
              <a:gd name="connsiteX935" fmla="*/ 735380 w 5405070"/>
              <a:gd name="connsiteY935" fmla="*/ 3663007 h 5068607"/>
              <a:gd name="connsiteX936" fmla="*/ 731469 w 5405070"/>
              <a:gd name="connsiteY936" fmla="*/ 3681389 h 5068607"/>
              <a:gd name="connsiteX937" fmla="*/ 727167 w 5405070"/>
              <a:gd name="connsiteY937" fmla="*/ 3699379 h 5068607"/>
              <a:gd name="connsiteX938" fmla="*/ 722865 w 5405070"/>
              <a:gd name="connsiteY938" fmla="*/ 3717369 h 5068607"/>
              <a:gd name="connsiteX939" fmla="*/ 720128 w 5405070"/>
              <a:gd name="connsiteY939" fmla="*/ 3725974 h 5068607"/>
              <a:gd name="connsiteX940" fmla="*/ 716999 w 5405070"/>
              <a:gd name="connsiteY940" fmla="*/ 3733795 h 5068607"/>
              <a:gd name="connsiteX941" fmla="*/ 713870 w 5405070"/>
              <a:gd name="connsiteY941" fmla="*/ 3742008 h 5068607"/>
              <a:gd name="connsiteX942" fmla="*/ 709959 w 5405070"/>
              <a:gd name="connsiteY942" fmla="*/ 3749830 h 5068607"/>
              <a:gd name="connsiteX943" fmla="*/ 706048 w 5405070"/>
              <a:gd name="connsiteY943" fmla="*/ 3757261 h 5068607"/>
              <a:gd name="connsiteX944" fmla="*/ 700964 w 5405070"/>
              <a:gd name="connsiteY944" fmla="*/ 3763910 h 5068607"/>
              <a:gd name="connsiteX945" fmla="*/ 696271 w 5405070"/>
              <a:gd name="connsiteY945" fmla="*/ 3770167 h 5068607"/>
              <a:gd name="connsiteX946" fmla="*/ 690404 w 5405070"/>
              <a:gd name="connsiteY946" fmla="*/ 3775643 h 5068607"/>
              <a:gd name="connsiteX947" fmla="*/ 683756 w 5405070"/>
              <a:gd name="connsiteY947" fmla="*/ 3781118 h 5068607"/>
              <a:gd name="connsiteX948" fmla="*/ 676325 w 5405070"/>
              <a:gd name="connsiteY948" fmla="*/ 3786202 h 5068607"/>
              <a:gd name="connsiteX949" fmla="*/ 678280 w 5405070"/>
              <a:gd name="connsiteY949" fmla="*/ 3796762 h 5068607"/>
              <a:gd name="connsiteX950" fmla="*/ 680627 w 5405070"/>
              <a:gd name="connsiteY950" fmla="*/ 3808104 h 5068607"/>
              <a:gd name="connsiteX951" fmla="*/ 681800 w 5405070"/>
              <a:gd name="connsiteY951" fmla="*/ 3819446 h 5068607"/>
              <a:gd name="connsiteX952" fmla="*/ 682191 w 5405070"/>
              <a:gd name="connsiteY952" fmla="*/ 3825312 h 5068607"/>
              <a:gd name="connsiteX953" fmla="*/ 682191 w 5405070"/>
              <a:gd name="connsiteY953" fmla="*/ 3830787 h 5068607"/>
              <a:gd name="connsiteX954" fmla="*/ 682191 w 5405070"/>
              <a:gd name="connsiteY954" fmla="*/ 3835872 h 5068607"/>
              <a:gd name="connsiteX955" fmla="*/ 681409 w 5405070"/>
              <a:gd name="connsiteY955" fmla="*/ 3841347 h 5068607"/>
              <a:gd name="connsiteX956" fmla="*/ 680627 w 5405070"/>
              <a:gd name="connsiteY956" fmla="*/ 3845649 h 5068607"/>
              <a:gd name="connsiteX957" fmla="*/ 679062 w 5405070"/>
              <a:gd name="connsiteY957" fmla="*/ 3850342 h 5068607"/>
              <a:gd name="connsiteX958" fmla="*/ 677498 w 5405070"/>
              <a:gd name="connsiteY958" fmla="*/ 3853862 h 5068607"/>
              <a:gd name="connsiteX959" fmla="*/ 674760 w 5405070"/>
              <a:gd name="connsiteY959" fmla="*/ 3857382 h 5068607"/>
              <a:gd name="connsiteX960" fmla="*/ 671632 w 5405070"/>
              <a:gd name="connsiteY960" fmla="*/ 3860120 h 5068607"/>
              <a:gd name="connsiteX961" fmla="*/ 667721 w 5405070"/>
              <a:gd name="connsiteY961" fmla="*/ 3862466 h 5068607"/>
              <a:gd name="connsiteX962" fmla="*/ 659117 w 5405070"/>
              <a:gd name="connsiteY962" fmla="*/ 3866377 h 5068607"/>
              <a:gd name="connsiteX963" fmla="*/ 650903 w 5405070"/>
              <a:gd name="connsiteY963" fmla="*/ 3871070 h 5068607"/>
              <a:gd name="connsiteX964" fmla="*/ 643082 w 5405070"/>
              <a:gd name="connsiteY964" fmla="*/ 3876155 h 5068607"/>
              <a:gd name="connsiteX965" fmla="*/ 635651 w 5405070"/>
              <a:gd name="connsiteY965" fmla="*/ 3882021 h 5068607"/>
              <a:gd name="connsiteX966" fmla="*/ 628220 w 5405070"/>
              <a:gd name="connsiteY966" fmla="*/ 3888278 h 5068607"/>
              <a:gd name="connsiteX967" fmla="*/ 621180 w 5405070"/>
              <a:gd name="connsiteY967" fmla="*/ 3894536 h 5068607"/>
              <a:gd name="connsiteX968" fmla="*/ 614140 w 5405070"/>
              <a:gd name="connsiteY968" fmla="*/ 3901185 h 5068607"/>
              <a:gd name="connsiteX969" fmla="*/ 607492 w 5405070"/>
              <a:gd name="connsiteY969" fmla="*/ 3908224 h 5068607"/>
              <a:gd name="connsiteX970" fmla="*/ 593803 w 5405070"/>
              <a:gd name="connsiteY970" fmla="*/ 3922695 h 5068607"/>
              <a:gd name="connsiteX971" fmla="*/ 580897 w 5405070"/>
              <a:gd name="connsiteY971" fmla="*/ 3937166 h 5068607"/>
              <a:gd name="connsiteX972" fmla="*/ 567600 w 5405070"/>
              <a:gd name="connsiteY972" fmla="*/ 3951636 h 5068607"/>
              <a:gd name="connsiteX973" fmla="*/ 560951 w 5405070"/>
              <a:gd name="connsiteY973" fmla="*/ 3958676 h 5068607"/>
              <a:gd name="connsiteX974" fmla="*/ 553912 w 5405070"/>
              <a:gd name="connsiteY974" fmla="*/ 3965324 h 5068607"/>
              <a:gd name="connsiteX975" fmla="*/ 515584 w 5405070"/>
              <a:gd name="connsiteY975" fmla="*/ 3969627 h 5068607"/>
              <a:gd name="connsiteX976" fmla="*/ 476866 w 5405070"/>
              <a:gd name="connsiteY976" fmla="*/ 3974320 h 5068607"/>
              <a:gd name="connsiteX977" fmla="*/ 457702 w 5405070"/>
              <a:gd name="connsiteY977" fmla="*/ 3976666 h 5068607"/>
              <a:gd name="connsiteX978" fmla="*/ 437756 w 5405070"/>
              <a:gd name="connsiteY978" fmla="*/ 3977840 h 5068607"/>
              <a:gd name="connsiteX979" fmla="*/ 418592 w 5405070"/>
              <a:gd name="connsiteY979" fmla="*/ 3979013 h 5068607"/>
              <a:gd name="connsiteX980" fmla="*/ 399428 w 5405070"/>
              <a:gd name="connsiteY980" fmla="*/ 3980186 h 5068607"/>
              <a:gd name="connsiteX981" fmla="*/ 379874 w 5405070"/>
              <a:gd name="connsiteY981" fmla="*/ 3980968 h 5068607"/>
              <a:gd name="connsiteX982" fmla="*/ 360710 w 5405070"/>
              <a:gd name="connsiteY982" fmla="*/ 3980968 h 5068607"/>
              <a:gd name="connsiteX983" fmla="*/ 341546 w 5405070"/>
              <a:gd name="connsiteY983" fmla="*/ 3980186 h 5068607"/>
              <a:gd name="connsiteX984" fmla="*/ 321992 w 5405070"/>
              <a:gd name="connsiteY984" fmla="*/ 3978622 h 5068607"/>
              <a:gd name="connsiteX985" fmla="*/ 302828 w 5405070"/>
              <a:gd name="connsiteY985" fmla="*/ 3977057 h 5068607"/>
              <a:gd name="connsiteX986" fmla="*/ 283664 w 5405070"/>
              <a:gd name="connsiteY986" fmla="*/ 3974320 h 5068607"/>
              <a:gd name="connsiteX987" fmla="*/ 264109 w 5405070"/>
              <a:gd name="connsiteY987" fmla="*/ 3970800 h 5068607"/>
              <a:gd name="connsiteX988" fmla="*/ 244946 w 5405070"/>
              <a:gd name="connsiteY988" fmla="*/ 3966107 h 5068607"/>
              <a:gd name="connsiteX989" fmla="*/ 238297 w 5405070"/>
              <a:gd name="connsiteY989" fmla="*/ 3964151 h 5068607"/>
              <a:gd name="connsiteX990" fmla="*/ 232822 w 5405070"/>
              <a:gd name="connsiteY990" fmla="*/ 3961413 h 5068607"/>
              <a:gd name="connsiteX991" fmla="*/ 227737 w 5405070"/>
              <a:gd name="connsiteY991" fmla="*/ 3957894 h 5068607"/>
              <a:gd name="connsiteX992" fmla="*/ 223435 w 5405070"/>
              <a:gd name="connsiteY992" fmla="*/ 3953592 h 5068607"/>
              <a:gd name="connsiteX993" fmla="*/ 219915 w 5405070"/>
              <a:gd name="connsiteY993" fmla="*/ 3949290 h 5068607"/>
              <a:gd name="connsiteX994" fmla="*/ 216787 w 5405070"/>
              <a:gd name="connsiteY994" fmla="*/ 3944205 h 5068607"/>
              <a:gd name="connsiteX995" fmla="*/ 214049 w 5405070"/>
              <a:gd name="connsiteY995" fmla="*/ 3939121 h 5068607"/>
              <a:gd name="connsiteX996" fmla="*/ 211702 w 5405070"/>
              <a:gd name="connsiteY996" fmla="*/ 3933255 h 5068607"/>
              <a:gd name="connsiteX997" fmla="*/ 210138 w 5405070"/>
              <a:gd name="connsiteY997" fmla="*/ 3926997 h 5068607"/>
              <a:gd name="connsiteX998" fmla="*/ 208574 w 5405070"/>
              <a:gd name="connsiteY998" fmla="*/ 3920739 h 5068607"/>
              <a:gd name="connsiteX999" fmla="*/ 205836 w 5405070"/>
              <a:gd name="connsiteY999" fmla="*/ 3907833 h 5068607"/>
              <a:gd name="connsiteX1000" fmla="*/ 202316 w 5405070"/>
              <a:gd name="connsiteY1000" fmla="*/ 3881239 h 5068607"/>
              <a:gd name="connsiteX1001" fmla="*/ 196059 w 5405070"/>
              <a:gd name="connsiteY1001" fmla="*/ 3832352 h 5068607"/>
              <a:gd name="connsiteX1002" fmla="*/ 189801 w 5405070"/>
              <a:gd name="connsiteY1002" fmla="*/ 3784247 h 5068607"/>
              <a:gd name="connsiteX1003" fmla="*/ 178850 w 5405070"/>
              <a:gd name="connsiteY1003" fmla="*/ 3687646 h 5068607"/>
              <a:gd name="connsiteX1004" fmla="*/ 142087 w 5405070"/>
              <a:gd name="connsiteY1004" fmla="*/ 3236712 h 5068607"/>
              <a:gd name="connsiteX1005" fmla="*/ 138958 w 5405070"/>
              <a:gd name="connsiteY1005" fmla="*/ 3228108 h 5068607"/>
              <a:gd name="connsiteX1006" fmla="*/ 137003 w 5405070"/>
              <a:gd name="connsiteY1006" fmla="*/ 3220286 h 5068607"/>
              <a:gd name="connsiteX1007" fmla="*/ 135047 w 5405070"/>
              <a:gd name="connsiteY1007" fmla="*/ 3211682 h 5068607"/>
              <a:gd name="connsiteX1008" fmla="*/ 133874 w 5405070"/>
              <a:gd name="connsiteY1008" fmla="*/ 3203860 h 5068607"/>
              <a:gd name="connsiteX1009" fmla="*/ 128399 w 5405070"/>
              <a:gd name="connsiteY1009" fmla="*/ 3182350 h 5068607"/>
              <a:gd name="connsiteX1010" fmla="*/ 122924 w 5405070"/>
              <a:gd name="connsiteY1010" fmla="*/ 3160840 h 5068607"/>
              <a:gd name="connsiteX1011" fmla="*/ 118230 w 5405070"/>
              <a:gd name="connsiteY1011" fmla="*/ 3139329 h 5068607"/>
              <a:gd name="connsiteX1012" fmla="*/ 114319 w 5405070"/>
              <a:gd name="connsiteY1012" fmla="*/ 3118210 h 5068607"/>
              <a:gd name="connsiteX1013" fmla="*/ 110017 w 5405070"/>
              <a:gd name="connsiteY1013" fmla="*/ 3096309 h 5068607"/>
              <a:gd name="connsiteX1014" fmla="*/ 106889 w 5405070"/>
              <a:gd name="connsiteY1014" fmla="*/ 3074799 h 5068607"/>
              <a:gd name="connsiteX1015" fmla="*/ 103760 w 5405070"/>
              <a:gd name="connsiteY1015" fmla="*/ 3052897 h 5068607"/>
              <a:gd name="connsiteX1016" fmla="*/ 101804 w 5405070"/>
              <a:gd name="connsiteY1016" fmla="*/ 3030996 h 5068607"/>
              <a:gd name="connsiteX1017" fmla="*/ 99849 w 5405070"/>
              <a:gd name="connsiteY1017" fmla="*/ 3009094 h 5068607"/>
              <a:gd name="connsiteX1018" fmla="*/ 98675 w 5405070"/>
              <a:gd name="connsiteY1018" fmla="*/ 2987193 h 5068607"/>
              <a:gd name="connsiteX1019" fmla="*/ 97502 w 5405070"/>
              <a:gd name="connsiteY1019" fmla="*/ 2965683 h 5068607"/>
              <a:gd name="connsiteX1020" fmla="*/ 97111 w 5405070"/>
              <a:gd name="connsiteY1020" fmla="*/ 2943390 h 5068607"/>
              <a:gd name="connsiteX1021" fmla="*/ 97111 w 5405070"/>
              <a:gd name="connsiteY1021" fmla="*/ 2921489 h 5068607"/>
              <a:gd name="connsiteX1022" fmla="*/ 97502 w 5405070"/>
              <a:gd name="connsiteY1022" fmla="*/ 2899196 h 5068607"/>
              <a:gd name="connsiteX1023" fmla="*/ 98675 w 5405070"/>
              <a:gd name="connsiteY1023" fmla="*/ 2876904 h 5068607"/>
              <a:gd name="connsiteX1024" fmla="*/ 99849 w 5405070"/>
              <a:gd name="connsiteY1024" fmla="*/ 2854611 h 5068607"/>
              <a:gd name="connsiteX1025" fmla="*/ 99067 w 5405070"/>
              <a:gd name="connsiteY1025" fmla="*/ 2846007 h 5068607"/>
              <a:gd name="connsiteX1026" fmla="*/ 98675 w 5405070"/>
              <a:gd name="connsiteY1026" fmla="*/ 2838185 h 5068607"/>
              <a:gd name="connsiteX1027" fmla="*/ 98675 w 5405070"/>
              <a:gd name="connsiteY1027" fmla="*/ 2829581 h 5068607"/>
              <a:gd name="connsiteX1028" fmla="*/ 99067 w 5405070"/>
              <a:gd name="connsiteY1028" fmla="*/ 2820977 h 5068607"/>
              <a:gd name="connsiteX1029" fmla="*/ 99849 w 5405070"/>
              <a:gd name="connsiteY1029" fmla="*/ 2812764 h 5068607"/>
              <a:gd name="connsiteX1030" fmla="*/ 101413 w 5405070"/>
              <a:gd name="connsiteY1030" fmla="*/ 2803769 h 5068607"/>
              <a:gd name="connsiteX1031" fmla="*/ 103369 w 5405070"/>
              <a:gd name="connsiteY1031" fmla="*/ 2794774 h 5068607"/>
              <a:gd name="connsiteX1032" fmla="*/ 106106 w 5405070"/>
              <a:gd name="connsiteY1032" fmla="*/ 2786169 h 5068607"/>
              <a:gd name="connsiteX1033" fmla="*/ 103369 w 5405070"/>
              <a:gd name="connsiteY1033" fmla="*/ 2761922 h 5068607"/>
              <a:gd name="connsiteX1034" fmla="*/ 99849 w 5405070"/>
              <a:gd name="connsiteY1034" fmla="*/ 2756055 h 5068607"/>
              <a:gd name="connsiteX1035" fmla="*/ 96720 w 5405070"/>
              <a:gd name="connsiteY1035" fmla="*/ 2750189 h 5068607"/>
              <a:gd name="connsiteX1036" fmla="*/ 93982 w 5405070"/>
              <a:gd name="connsiteY1036" fmla="*/ 2744322 h 5068607"/>
              <a:gd name="connsiteX1037" fmla="*/ 92027 w 5405070"/>
              <a:gd name="connsiteY1037" fmla="*/ 2738456 h 5068607"/>
              <a:gd name="connsiteX1038" fmla="*/ 89680 w 5405070"/>
              <a:gd name="connsiteY1038" fmla="*/ 2732589 h 5068607"/>
              <a:gd name="connsiteX1039" fmla="*/ 87725 w 5405070"/>
              <a:gd name="connsiteY1039" fmla="*/ 2726332 h 5068607"/>
              <a:gd name="connsiteX1040" fmla="*/ 84987 w 5405070"/>
              <a:gd name="connsiteY1040" fmla="*/ 2714208 h 5068607"/>
              <a:gd name="connsiteX1041" fmla="*/ 83423 w 5405070"/>
              <a:gd name="connsiteY1041" fmla="*/ 2701693 h 5068607"/>
              <a:gd name="connsiteX1042" fmla="*/ 82640 w 5405070"/>
              <a:gd name="connsiteY1042" fmla="*/ 2688787 h 5068607"/>
              <a:gd name="connsiteX1043" fmla="*/ 81858 w 5405070"/>
              <a:gd name="connsiteY1043" fmla="*/ 2675489 h 5068607"/>
              <a:gd name="connsiteX1044" fmla="*/ 81467 w 5405070"/>
              <a:gd name="connsiteY1044" fmla="*/ 2662583 h 5068607"/>
              <a:gd name="connsiteX1045" fmla="*/ 82640 w 5405070"/>
              <a:gd name="connsiteY1045" fmla="*/ 2636380 h 5068607"/>
              <a:gd name="connsiteX1046" fmla="*/ 83032 w 5405070"/>
              <a:gd name="connsiteY1046" fmla="*/ 2610176 h 5068607"/>
              <a:gd name="connsiteX1047" fmla="*/ 83032 w 5405070"/>
              <a:gd name="connsiteY1047" fmla="*/ 2596879 h 5068607"/>
              <a:gd name="connsiteX1048" fmla="*/ 81858 w 5405070"/>
              <a:gd name="connsiteY1048" fmla="*/ 2583191 h 5068607"/>
              <a:gd name="connsiteX1049" fmla="*/ 80685 w 5405070"/>
              <a:gd name="connsiteY1049" fmla="*/ 2570284 h 5068607"/>
              <a:gd name="connsiteX1050" fmla="*/ 78338 w 5405070"/>
              <a:gd name="connsiteY1050" fmla="*/ 2557378 h 5068607"/>
              <a:gd name="connsiteX1051" fmla="*/ 76774 w 5405070"/>
              <a:gd name="connsiteY1051" fmla="*/ 2562854 h 5068607"/>
              <a:gd name="connsiteX1052" fmla="*/ 75210 w 5405070"/>
              <a:gd name="connsiteY1052" fmla="*/ 2568720 h 5068607"/>
              <a:gd name="connsiteX1053" fmla="*/ 72863 w 5405070"/>
              <a:gd name="connsiteY1053" fmla="*/ 2579671 h 5068607"/>
              <a:gd name="connsiteX1054" fmla="*/ 71299 w 5405070"/>
              <a:gd name="connsiteY1054" fmla="*/ 2591404 h 5068607"/>
              <a:gd name="connsiteX1055" fmla="*/ 70517 w 5405070"/>
              <a:gd name="connsiteY1055" fmla="*/ 2603136 h 5068607"/>
              <a:gd name="connsiteX1056" fmla="*/ 70517 w 5405070"/>
              <a:gd name="connsiteY1056" fmla="*/ 2614478 h 5068607"/>
              <a:gd name="connsiteX1057" fmla="*/ 70517 w 5405070"/>
              <a:gd name="connsiteY1057" fmla="*/ 2626602 h 5068607"/>
              <a:gd name="connsiteX1058" fmla="*/ 70908 w 5405070"/>
              <a:gd name="connsiteY1058" fmla="*/ 2649677 h 5068607"/>
              <a:gd name="connsiteX1059" fmla="*/ 70908 w 5405070"/>
              <a:gd name="connsiteY1059" fmla="*/ 2661410 h 5068607"/>
              <a:gd name="connsiteX1060" fmla="*/ 70908 w 5405070"/>
              <a:gd name="connsiteY1060" fmla="*/ 2673143 h 5068607"/>
              <a:gd name="connsiteX1061" fmla="*/ 70126 w 5405070"/>
              <a:gd name="connsiteY1061" fmla="*/ 2684093 h 5068607"/>
              <a:gd name="connsiteX1062" fmla="*/ 68561 w 5405070"/>
              <a:gd name="connsiteY1062" fmla="*/ 2695435 h 5068607"/>
              <a:gd name="connsiteX1063" fmla="*/ 66606 w 5405070"/>
              <a:gd name="connsiteY1063" fmla="*/ 2706386 h 5068607"/>
              <a:gd name="connsiteX1064" fmla="*/ 65041 w 5405070"/>
              <a:gd name="connsiteY1064" fmla="*/ 2711861 h 5068607"/>
              <a:gd name="connsiteX1065" fmla="*/ 63477 w 5405070"/>
              <a:gd name="connsiteY1065" fmla="*/ 2716945 h 5068607"/>
              <a:gd name="connsiteX1066" fmla="*/ 61130 w 5405070"/>
              <a:gd name="connsiteY1066" fmla="*/ 2722030 h 5068607"/>
              <a:gd name="connsiteX1067" fmla="*/ 58784 w 5405070"/>
              <a:gd name="connsiteY1067" fmla="*/ 2727505 h 5068607"/>
              <a:gd name="connsiteX1068" fmla="*/ 56046 w 5405070"/>
              <a:gd name="connsiteY1068" fmla="*/ 2732198 h 5068607"/>
              <a:gd name="connsiteX1069" fmla="*/ 52917 w 5405070"/>
              <a:gd name="connsiteY1069" fmla="*/ 2737282 h 5068607"/>
              <a:gd name="connsiteX1070" fmla="*/ 50962 w 5405070"/>
              <a:gd name="connsiteY1070" fmla="*/ 2786169 h 5068607"/>
              <a:gd name="connsiteX1071" fmla="*/ 48224 w 5405070"/>
              <a:gd name="connsiteY1071" fmla="*/ 2835057 h 5068607"/>
              <a:gd name="connsiteX1072" fmla="*/ 45095 w 5405070"/>
              <a:gd name="connsiteY1072" fmla="*/ 2883944 h 5068607"/>
              <a:gd name="connsiteX1073" fmla="*/ 41575 w 5405070"/>
              <a:gd name="connsiteY1073" fmla="*/ 2932439 h 5068607"/>
              <a:gd name="connsiteX1074" fmla="*/ 38056 w 5405070"/>
              <a:gd name="connsiteY1074" fmla="*/ 2981718 h 5068607"/>
              <a:gd name="connsiteX1075" fmla="*/ 34145 w 5405070"/>
              <a:gd name="connsiteY1075" fmla="*/ 3030214 h 5068607"/>
              <a:gd name="connsiteX1076" fmla="*/ 25932 w 5405070"/>
              <a:gd name="connsiteY1076" fmla="*/ 3127597 h 5068607"/>
              <a:gd name="connsiteX1077" fmla="*/ 16545 w 5405070"/>
              <a:gd name="connsiteY1077" fmla="*/ 3224197 h 5068607"/>
              <a:gd name="connsiteX1078" fmla="*/ 6377 w 5405070"/>
              <a:gd name="connsiteY1078" fmla="*/ 3320798 h 5068607"/>
              <a:gd name="connsiteX1079" fmla="*/ 0 w 5405070"/>
              <a:gd name="connsiteY1079" fmla="*/ 3375329 h 5068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</a:cxnLst>
            <a:rect l="l" t="t" r="r" b="b"/>
            <a:pathLst>
              <a:path w="5405070" h="5068607">
                <a:moveTo>
                  <a:pt x="0" y="0"/>
                </a:moveTo>
                <a:lnTo>
                  <a:pt x="5402164" y="0"/>
                </a:lnTo>
                <a:lnTo>
                  <a:pt x="5402723" y="134146"/>
                </a:lnTo>
                <a:lnTo>
                  <a:pt x="5403505" y="178731"/>
                </a:lnTo>
                <a:lnTo>
                  <a:pt x="5404288" y="222925"/>
                </a:lnTo>
                <a:lnTo>
                  <a:pt x="5405070" y="311703"/>
                </a:lnTo>
                <a:lnTo>
                  <a:pt x="5404679" y="400482"/>
                </a:lnTo>
                <a:lnTo>
                  <a:pt x="5403896" y="489261"/>
                </a:lnTo>
                <a:lnTo>
                  <a:pt x="5401550" y="578040"/>
                </a:lnTo>
                <a:lnTo>
                  <a:pt x="5398812" y="666428"/>
                </a:lnTo>
                <a:lnTo>
                  <a:pt x="5395292" y="754424"/>
                </a:lnTo>
                <a:lnTo>
                  <a:pt x="5391381" y="842812"/>
                </a:lnTo>
                <a:lnTo>
                  <a:pt x="5386688" y="931591"/>
                </a:lnTo>
                <a:lnTo>
                  <a:pt x="5381213" y="1019979"/>
                </a:lnTo>
                <a:lnTo>
                  <a:pt x="5374955" y="1107584"/>
                </a:lnTo>
                <a:lnTo>
                  <a:pt x="5368698" y="1195972"/>
                </a:lnTo>
                <a:lnTo>
                  <a:pt x="5362049" y="1284360"/>
                </a:lnTo>
                <a:lnTo>
                  <a:pt x="5355009" y="1372748"/>
                </a:lnTo>
                <a:lnTo>
                  <a:pt x="5340148" y="1548741"/>
                </a:lnTo>
                <a:lnTo>
                  <a:pt x="5336237" y="1595281"/>
                </a:lnTo>
                <a:lnTo>
                  <a:pt x="5332717" y="1641431"/>
                </a:lnTo>
                <a:lnTo>
                  <a:pt x="5325286" y="1734121"/>
                </a:lnTo>
                <a:lnTo>
                  <a:pt x="5326851" y="1751720"/>
                </a:lnTo>
                <a:lnTo>
                  <a:pt x="5328024" y="1768537"/>
                </a:lnTo>
                <a:lnTo>
                  <a:pt x="5328806" y="1785745"/>
                </a:lnTo>
                <a:lnTo>
                  <a:pt x="5328415" y="1802562"/>
                </a:lnTo>
                <a:lnTo>
                  <a:pt x="5328024" y="1810384"/>
                </a:lnTo>
                <a:lnTo>
                  <a:pt x="5327242" y="1818988"/>
                </a:lnTo>
                <a:lnTo>
                  <a:pt x="5325677" y="1827201"/>
                </a:lnTo>
                <a:lnTo>
                  <a:pt x="5324113" y="1835414"/>
                </a:lnTo>
                <a:lnTo>
                  <a:pt x="5322157" y="1843628"/>
                </a:lnTo>
                <a:lnTo>
                  <a:pt x="5319811" y="1851449"/>
                </a:lnTo>
                <a:lnTo>
                  <a:pt x="5317073" y="1859662"/>
                </a:lnTo>
                <a:lnTo>
                  <a:pt x="5313553" y="1867093"/>
                </a:lnTo>
                <a:lnTo>
                  <a:pt x="5308860" y="1926149"/>
                </a:lnTo>
                <a:lnTo>
                  <a:pt x="5304949" y="1985204"/>
                </a:lnTo>
                <a:lnTo>
                  <a:pt x="5301820" y="2044260"/>
                </a:lnTo>
                <a:lnTo>
                  <a:pt x="5298692" y="2102924"/>
                </a:lnTo>
                <a:lnTo>
                  <a:pt x="5293216" y="2221426"/>
                </a:lnTo>
                <a:lnTo>
                  <a:pt x="5288132" y="2339538"/>
                </a:lnTo>
                <a:lnTo>
                  <a:pt x="5282657" y="2457649"/>
                </a:lnTo>
                <a:lnTo>
                  <a:pt x="5279528" y="2517095"/>
                </a:lnTo>
                <a:lnTo>
                  <a:pt x="5276008" y="2575760"/>
                </a:lnTo>
                <a:lnTo>
                  <a:pt x="5272097" y="2634815"/>
                </a:lnTo>
                <a:lnTo>
                  <a:pt x="5267404" y="2693480"/>
                </a:lnTo>
                <a:lnTo>
                  <a:pt x="5261929" y="2752535"/>
                </a:lnTo>
                <a:lnTo>
                  <a:pt x="5255671" y="2811200"/>
                </a:lnTo>
                <a:lnTo>
                  <a:pt x="5254498" y="2842096"/>
                </a:lnTo>
                <a:lnTo>
                  <a:pt x="5253324" y="2872602"/>
                </a:lnTo>
                <a:lnTo>
                  <a:pt x="5251760" y="2903498"/>
                </a:lnTo>
                <a:lnTo>
                  <a:pt x="5249413" y="2934395"/>
                </a:lnTo>
                <a:lnTo>
                  <a:pt x="5247458" y="2964509"/>
                </a:lnTo>
                <a:lnTo>
                  <a:pt x="5244720" y="2995406"/>
                </a:lnTo>
                <a:lnTo>
                  <a:pt x="5241983" y="3025911"/>
                </a:lnTo>
                <a:lnTo>
                  <a:pt x="5238854" y="3056026"/>
                </a:lnTo>
                <a:lnTo>
                  <a:pt x="5235334" y="3086531"/>
                </a:lnTo>
                <a:lnTo>
                  <a:pt x="5231814" y="3116646"/>
                </a:lnTo>
                <a:lnTo>
                  <a:pt x="5227121" y="3147151"/>
                </a:lnTo>
                <a:lnTo>
                  <a:pt x="5222819" y="3177266"/>
                </a:lnTo>
                <a:lnTo>
                  <a:pt x="5218517" y="3207380"/>
                </a:lnTo>
                <a:lnTo>
                  <a:pt x="5213042" y="3237495"/>
                </a:lnTo>
                <a:lnTo>
                  <a:pt x="5207566" y="3267609"/>
                </a:lnTo>
                <a:lnTo>
                  <a:pt x="5201700" y="3297332"/>
                </a:lnTo>
                <a:lnTo>
                  <a:pt x="5204046" y="3314541"/>
                </a:lnTo>
                <a:lnTo>
                  <a:pt x="5205611" y="3332531"/>
                </a:lnTo>
                <a:lnTo>
                  <a:pt x="5206393" y="3350130"/>
                </a:lnTo>
                <a:lnTo>
                  <a:pt x="5206393" y="3367338"/>
                </a:lnTo>
                <a:lnTo>
                  <a:pt x="5205611" y="3384547"/>
                </a:lnTo>
                <a:lnTo>
                  <a:pt x="5204046" y="3402146"/>
                </a:lnTo>
                <a:lnTo>
                  <a:pt x="5201309" y="3419354"/>
                </a:lnTo>
                <a:lnTo>
                  <a:pt x="5197789" y="3436953"/>
                </a:lnTo>
                <a:lnTo>
                  <a:pt x="5198962" y="3449468"/>
                </a:lnTo>
                <a:lnTo>
                  <a:pt x="5199745" y="3462375"/>
                </a:lnTo>
                <a:lnTo>
                  <a:pt x="5200135" y="3474890"/>
                </a:lnTo>
                <a:lnTo>
                  <a:pt x="5200135" y="3487796"/>
                </a:lnTo>
                <a:lnTo>
                  <a:pt x="5199745" y="3500311"/>
                </a:lnTo>
                <a:lnTo>
                  <a:pt x="5199353" y="3512826"/>
                </a:lnTo>
                <a:lnTo>
                  <a:pt x="5198962" y="3525341"/>
                </a:lnTo>
                <a:lnTo>
                  <a:pt x="5197398" y="3537856"/>
                </a:lnTo>
                <a:lnTo>
                  <a:pt x="5196224" y="3549980"/>
                </a:lnTo>
                <a:lnTo>
                  <a:pt x="5194660" y="3562104"/>
                </a:lnTo>
                <a:lnTo>
                  <a:pt x="5190749" y="3586743"/>
                </a:lnTo>
                <a:lnTo>
                  <a:pt x="5185665" y="3611382"/>
                </a:lnTo>
                <a:lnTo>
                  <a:pt x="5180189" y="3635630"/>
                </a:lnTo>
                <a:lnTo>
                  <a:pt x="5158288" y="3647363"/>
                </a:lnTo>
                <a:lnTo>
                  <a:pt x="5162590" y="3646581"/>
                </a:lnTo>
                <a:lnTo>
                  <a:pt x="5167675" y="3644234"/>
                </a:lnTo>
                <a:lnTo>
                  <a:pt x="5173541" y="3640715"/>
                </a:lnTo>
                <a:lnTo>
                  <a:pt x="5180189" y="3635630"/>
                </a:lnTo>
                <a:lnTo>
                  <a:pt x="5177452" y="3651274"/>
                </a:lnTo>
                <a:lnTo>
                  <a:pt x="5174714" y="3666918"/>
                </a:lnTo>
                <a:lnTo>
                  <a:pt x="5171585" y="3681780"/>
                </a:lnTo>
                <a:lnTo>
                  <a:pt x="5168457" y="3695859"/>
                </a:lnTo>
                <a:lnTo>
                  <a:pt x="5164937" y="3709939"/>
                </a:lnTo>
                <a:lnTo>
                  <a:pt x="5161417" y="3722845"/>
                </a:lnTo>
                <a:lnTo>
                  <a:pt x="5157115" y="3735751"/>
                </a:lnTo>
                <a:lnTo>
                  <a:pt x="5152813" y="3747875"/>
                </a:lnTo>
                <a:lnTo>
                  <a:pt x="5148511" y="3759217"/>
                </a:lnTo>
                <a:lnTo>
                  <a:pt x="5143426" y="3770559"/>
                </a:lnTo>
                <a:lnTo>
                  <a:pt x="5138733" y="3781118"/>
                </a:lnTo>
                <a:lnTo>
                  <a:pt x="5133258" y="3791287"/>
                </a:lnTo>
                <a:lnTo>
                  <a:pt x="5127391" y="3801064"/>
                </a:lnTo>
                <a:lnTo>
                  <a:pt x="5121525" y="3810059"/>
                </a:lnTo>
                <a:lnTo>
                  <a:pt x="5115267" y="3818663"/>
                </a:lnTo>
                <a:lnTo>
                  <a:pt x="5109010" y="3827267"/>
                </a:lnTo>
                <a:lnTo>
                  <a:pt x="5102361" y="3834698"/>
                </a:lnTo>
                <a:lnTo>
                  <a:pt x="5095322" y="3841738"/>
                </a:lnTo>
                <a:lnTo>
                  <a:pt x="5087891" y="3847996"/>
                </a:lnTo>
                <a:lnTo>
                  <a:pt x="5080069" y="3854253"/>
                </a:lnTo>
                <a:lnTo>
                  <a:pt x="5072247" y="3859728"/>
                </a:lnTo>
                <a:lnTo>
                  <a:pt x="5064034" y="3864813"/>
                </a:lnTo>
                <a:lnTo>
                  <a:pt x="5055430" y="3869506"/>
                </a:lnTo>
                <a:lnTo>
                  <a:pt x="5046826" y="3873417"/>
                </a:lnTo>
                <a:lnTo>
                  <a:pt x="5037439" y="3876937"/>
                </a:lnTo>
                <a:lnTo>
                  <a:pt x="5028053" y="3880065"/>
                </a:lnTo>
                <a:lnTo>
                  <a:pt x="5018276" y="3882803"/>
                </a:lnTo>
                <a:lnTo>
                  <a:pt x="5008498" y="3885150"/>
                </a:lnTo>
                <a:lnTo>
                  <a:pt x="4997547" y="3886714"/>
                </a:lnTo>
                <a:lnTo>
                  <a:pt x="4986988" y="3887887"/>
                </a:lnTo>
                <a:lnTo>
                  <a:pt x="4975647" y="3888670"/>
                </a:lnTo>
                <a:lnTo>
                  <a:pt x="4964695" y="3888670"/>
                </a:lnTo>
                <a:lnTo>
                  <a:pt x="4958047" y="3888670"/>
                </a:lnTo>
                <a:lnTo>
                  <a:pt x="4951789" y="3889061"/>
                </a:lnTo>
                <a:lnTo>
                  <a:pt x="4945532" y="3889843"/>
                </a:lnTo>
                <a:lnTo>
                  <a:pt x="4939274" y="3891407"/>
                </a:lnTo>
                <a:lnTo>
                  <a:pt x="4927151" y="3894536"/>
                </a:lnTo>
                <a:lnTo>
                  <a:pt x="4915026" y="3898056"/>
                </a:lnTo>
                <a:lnTo>
                  <a:pt x="4891560" y="3905878"/>
                </a:lnTo>
                <a:lnTo>
                  <a:pt x="4879436" y="3910180"/>
                </a:lnTo>
                <a:lnTo>
                  <a:pt x="4867312" y="3913309"/>
                </a:lnTo>
                <a:lnTo>
                  <a:pt x="4849322" y="4068183"/>
                </a:lnTo>
                <a:lnTo>
                  <a:pt x="4849322" y="4094777"/>
                </a:lnTo>
                <a:lnTo>
                  <a:pt x="4849322" y="4120981"/>
                </a:lnTo>
                <a:lnTo>
                  <a:pt x="4849713" y="4173779"/>
                </a:lnTo>
                <a:lnTo>
                  <a:pt x="4850104" y="4226186"/>
                </a:lnTo>
                <a:lnTo>
                  <a:pt x="4850104" y="4252389"/>
                </a:lnTo>
                <a:lnTo>
                  <a:pt x="4850104" y="4278984"/>
                </a:lnTo>
                <a:lnTo>
                  <a:pt x="4849713" y="4305187"/>
                </a:lnTo>
                <a:lnTo>
                  <a:pt x="4848149" y="4331391"/>
                </a:lnTo>
                <a:lnTo>
                  <a:pt x="4846975" y="4357594"/>
                </a:lnTo>
                <a:lnTo>
                  <a:pt x="4844629" y="4383797"/>
                </a:lnTo>
                <a:lnTo>
                  <a:pt x="4841892" y="4410001"/>
                </a:lnTo>
                <a:lnTo>
                  <a:pt x="4838371" y="4435813"/>
                </a:lnTo>
                <a:lnTo>
                  <a:pt x="4834069" y="4461626"/>
                </a:lnTo>
                <a:lnTo>
                  <a:pt x="4828594" y="4487438"/>
                </a:lnTo>
                <a:lnTo>
                  <a:pt x="4829376" y="4503473"/>
                </a:lnTo>
                <a:lnTo>
                  <a:pt x="4829376" y="4519117"/>
                </a:lnTo>
                <a:lnTo>
                  <a:pt x="4829376" y="4534761"/>
                </a:lnTo>
                <a:lnTo>
                  <a:pt x="4828985" y="4550404"/>
                </a:lnTo>
                <a:lnTo>
                  <a:pt x="4828203" y="4566048"/>
                </a:lnTo>
                <a:lnTo>
                  <a:pt x="4827029" y="4581692"/>
                </a:lnTo>
                <a:lnTo>
                  <a:pt x="4823901" y="4612980"/>
                </a:lnTo>
                <a:lnTo>
                  <a:pt x="4819990" y="4643485"/>
                </a:lnTo>
                <a:lnTo>
                  <a:pt x="4816079" y="4674382"/>
                </a:lnTo>
                <a:lnTo>
                  <a:pt x="4811777" y="4705279"/>
                </a:lnTo>
                <a:lnTo>
                  <a:pt x="4808257" y="4735784"/>
                </a:lnTo>
                <a:lnTo>
                  <a:pt x="4809430" y="4743215"/>
                </a:lnTo>
                <a:lnTo>
                  <a:pt x="4810212" y="4750255"/>
                </a:lnTo>
                <a:lnTo>
                  <a:pt x="4810212" y="4756903"/>
                </a:lnTo>
                <a:lnTo>
                  <a:pt x="4810212" y="4763552"/>
                </a:lnTo>
                <a:lnTo>
                  <a:pt x="4809822" y="4769809"/>
                </a:lnTo>
                <a:lnTo>
                  <a:pt x="4809039" y="4776458"/>
                </a:lnTo>
                <a:lnTo>
                  <a:pt x="4807866" y="4782716"/>
                </a:lnTo>
                <a:lnTo>
                  <a:pt x="4805910" y="4788973"/>
                </a:lnTo>
                <a:lnTo>
                  <a:pt x="4802782" y="4801097"/>
                </a:lnTo>
                <a:lnTo>
                  <a:pt x="4798871" y="4813221"/>
                </a:lnTo>
                <a:lnTo>
                  <a:pt x="4794568" y="4825736"/>
                </a:lnTo>
                <a:lnTo>
                  <a:pt x="4791440" y="4837469"/>
                </a:lnTo>
                <a:lnTo>
                  <a:pt x="4789094" y="4853504"/>
                </a:lnTo>
                <a:lnTo>
                  <a:pt x="4786355" y="4868757"/>
                </a:lnTo>
                <a:lnTo>
                  <a:pt x="4783227" y="4883227"/>
                </a:lnTo>
                <a:lnTo>
                  <a:pt x="4779707" y="4897307"/>
                </a:lnTo>
                <a:lnTo>
                  <a:pt x="4775014" y="4910995"/>
                </a:lnTo>
                <a:lnTo>
                  <a:pt x="4770712" y="4924292"/>
                </a:lnTo>
                <a:lnTo>
                  <a:pt x="4765628" y="4936416"/>
                </a:lnTo>
                <a:lnTo>
                  <a:pt x="4760934" y="4948540"/>
                </a:lnTo>
                <a:lnTo>
                  <a:pt x="4755068" y="4960273"/>
                </a:lnTo>
                <a:lnTo>
                  <a:pt x="4748810" y="4971224"/>
                </a:lnTo>
                <a:lnTo>
                  <a:pt x="4742553" y="4981784"/>
                </a:lnTo>
                <a:lnTo>
                  <a:pt x="4735513" y="4991561"/>
                </a:lnTo>
                <a:lnTo>
                  <a:pt x="4728473" y="5000947"/>
                </a:lnTo>
                <a:lnTo>
                  <a:pt x="4720651" y="5009551"/>
                </a:lnTo>
                <a:lnTo>
                  <a:pt x="4713220" y="5017764"/>
                </a:lnTo>
                <a:lnTo>
                  <a:pt x="4704616" y="5025195"/>
                </a:lnTo>
                <a:lnTo>
                  <a:pt x="4696012" y="5032626"/>
                </a:lnTo>
                <a:lnTo>
                  <a:pt x="4687408" y="5038884"/>
                </a:lnTo>
                <a:lnTo>
                  <a:pt x="4678022" y="5044359"/>
                </a:lnTo>
                <a:lnTo>
                  <a:pt x="4668635" y="5049834"/>
                </a:lnTo>
                <a:lnTo>
                  <a:pt x="4658858" y="5054528"/>
                </a:lnTo>
                <a:lnTo>
                  <a:pt x="4648299" y="5058438"/>
                </a:lnTo>
                <a:lnTo>
                  <a:pt x="4638130" y="5061567"/>
                </a:lnTo>
                <a:lnTo>
                  <a:pt x="4627570" y="5064305"/>
                </a:lnTo>
                <a:lnTo>
                  <a:pt x="4616229" y="5066260"/>
                </a:lnTo>
                <a:lnTo>
                  <a:pt x="4604887" y="5067825"/>
                </a:lnTo>
                <a:lnTo>
                  <a:pt x="4593545" y="5068607"/>
                </a:lnTo>
                <a:lnTo>
                  <a:pt x="4581421" y="5068607"/>
                </a:lnTo>
                <a:lnTo>
                  <a:pt x="4569688" y="5068216"/>
                </a:lnTo>
                <a:lnTo>
                  <a:pt x="4557173" y="5066652"/>
                </a:lnTo>
                <a:lnTo>
                  <a:pt x="4544658" y="5065087"/>
                </a:lnTo>
                <a:lnTo>
                  <a:pt x="4532143" y="5062349"/>
                </a:lnTo>
                <a:lnTo>
                  <a:pt x="4495380" y="5061176"/>
                </a:lnTo>
                <a:lnTo>
                  <a:pt x="4459008" y="5059221"/>
                </a:lnTo>
                <a:lnTo>
                  <a:pt x="4440626" y="5058830"/>
                </a:lnTo>
                <a:lnTo>
                  <a:pt x="4422245" y="5058830"/>
                </a:lnTo>
                <a:lnTo>
                  <a:pt x="4404646" y="5058830"/>
                </a:lnTo>
                <a:lnTo>
                  <a:pt x="4386264" y="5060003"/>
                </a:lnTo>
                <a:lnTo>
                  <a:pt x="4380007" y="5060394"/>
                </a:lnTo>
                <a:lnTo>
                  <a:pt x="4374141" y="5060394"/>
                </a:lnTo>
                <a:lnTo>
                  <a:pt x="4368274" y="5060394"/>
                </a:lnTo>
                <a:lnTo>
                  <a:pt x="4363189" y="5060003"/>
                </a:lnTo>
                <a:lnTo>
                  <a:pt x="4358106" y="5059221"/>
                </a:lnTo>
                <a:lnTo>
                  <a:pt x="4353412" y="5058047"/>
                </a:lnTo>
                <a:lnTo>
                  <a:pt x="4348719" y="5056483"/>
                </a:lnTo>
                <a:lnTo>
                  <a:pt x="4344417" y="5055310"/>
                </a:lnTo>
                <a:lnTo>
                  <a:pt x="4340506" y="5052963"/>
                </a:lnTo>
                <a:lnTo>
                  <a:pt x="4336595" y="5050617"/>
                </a:lnTo>
                <a:lnTo>
                  <a:pt x="4333075" y="5048661"/>
                </a:lnTo>
                <a:lnTo>
                  <a:pt x="4329555" y="5045923"/>
                </a:lnTo>
                <a:lnTo>
                  <a:pt x="4326817" y="5042795"/>
                </a:lnTo>
                <a:lnTo>
                  <a:pt x="4323689" y="5039666"/>
                </a:lnTo>
                <a:lnTo>
                  <a:pt x="4321733" y="5036146"/>
                </a:lnTo>
                <a:lnTo>
                  <a:pt x="4319387" y="5032235"/>
                </a:lnTo>
                <a:lnTo>
                  <a:pt x="4317040" y="5027933"/>
                </a:lnTo>
                <a:lnTo>
                  <a:pt x="4315476" y="5024022"/>
                </a:lnTo>
                <a:lnTo>
                  <a:pt x="4313520" y="5019720"/>
                </a:lnTo>
                <a:lnTo>
                  <a:pt x="4312347" y="5014636"/>
                </a:lnTo>
                <a:lnTo>
                  <a:pt x="4309610" y="5004467"/>
                </a:lnTo>
                <a:lnTo>
                  <a:pt x="4308045" y="4993125"/>
                </a:lnTo>
                <a:lnTo>
                  <a:pt x="4307263" y="4981393"/>
                </a:lnTo>
                <a:lnTo>
                  <a:pt x="4307263" y="4968095"/>
                </a:lnTo>
                <a:lnTo>
                  <a:pt x="4307654" y="4954407"/>
                </a:lnTo>
                <a:lnTo>
                  <a:pt x="4309218" y="4940327"/>
                </a:lnTo>
                <a:lnTo>
                  <a:pt x="4302960" y="4935243"/>
                </a:lnTo>
                <a:lnTo>
                  <a:pt x="4297485" y="4929768"/>
                </a:lnTo>
                <a:lnTo>
                  <a:pt x="4292792" y="4924684"/>
                </a:lnTo>
                <a:lnTo>
                  <a:pt x="4288099" y="4918817"/>
                </a:lnTo>
                <a:lnTo>
                  <a:pt x="4284579" y="4912951"/>
                </a:lnTo>
                <a:lnTo>
                  <a:pt x="4281059" y="4907084"/>
                </a:lnTo>
                <a:lnTo>
                  <a:pt x="4278321" y="4900827"/>
                </a:lnTo>
                <a:lnTo>
                  <a:pt x="4275584" y="4894569"/>
                </a:lnTo>
                <a:lnTo>
                  <a:pt x="4273628" y="4887921"/>
                </a:lnTo>
                <a:lnTo>
                  <a:pt x="4272064" y="4881272"/>
                </a:lnTo>
                <a:lnTo>
                  <a:pt x="4270891" y="4874623"/>
                </a:lnTo>
                <a:lnTo>
                  <a:pt x="4269326" y="4867975"/>
                </a:lnTo>
                <a:lnTo>
                  <a:pt x="4268153" y="4853504"/>
                </a:lnTo>
                <a:lnTo>
                  <a:pt x="4267762" y="4839425"/>
                </a:lnTo>
                <a:lnTo>
                  <a:pt x="4267762" y="4824563"/>
                </a:lnTo>
                <a:lnTo>
                  <a:pt x="4268153" y="4810092"/>
                </a:lnTo>
                <a:lnTo>
                  <a:pt x="4268935" y="4779978"/>
                </a:lnTo>
                <a:lnTo>
                  <a:pt x="4269326" y="4765507"/>
                </a:lnTo>
                <a:lnTo>
                  <a:pt x="4268545" y="4751037"/>
                </a:lnTo>
                <a:lnTo>
                  <a:pt x="4267371" y="4736957"/>
                </a:lnTo>
                <a:lnTo>
                  <a:pt x="4266197" y="4730309"/>
                </a:lnTo>
                <a:lnTo>
                  <a:pt x="4265024" y="4722878"/>
                </a:lnTo>
                <a:lnTo>
                  <a:pt x="4263460" y="4717011"/>
                </a:lnTo>
                <a:lnTo>
                  <a:pt x="4262678" y="4711145"/>
                </a:lnTo>
                <a:lnTo>
                  <a:pt x="4262286" y="4704105"/>
                </a:lnTo>
                <a:lnTo>
                  <a:pt x="4262286" y="4697457"/>
                </a:lnTo>
                <a:lnTo>
                  <a:pt x="4262678" y="4684159"/>
                </a:lnTo>
                <a:lnTo>
                  <a:pt x="4264242" y="4670471"/>
                </a:lnTo>
                <a:lnTo>
                  <a:pt x="4267762" y="4642312"/>
                </a:lnTo>
                <a:lnTo>
                  <a:pt x="4269326" y="4628624"/>
                </a:lnTo>
                <a:lnTo>
                  <a:pt x="4270891" y="4614544"/>
                </a:lnTo>
                <a:lnTo>
                  <a:pt x="4263460" y="4593425"/>
                </a:lnTo>
                <a:lnTo>
                  <a:pt x="4255638" y="4571915"/>
                </a:lnTo>
                <a:lnTo>
                  <a:pt x="4253683" y="4566048"/>
                </a:lnTo>
                <a:lnTo>
                  <a:pt x="4252900" y="4559400"/>
                </a:lnTo>
                <a:lnTo>
                  <a:pt x="4252510" y="4552751"/>
                </a:lnTo>
                <a:lnTo>
                  <a:pt x="4252118" y="4545320"/>
                </a:lnTo>
                <a:lnTo>
                  <a:pt x="4252900" y="4530850"/>
                </a:lnTo>
                <a:lnTo>
                  <a:pt x="4253291" y="4516379"/>
                </a:lnTo>
                <a:lnTo>
                  <a:pt x="4253291" y="4509730"/>
                </a:lnTo>
                <a:lnTo>
                  <a:pt x="4252900" y="4503082"/>
                </a:lnTo>
                <a:lnTo>
                  <a:pt x="4252118" y="4497215"/>
                </a:lnTo>
                <a:lnTo>
                  <a:pt x="4250162" y="4492131"/>
                </a:lnTo>
                <a:lnTo>
                  <a:pt x="4248989" y="4489393"/>
                </a:lnTo>
                <a:lnTo>
                  <a:pt x="4247425" y="4487047"/>
                </a:lnTo>
                <a:lnTo>
                  <a:pt x="4246252" y="4484700"/>
                </a:lnTo>
                <a:lnTo>
                  <a:pt x="4243905" y="4483136"/>
                </a:lnTo>
                <a:lnTo>
                  <a:pt x="4242341" y="4481572"/>
                </a:lnTo>
                <a:lnTo>
                  <a:pt x="4239603" y="4480007"/>
                </a:lnTo>
                <a:lnTo>
                  <a:pt x="4236865" y="4479225"/>
                </a:lnTo>
                <a:lnTo>
                  <a:pt x="4233736" y="4478052"/>
                </a:lnTo>
                <a:lnTo>
                  <a:pt x="4230217" y="4477661"/>
                </a:lnTo>
                <a:lnTo>
                  <a:pt x="4227088" y="4477269"/>
                </a:lnTo>
                <a:lnTo>
                  <a:pt x="4224350" y="4477661"/>
                </a:lnTo>
                <a:lnTo>
                  <a:pt x="4221221" y="4478052"/>
                </a:lnTo>
                <a:lnTo>
                  <a:pt x="4218875" y="4479225"/>
                </a:lnTo>
                <a:lnTo>
                  <a:pt x="4216919" y="4480398"/>
                </a:lnTo>
                <a:lnTo>
                  <a:pt x="4214573" y="4482354"/>
                </a:lnTo>
                <a:lnTo>
                  <a:pt x="4212226" y="4483918"/>
                </a:lnTo>
                <a:lnTo>
                  <a:pt x="4208706" y="4488611"/>
                </a:lnTo>
                <a:lnTo>
                  <a:pt x="4205578" y="4493696"/>
                </a:lnTo>
                <a:lnTo>
                  <a:pt x="4202840" y="4499953"/>
                </a:lnTo>
                <a:lnTo>
                  <a:pt x="4200493" y="4506602"/>
                </a:lnTo>
                <a:lnTo>
                  <a:pt x="4195800" y="4521463"/>
                </a:lnTo>
                <a:lnTo>
                  <a:pt x="4191498" y="4536325"/>
                </a:lnTo>
                <a:lnTo>
                  <a:pt x="4189151" y="4542974"/>
                </a:lnTo>
                <a:lnTo>
                  <a:pt x="4186414" y="4549622"/>
                </a:lnTo>
                <a:lnTo>
                  <a:pt x="4183285" y="4555489"/>
                </a:lnTo>
                <a:lnTo>
                  <a:pt x="4179374" y="4560573"/>
                </a:lnTo>
                <a:lnTo>
                  <a:pt x="4179765" y="4575044"/>
                </a:lnTo>
                <a:lnTo>
                  <a:pt x="4180547" y="4589514"/>
                </a:lnTo>
                <a:lnTo>
                  <a:pt x="4180547" y="4596945"/>
                </a:lnTo>
                <a:lnTo>
                  <a:pt x="4180547" y="4603985"/>
                </a:lnTo>
                <a:lnTo>
                  <a:pt x="4180156" y="4610242"/>
                </a:lnTo>
                <a:lnTo>
                  <a:pt x="4179374" y="4616500"/>
                </a:lnTo>
                <a:lnTo>
                  <a:pt x="4177419" y="4621584"/>
                </a:lnTo>
                <a:lnTo>
                  <a:pt x="4175463" y="4626277"/>
                </a:lnTo>
                <a:lnTo>
                  <a:pt x="4173899" y="4628624"/>
                </a:lnTo>
                <a:lnTo>
                  <a:pt x="4172334" y="4630188"/>
                </a:lnTo>
                <a:lnTo>
                  <a:pt x="4170379" y="4632144"/>
                </a:lnTo>
                <a:lnTo>
                  <a:pt x="4168032" y="4633317"/>
                </a:lnTo>
                <a:lnTo>
                  <a:pt x="4166077" y="4634881"/>
                </a:lnTo>
                <a:lnTo>
                  <a:pt x="4163339" y="4635663"/>
                </a:lnTo>
                <a:lnTo>
                  <a:pt x="4160210" y="4636055"/>
                </a:lnTo>
                <a:lnTo>
                  <a:pt x="4157082" y="4636446"/>
                </a:lnTo>
                <a:lnTo>
                  <a:pt x="4153562" y="4636446"/>
                </a:lnTo>
                <a:lnTo>
                  <a:pt x="4149651" y="4636446"/>
                </a:lnTo>
                <a:lnTo>
                  <a:pt x="4144958" y="4636055"/>
                </a:lnTo>
                <a:lnTo>
                  <a:pt x="4140656" y="4634881"/>
                </a:lnTo>
                <a:lnTo>
                  <a:pt x="4137136" y="4636446"/>
                </a:lnTo>
                <a:lnTo>
                  <a:pt x="4133225" y="4638010"/>
                </a:lnTo>
                <a:lnTo>
                  <a:pt x="4129705" y="4638792"/>
                </a:lnTo>
                <a:lnTo>
                  <a:pt x="4125794" y="4639183"/>
                </a:lnTo>
                <a:lnTo>
                  <a:pt x="4116408" y="4643094"/>
                </a:lnTo>
                <a:lnTo>
                  <a:pt x="4106630" y="4647005"/>
                </a:lnTo>
                <a:lnTo>
                  <a:pt x="4096853" y="4650916"/>
                </a:lnTo>
                <a:lnTo>
                  <a:pt x="4087466" y="4654045"/>
                </a:lnTo>
                <a:lnTo>
                  <a:pt x="4077689" y="4657174"/>
                </a:lnTo>
                <a:lnTo>
                  <a:pt x="4068303" y="4659129"/>
                </a:lnTo>
                <a:lnTo>
                  <a:pt x="4058525" y="4661476"/>
                </a:lnTo>
                <a:lnTo>
                  <a:pt x="4048748" y="4663431"/>
                </a:lnTo>
                <a:lnTo>
                  <a:pt x="4039362" y="4664605"/>
                </a:lnTo>
                <a:lnTo>
                  <a:pt x="4029584" y="4665387"/>
                </a:lnTo>
                <a:lnTo>
                  <a:pt x="4010029" y="4667342"/>
                </a:lnTo>
                <a:lnTo>
                  <a:pt x="3990866" y="4667733"/>
                </a:lnTo>
                <a:lnTo>
                  <a:pt x="3970920" y="4667342"/>
                </a:lnTo>
                <a:lnTo>
                  <a:pt x="3951756" y="4666560"/>
                </a:lnTo>
                <a:lnTo>
                  <a:pt x="3932201" y="4664605"/>
                </a:lnTo>
                <a:lnTo>
                  <a:pt x="3912646" y="4662649"/>
                </a:lnTo>
                <a:lnTo>
                  <a:pt x="3893483" y="4661085"/>
                </a:lnTo>
                <a:lnTo>
                  <a:pt x="3854373" y="4656392"/>
                </a:lnTo>
                <a:lnTo>
                  <a:pt x="3835209" y="4654827"/>
                </a:lnTo>
                <a:lnTo>
                  <a:pt x="3815655" y="4653263"/>
                </a:lnTo>
                <a:lnTo>
                  <a:pt x="3811744" y="4652872"/>
                </a:lnTo>
                <a:lnTo>
                  <a:pt x="3808224" y="4652089"/>
                </a:lnTo>
                <a:lnTo>
                  <a:pt x="3804704" y="4650916"/>
                </a:lnTo>
                <a:lnTo>
                  <a:pt x="3801184" y="4649352"/>
                </a:lnTo>
                <a:lnTo>
                  <a:pt x="3798055" y="4647787"/>
                </a:lnTo>
                <a:lnTo>
                  <a:pt x="3795318" y="4645441"/>
                </a:lnTo>
                <a:lnTo>
                  <a:pt x="3792189" y="4643094"/>
                </a:lnTo>
                <a:lnTo>
                  <a:pt x="3789451" y="4640357"/>
                </a:lnTo>
                <a:lnTo>
                  <a:pt x="3784758" y="4634881"/>
                </a:lnTo>
                <a:lnTo>
                  <a:pt x="3780847" y="4627450"/>
                </a:lnTo>
                <a:lnTo>
                  <a:pt x="3776545" y="4620020"/>
                </a:lnTo>
                <a:lnTo>
                  <a:pt x="3773416" y="4611807"/>
                </a:lnTo>
                <a:lnTo>
                  <a:pt x="3770678" y="4603202"/>
                </a:lnTo>
                <a:lnTo>
                  <a:pt x="3768332" y="4593816"/>
                </a:lnTo>
                <a:lnTo>
                  <a:pt x="3765985" y="4584430"/>
                </a:lnTo>
                <a:lnTo>
                  <a:pt x="3764030" y="4575044"/>
                </a:lnTo>
                <a:lnTo>
                  <a:pt x="3761683" y="4555489"/>
                </a:lnTo>
                <a:lnTo>
                  <a:pt x="3759728" y="4537107"/>
                </a:lnTo>
                <a:lnTo>
                  <a:pt x="3757381" y="4506211"/>
                </a:lnTo>
                <a:lnTo>
                  <a:pt x="3755817" y="4475314"/>
                </a:lnTo>
                <a:lnTo>
                  <a:pt x="3754252" y="4444808"/>
                </a:lnTo>
                <a:lnTo>
                  <a:pt x="3753470" y="4413912"/>
                </a:lnTo>
                <a:lnTo>
                  <a:pt x="3752297" y="4352119"/>
                </a:lnTo>
                <a:lnTo>
                  <a:pt x="3750733" y="4290325"/>
                </a:lnTo>
                <a:lnTo>
                  <a:pt x="3745257" y="4261775"/>
                </a:lnTo>
                <a:lnTo>
                  <a:pt x="3740173" y="4233616"/>
                </a:lnTo>
                <a:lnTo>
                  <a:pt x="3734307" y="4205066"/>
                </a:lnTo>
                <a:lnTo>
                  <a:pt x="3731960" y="4190987"/>
                </a:lnTo>
                <a:lnTo>
                  <a:pt x="3730004" y="4176908"/>
                </a:lnTo>
                <a:lnTo>
                  <a:pt x="3727658" y="4162437"/>
                </a:lnTo>
                <a:lnTo>
                  <a:pt x="3726093" y="4148358"/>
                </a:lnTo>
                <a:lnTo>
                  <a:pt x="3725311" y="4133887"/>
                </a:lnTo>
                <a:lnTo>
                  <a:pt x="3725311" y="4119025"/>
                </a:lnTo>
                <a:lnTo>
                  <a:pt x="3725702" y="4104555"/>
                </a:lnTo>
                <a:lnTo>
                  <a:pt x="3726876" y="4089693"/>
                </a:lnTo>
                <a:lnTo>
                  <a:pt x="3728831" y="4075223"/>
                </a:lnTo>
                <a:lnTo>
                  <a:pt x="3731960" y="4059970"/>
                </a:lnTo>
                <a:lnTo>
                  <a:pt x="3724920" y="3898447"/>
                </a:lnTo>
                <a:lnTo>
                  <a:pt x="3717880" y="3736924"/>
                </a:lnTo>
                <a:lnTo>
                  <a:pt x="3714361" y="3732231"/>
                </a:lnTo>
                <a:lnTo>
                  <a:pt x="3711232" y="3727929"/>
                </a:lnTo>
                <a:lnTo>
                  <a:pt x="3708103" y="3724800"/>
                </a:lnTo>
                <a:lnTo>
                  <a:pt x="3705365" y="3722454"/>
                </a:lnTo>
                <a:lnTo>
                  <a:pt x="3702628" y="3720498"/>
                </a:lnTo>
                <a:lnTo>
                  <a:pt x="3699890" y="3719325"/>
                </a:lnTo>
                <a:lnTo>
                  <a:pt x="3697152" y="3718152"/>
                </a:lnTo>
                <a:lnTo>
                  <a:pt x="3694806" y="3718152"/>
                </a:lnTo>
                <a:lnTo>
                  <a:pt x="3692459" y="3718543"/>
                </a:lnTo>
                <a:lnTo>
                  <a:pt x="3689722" y="3719325"/>
                </a:lnTo>
                <a:lnTo>
                  <a:pt x="3687375" y="3720498"/>
                </a:lnTo>
                <a:lnTo>
                  <a:pt x="3685419" y="3721671"/>
                </a:lnTo>
                <a:lnTo>
                  <a:pt x="3680726" y="3725974"/>
                </a:lnTo>
                <a:lnTo>
                  <a:pt x="3676815" y="3730667"/>
                </a:lnTo>
                <a:lnTo>
                  <a:pt x="3668602" y="3741617"/>
                </a:lnTo>
                <a:lnTo>
                  <a:pt x="3664691" y="3746702"/>
                </a:lnTo>
                <a:lnTo>
                  <a:pt x="3660389" y="3751786"/>
                </a:lnTo>
                <a:lnTo>
                  <a:pt x="3656087" y="3755697"/>
                </a:lnTo>
                <a:lnTo>
                  <a:pt x="3654132" y="3757652"/>
                </a:lnTo>
                <a:lnTo>
                  <a:pt x="3651785" y="3758826"/>
                </a:lnTo>
                <a:lnTo>
                  <a:pt x="3649048" y="3759608"/>
                </a:lnTo>
                <a:lnTo>
                  <a:pt x="3647092" y="3760390"/>
                </a:lnTo>
                <a:lnTo>
                  <a:pt x="3644354" y="3760390"/>
                </a:lnTo>
                <a:lnTo>
                  <a:pt x="3641617" y="3759608"/>
                </a:lnTo>
                <a:lnTo>
                  <a:pt x="3629102" y="3768212"/>
                </a:lnTo>
                <a:lnTo>
                  <a:pt x="3622453" y="3771732"/>
                </a:lnTo>
                <a:lnTo>
                  <a:pt x="3616195" y="3775252"/>
                </a:lnTo>
                <a:lnTo>
                  <a:pt x="3609938" y="3778380"/>
                </a:lnTo>
                <a:lnTo>
                  <a:pt x="3603680" y="3781118"/>
                </a:lnTo>
                <a:lnTo>
                  <a:pt x="3597423" y="3783074"/>
                </a:lnTo>
                <a:lnTo>
                  <a:pt x="3591556" y="3783465"/>
                </a:lnTo>
                <a:lnTo>
                  <a:pt x="3588428" y="3783465"/>
                </a:lnTo>
                <a:lnTo>
                  <a:pt x="3585690" y="3783465"/>
                </a:lnTo>
                <a:lnTo>
                  <a:pt x="3582561" y="3782683"/>
                </a:lnTo>
                <a:lnTo>
                  <a:pt x="3579823" y="3781509"/>
                </a:lnTo>
                <a:lnTo>
                  <a:pt x="3577477" y="3780336"/>
                </a:lnTo>
                <a:lnTo>
                  <a:pt x="3574348" y="3778772"/>
                </a:lnTo>
                <a:lnTo>
                  <a:pt x="3571611" y="3776816"/>
                </a:lnTo>
                <a:lnTo>
                  <a:pt x="3569264" y="3774469"/>
                </a:lnTo>
                <a:lnTo>
                  <a:pt x="3566526" y="3771341"/>
                </a:lnTo>
                <a:lnTo>
                  <a:pt x="3563789" y="3768212"/>
                </a:lnTo>
                <a:lnTo>
                  <a:pt x="3561833" y="3764692"/>
                </a:lnTo>
                <a:lnTo>
                  <a:pt x="3559096" y="3760390"/>
                </a:lnTo>
                <a:lnTo>
                  <a:pt x="3556749" y="3755697"/>
                </a:lnTo>
                <a:lnTo>
                  <a:pt x="3554402" y="3750222"/>
                </a:lnTo>
                <a:lnTo>
                  <a:pt x="3550100" y="3738489"/>
                </a:lnTo>
                <a:lnTo>
                  <a:pt x="3543843" y="3749439"/>
                </a:lnTo>
                <a:lnTo>
                  <a:pt x="3537194" y="3759608"/>
                </a:lnTo>
                <a:lnTo>
                  <a:pt x="3530545" y="3768603"/>
                </a:lnTo>
                <a:lnTo>
                  <a:pt x="3523897" y="3776816"/>
                </a:lnTo>
                <a:lnTo>
                  <a:pt x="3516857" y="3783856"/>
                </a:lnTo>
                <a:lnTo>
                  <a:pt x="3509817" y="3790113"/>
                </a:lnTo>
                <a:lnTo>
                  <a:pt x="3502778" y="3795980"/>
                </a:lnTo>
                <a:lnTo>
                  <a:pt x="3495738" y="3800282"/>
                </a:lnTo>
                <a:lnTo>
                  <a:pt x="3488307" y="3804193"/>
                </a:lnTo>
                <a:lnTo>
                  <a:pt x="3480876" y="3807322"/>
                </a:lnTo>
                <a:lnTo>
                  <a:pt x="3473445" y="3810059"/>
                </a:lnTo>
                <a:lnTo>
                  <a:pt x="3466015" y="3812406"/>
                </a:lnTo>
                <a:lnTo>
                  <a:pt x="3458193" y="3813579"/>
                </a:lnTo>
                <a:lnTo>
                  <a:pt x="3450762" y="3814752"/>
                </a:lnTo>
                <a:lnTo>
                  <a:pt x="3442940" y="3815143"/>
                </a:lnTo>
                <a:lnTo>
                  <a:pt x="3435118" y="3815143"/>
                </a:lnTo>
                <a:lnTo>
                  <a:pt x="3427687" y="3814752"/>
                </a:lnTo>
                <a:lnTo>
                  <a:pt x="3419474" y="3813970"/>
                </a:lnTo>
                <a:lnTo>
                  <a:pt x="3412043" y="3812797"/>
                </a:lnTo>
                <a:lnTo>
                  <a:pt x="3403830" y="3811624"/>
                </a:lnTo>
                <a:lnTo>
                  <a:pt x="3387795" y="3808495"/>
                </a:lnTo>
                <a:lnTo>
                  <a:pt x="3371760" y="3804193"/>
                </a:lnTo>
                <a:lnTo>
                  <a:pt x="3340082" y="3796762"/>
                </a:lnTo>
                <a:lnTo>
                  <a:pt x="3324047" y="3793633"/>
                </a:lnTo>
                <a:lnTo>
                  <a:pt x="3308403" y="3790896"/>
                </a:lnTo>
                <a:lnTo>
                  <a:pt x="3299799" y="3765083"/>
                </a:lnTo>
                <a:lnTo>
                  <a:pt x="3291195" y="3739271"/>
                </a:lnTo>
                <a:lnTo>
                  <a:pt x="3273204" y="3688428"/>
                </a:lnTo>
                <a:lnTo>
                  <a:pt x="3264209" y="3662616"/>
                </a:lnTo>
                <a:lnTo>
                  <a:pt x="3255214" y="3637195"/>
                </a:lnTo>
                <a:lnTo>
                  <a:pt x="3247392" y="3611382"/>
                </a:lnTo>
                <a:lnTo>
                  <a:pt x="3239179" y="3584788"/>
                </a:lnTo>
                <a:lnTo>
                  <a:pt x="3232530" y="3558584"/>
                </a:lnTo>
                <a:lnTo>
                  <a:pt x="3226272" y="3532381"/>
                </a:lnTo>
                <a:lnTo>
                  <a:pt x="3223535" y="3518693"/>
                </a:lnTo>
                <a:lnTo>
                  <a:pt x="3221579" y="3505004"/>
                </a:lnTo>
                <a:lnTo>
                  <a:pt x="3219233" y="3491316"/>
                </a:lnTo>
                <a:lnTo>
                  <a:pt x="3217277" y="3477627"/>
                </a:lnTo>
                <a:lnTo>
                  <a:pt x="3215713" y="3463548"/>
                </a:lnTo>
                <a:lnTo>
                  <a:pt x="3214931" y="3449468"/>
                </a:lnTo>
                <a:lnTo>
                  <a:pt x="3213757" y="3434998"/>
                </a:lnTo>
                <a:lnTo>
                  <a:pt x="3213757" y="3420918"/>
                </a:lnTo>
                <a:lnTo>
                  <a:pt x="3213757" y="3406057"/>
                </a:lnTo>
                <a:lnTo>
                  <a:pt x="3214149" y="3391586"/>
                </a:lnTo>
                <a:lnTo>
                  <a:pt x="3215322" y="3376725"/>
                </a:lnTo>
                <a:lnTo>
                  <a:pt x="3216886" y="3361472"/>
                </a:lnTo>
                <a:lnTo>
                  <a:pt x="3213757" y="3355605"/>
                </a:lnTo>
                <a:lnTo>
                  <a:pt x="3211411" y="3350521"/>
                </a:lnTo>
                <a:lnTo>
                  <a:pt x="3209455" y="3344655"/>
                </a:lnTo>
                <a:lnTo>
                  <a:pt x="3207500" y="3338397"/>
                </a:lnTo>
                <a:lnTo>
                  <a:pt x="3205936" y="3332140"/>
                </a:lnTo>
                <a:lnTo>
                  <a:pt x="3204371" y="3325882"/>
                </a:lnTo>
                <a:lnTo>
                  <a:pt x="3202807" y="3312976"/>
                </a:lnTo>
                <a:lnTo>
                  <a:pt x="3202025" y="3299679"/>
                </a:lnTo>
                <a:lnTo>
                  <a:pt x="3200851" y="3285991"/>
                </a:lnTo>
                <a:lnTo>
                  <a:pt x="3200069" y="3259005"/>
                </a:lnTo>
                <a:lnTo>
                  <a:pt x="3199287" y="3245708"/>
                </a:lnTo>
                <a:lnTo>
                  <a:pt x="3197723" y="3232019"/>
                </a:lnTo>
                <a:lnTo>
                  <a:pt x="3195767" y="3219113"/>
                </a:lnTo>
                <a:lnTo>
                  <a:pt x="3194203" y="3212856"/>
                </a:lnTo>
                <a:lnTo>
                  <a:pt x="3192638" y="3207380"/>
                </a:lnTo>
                <a:lnTo>
                  <a:pt x="3190292" y="3201123"/>
                </a:lnTo>
                <a:lnTo>
                  <a:pt x="3187945" y="3195256"/>
                </a:lnTo>
                <a:lnTo>
                  <a:pt x="3185207" y="3189781"/>
                </a:lnTo>
                <a:lnTo>
                  <a:pt x="3181688" y="3184305"/>
                </a:lnTo>
                <a:lnTo>
                  <a:pt x="3178168" y="3179221"/>
                </a:lnTo>
                <a:lnTo>
                  <a:pt x="3174257" y="3174137"/>
                </a:lnTo>
                <a:lnTo>
                  <a:pt x="3169564" y="3169444"/>
                </a:lnTo>
                <a:lnTo>
                  <a:pt x="3164479" y="3164751"/>
                </a:lnTo>
                <a:lnTo>
                  <a:pt x="3162915" y="3259396"/>
                </a:lnTo>
                <a:lnTo>
                  <a:pt x="3161741" y="3306328"/>
                </a:lnTo>
                <a:lnTo>
                  <a:pt x="3160568" y="3353650"/>
                </a:lnTo>
                <a:lnTo>
                  <a:pt x="3158613" y="3400190"/>
                </a:lnTo>
                <a:lnTo>
                  <a:pt x="3156266" y="3447122"/>
                </a:lnTo>
                <a:lnTo>
                  <a:pt x="3154311" y="3494053"/>
                </a:lnTo>
                <a:lnTo>
                  <a:pt x="3151182" y="3540985"/>
                </a:lnTo>
                <a:lnTo>
                  <a:pt x="3147271" y="3587525"/>
                </a:lnTo>
                <a:lnTo>
                  <a:pt x="3143360" y="3634066"/>
                </a:lnTo>
                <a:lnTo>
                  <a:pt x="3139058" y="3680997"/>
                </a:lnTo>
                <a:lnTo>
                  <a:pt x="3133974" y="3727147"/>
                </a:lnTo>
                <a:lnTo>
                  <a:pt x="3128107" y="3773687"/>
                </a:lnTo>
                <a:lnTo>
                  <a:pt x="3121459" y="3819837"/>
                </a:lnTo>
                <a:lnTo>
                  <a:pt x="3114419" y="3865986"/>
                </a:lnTo>
                <a:lnTo>
                  <a:pt x="3106597" y="3912135"/>
                </a:lnTo>
                <a:lnTo>
                  <a:pt x="3105033" y="3936774"/>
                </a:lnTo>
                <a:lnTo>
                  <a:pt x="3103468" y="3961413"/>
                </a:lnTo>
                <a:lnTo>
                  <a:pt x="3100731" y="3985270"/>
                </a:lnTo>
                <a:lnTo>
                  <a:pt x="3097211" y="4009518"/>
                </a:lnTo>
                <a:lnTo>
                  <a:pt x="3092909" y="4032984"/>
                </a:lnTo>
                <a:lnTo>
                  <a:pt x="3088607" y="4056841"/>
                </a:lnTo>
                <a:lnTo>
                  <a:pt x="3083522" y="4079916"/>
                </a:lnTo>
                <a:lnTo>
                  <a:pt x="3078829" y="4102990"/>
                </a:lnTo>
                <a:lnTo>
                  <a:pt x="3072963" y="4126456"/>
                </a:lnTo>
                <a:lnTo>
                  <a:pt x="3067096" y="4149531"/>
                </a:lnTo>
                <a:lnTo>
                  <a:pt x="3055755" y="4195289"/>
                </a:lnTo>
                <a:lnTo>
                  <a:pt x="3043631" y="4241438"/>
                </a:lnTo>
                <a:lnTo>
                  <a:pt x="3031898" y="4287197"/>
                </a:lnTo>
                <a:lnTo>
                  <a:pt x="3031507" y="4298147"/>
                </a:lnTo>
                <a:lnTo>
                  <a:pt x="3030724" y="4308316"/>
                </a:lnTo>
                <a:lnTo>
                  <a:pt x="3028378" y="4318093"/>
                </a:lnTo>
                <a:lnTo>
                  <a:pt x="3026031" y="4327480"/>
                </a:lnTo>
                <a:lnTo>
                  <a:pt x="3022511" y="4336475"/>
                </a:lnTo>
                <a:lnTo>
                  <a:pt x="3018992" y="4344688"/>
                </a:lnTo>
                <a:lnTo>
                  <a:pt x="3014689" y="4353292"/>
                </a:lnTo>
                <a:lnTo>
                  <a:pt x="3009605" y="4361896"/>
                </a:lnTo>
                <a:lnTo>
                  <a:pt x="3006476" y="4365025"/>
                </a:lnTo>
                <a:lnTo>
                  <a:pt x="3002957" y="4368545"/>
                </a:lnTo>
                <a:lnTo>
                  <a:pt x="2997090" y="4375584"/>
                </a:lnTo>
                <a:lnTo>
                  <a:pt x="2991224" y="4384189"/>
                </a:lnTo>
                <a:lnTo>
                  <a:pt x="2986139" y="4392402"/>
                </a:lnTo>
                <a:lnTo>
                  <a:pt x="2981055" y="4401397"/>
                </a:lnTo>
                <a:lnTo>
                  <a:pt x="2976753" y="4410783"/>
                </a:lnTo>
                <a:lnTo>
                  <a:pt x="2967367" y="4429556"/>
                </a:lnTo>
                <a:lnTo>
                  <a:pt x="2962282" y="4438942"/>
                </a:lnTo>
                <a:lnTo>
                  <a:pt x="2957589" y="4447546"/>
                </a:lnTo>
                <a:lnTo>
                  <a:pt x="2951723" y="4455759"/>
                </a:lnTo>
                <a:lnTo>
                  <a:pt x="2945857" y="4463972"/>
                </a:lnTo>
                <a:lnTo>
                  <a:pt x="2939599" y="4470621"/>
                </a:lnTo>
                <a:lnTo>
                  <a:pt x="2936470" y="4474141"/>
                </a:lnTo>
                <a:lnTo>
                  <a:pt x="2932950" y="4476878"/>
                </a:lnTo>
                <a:lnTo>
                  <a:pt x="2929039" y="4479616"/>
                </a:lnTo>
                <a:lnTo>
                  <a:pt x="2924737" y="4482354"/>
                </a:lnTo>
                <a:lnTo>
                  <a:pt x="2920826" y="4483918"/>
                </a:lnTo>
                <a:lnTo>
                  <a:pt x="2916524" y="4486265"/>
                </a:lnTo>
                <a:lnTo>
                  <a:pt x="2913004" y="4498389"/>
                </a:lnTo>
                <a:lnTo>
                  <a:pt x="2908702" y="4509730"/>
                </a:lnTo>
                <a:lnTo>
                  <a:pt x="2904400" y="4519508"/>
                </a:lnTo>
                <a:lnTo>
                  <a:pt x="2898925" y="4528894"/>
                </a:lnTo>
                <a:lnTo>
                  <a:pt x="2893841" y="4537107"/>
                </a:lnTo>
                <a:lnTo>
                  <a:pt x="2887974" y="4544538"/>
                </a:lnTo>
                <a:lnTo>
                  <a:pt x="2881717" y="4551187"/>
                </a:lnTo>
                <a:lnTo>
                  <a:pt x="2875068" y="4557053"/>
                </a:lnTo>
                <a:lnTo>
                  <a:pt x="2868028" y="4562137"/>
                </a:lnTo>
                <a:lnTo>
                  <a:pt x="2860598" y="4566439"/>
                </a:lnTo>
                <a:lnTo>
                  <a:pt x="2852776" y="4569959"/>
                </a:lnTo>
                <a:lnTo>
                  <a:pt x="2844563" y="4573479"/>
                </a:lnTo>
                <a:lnTo>
                  <a:pt x="2836350" y="4576217"/>
                </a:lnTo>
                <a:lnTo>
                  <a:pt x="2827745" y="4578954"/>
                </a:lnTo>
                <a:lnTo>
                  <a:pt x="2818750" y="4581301"/>
                </a:lnTo>
                <a:lnTo>
                  <a:pt x="2809755" y="4582865"/>
                </a:lnTo>
                <a:lnTo>
                  <a:pt x="2794111" y="4585212"/>
                </a:lnTo>
                <a:lnTo>
                  <a:pt x="2778467" y="4586385"/>
                </a:lnTo>
                <a:lnTo>
                  <a:pt x="2763215" y="4587559"/>
                </a:lnTo>
                <a:lnTo>
                  <a:pt x="2747571" y="4587559"/>
                </a:lnTo>
                <a:lnTo>
                  <a:pt x="2732318" y="4587168"/>
                </a:lnTo>
                <a:lnTo>
                  <a:pt x="2716674" y="4585994"/>
                </a:lnTo>
                <a:lnTo>
                  <a:pt x="2701421" y="4584430"/>
                </a:lnTo>
                <a:lnTo>
                  <a:pt x="2685778" y="4582474"/>
                </a:lnTo>
                <a:lnTo>
                  <a:pt x="2655272" y="4578172"/>
                </a:lnTo>
                <a:lnTo>
                  <a:pt x="2624767" y="4573088"/>
                </a:lnTo>
                <a:lnTo>
                  <a:pt x="2593870" y="4568004"/>
                </a:lnTo>
                <a:lnTo>
                  <a:pt x="2579008" y="4565657"/>
                </a:lnTo>
                <a:lnTo>
                  <a:pt x="2563364" y="4563702"/>
                </a:lnTo>
                <a:lnTo>
                  <a:pt x="2554760" y="4562137"/>
                </a:lnTo>
                <a:lnTo>
                  <a:pt x="2546938" y="4559791"/>
                </a:lnTo>
                <a:lnTo>
                  <a:pt x="2539508" y="4556662"/>
                </a:lnTo>
                <a:lnTo>
                  <a:pt x="2532468" y="4553142"/>
                </a:lnTo>
                <a:lnTo>
                  <a:pt x="2526210" y="4548449"/>
                </a:lnTo>
                <a:lnTo>
                  <a:pt x="2519953" y="4543365"/>
                </a:lnTo>
                <a:lnTo>
                  <a:pt x="2514477" y="4537107"/>
                </a:lnTo>
                <a:lnTo>
                  <a:pt x="2509784" y="4530850"/>
                </a:lnTo>
                <a:lnTo>
                  <a:pt x="2504700" y="4523810"/>
                </a:lnTo>
                <a:lnTo>
                  <a:pt x="2500789" y="4515597"/>
                </a:lnTo>
                <a:lnTo>
                  <a:pt x="2496878" y="4507775"/>
                </a:lnTo>
                <a:lnTo>
                  <a:pt x="2493749" y="4498780"/>
                </a:lnTo>
                <a:lnTo>
                  <a:pt x="2490620" y="4489785"/>
                </a:lnTo>
                <a:lnTo>
                  <a:pt x="2488274" y="4480007"/>
                </a:lnTo>
                <a:lnTo>
                  <a:pt x="2485927" y="4470230"/>
                </a:lnTo>
                <a:lnTo>
                  <a:pt x="2484363" y="4460061"/>
                </a:lnTo>
                <a:lnTo>
                  <a:pt x="2478497" y="4424080"/>
                </a:lnTo>
                <a:lnTo>
                  <a:pt x="2472630" y="4388882"/>
                </a:lnTo>
                <a:lnTo>
                  <a:pt x="2460506" y="4318093"/>
                </a:lnTo>
                <a:lnTo>
                  <a:pt x="2448773" y="4247696"/>
                </a:lnTo>
                <a:lnTo>
                  <a:pt x="2442907" y="4212106"/>
                </a:lnTo>
                <a:lnTo>
                  <a:pt x="2437431" y="4176908"/>
                </a:lnTo>
                <a:lnTo>
                  <a:pt x="2432738" y="4140927"/>
                </a:lnTo>
                <a:lnTo>
                  <a:pt x="2428045" y="4105337"/>
                </a:lnTo>
                <a:lnTo>
                  <a:pt x="2424525" y="4069356"/>
                </a:lnTo>
                <a:lnTo>
                  <a:pt x="2421396" y="4033375"/>
                </a:lnTo>
                <a:lnTo>
                  <a:pt x="2419832" y="3997394"/>
                </a:lnTo>
                <a:lnTo>
                  <a:pt x="2418659" y="3979013"/>
                </a:lnTo>
                <a:lnTo>
                  <a:pt x="2418659" y="3961022"/>
                </a:lnTo>
                <a:lnTo>
                  <a:pt x="2418267" y="3942641"/>
                </a:lnTo>
                <a:lnTo>
                  <a:pt x="2418659" y="3924259"/>
                </a:lnTo>
                <a:lnTo>
                  <a:pt x="2419050" y="3905487"/>
                </a:lnTo>
                <a:lnTo>
                  <a:pt x="2420223" y="3887105"/>
                </a:lnTo>
                <a:lnTo>
                  <a:pt x="2402624" y="3837045"/>
                </a:lnTo>
                <a:lnTo>
                  <a:pt x="2366252" y="3812406"/>
                </a:lnTo>
                <a:lnTo>
                  <a:pt x="2326751" y="4137407"/>
                </a:lnTo>
                <a:lnTo>
                  <a:pt x="2327924" y="4148749"/>
                </a:lnTo>
                <a:lnTo>
                  <a:pt x="2328316" y="4159699"/>
                </a:lnTo>
                <a:lnTo>
                  <a:pt x="2328316" y="4171041"/>
                </a:lnTo>
                <a:lnTo>
                  <a:pt x="2328316" y="4181992"/>
                </a:lnTo>
                <a:lnTo>
                  <a:pt x="2327533" y="4192942"/>
                </a:lnTo>
                <a:lnTo>
                  <a:pt x="2326360" y="4203893"/>
                </a:lnTo>
                <a:lnTo>
                  <a:pt x="2324404" y="4225403"/>
                </a:lnTo>
                <a:lnTo>
                  <a:pt x="2320494" y="4247305"/>
                </a:lnTo>
                <a:lnTo>
                  <a:pt x="2316583" y="4268424"/>
                </a:lnTo>
                <a:lnTo>
                  <a:pt x="2308370" y="4311445"/>
                </a:lnTo>
                <a:lnTo>
                  <a:pt x="2308370" y="4325915"/>
                </a:lnTo>
                <a:lnTo>
                  <a:pt x="2306805" y="4340386"/>
                </a:lnTo>
                <a:lnTo>
                  <a:pt x="2305241" y="4354074"/>
                </a:lnTo>
                <a:lnTo>
                  <a:pt x="2302894" y="4368154"/>
                </a:lnTo>
                <a:lnTo>
                  <a:pt x="2299766" y="4381451"/>
                </a:lnTo>
                <a:lnTo>
                  <a:pt x="2296246" y="4394748"/>
                </a:lnTo>
                <a:lnTo>
                  <a:pt x="2291944" y="4408045"/>
                </a:lnTo>
                <a:lnTo>
                  <a:pt x="2287641" y="4420952"/>
                </a:lnTo>
                <a:lnTo>
                  <a:pt x="2278646" y="4447937"/>
                </a:lnTo>
                <a:lnTo>
                  <a:pt x="2274735" y="4460843"/>
                </a:lnTo>
                <a:lnTo>
                  <a:pt x="2270824" y="4474532"/>
                </a:lnTo>
                <a:lnTo>
                  <a:pt x="2266522" y="4487829"/>
                </a:lnTo>
                <a:lnTo>
                  <a:pt x="2263785" y="4501909"/>
                </a:lnTo>
                <a:lnTo>
                  <a:pt x="2261047" y="4515988"/>
                </a:lnTo>
                <a:lnTo>
                  <a:pt x="2259092" y="4530850"/>
                </a:lnTo>
                <a:lnTo>
                  <a:pt x="2258309" y="4533978"/>
                </a:lnTo>
                <a:lnTo>
                  <a:pt x="2257527" y="4536716"/>
                </a:lnTo>
                <a:lnTo>
                  <a:pt x="2255963" y="4540236"/>
                </a:lnTo>
                <a:lnTo>
                  <a:pt x="2254398" y="4543365"/>
                </a:lnTo>
                <a:lnTo>
                  <a:pt x="2249705" y="4550404"/>
                </a:lnTo>
                <a:lnTo>
                  <a:pt x="2243839" y="4557835"/>
                </a:lnTo>
                <a:lnTo>
                  <a:pt x="2236799" y="4565657"/>
                </a:lnTo>
                <a:lnTo>
                  <a:pt x="2229368" y="4573088"/>
                </a:lnTo>
                <a:lnTo>
                  <a:pt x="2220373" y="4580910"/>
                </a:lnTo>
                <a:lnTo>
                  <a:pt x="2211378" y="4588341"/>
                </a:lnTo>
                <a:lnTo>
                  <a:pt x="2201600" y="4595772"/>
                </a:lnTo>
                <a:lnTo>
                  <a:pt x="2191823" y="4603202"/>
                </a:lnTo>
                <a:lnTo>
                  <a:pt x="2182045" y="4609460"/>
                </a:lnTo>
                <a:lnTo>
                  <a:pt x="2172268" y="4614935"/>
                </a:lnTo>
                <a:lnTo>
                  <a:pt x="2162882" y="4620411"/>
                </a:lnTo>
                <a:lnTo>
                  <a:pt x="2153887" y="4624713"/>
                </a:lnTo>
                <a:lnTo>
                  <a:pt x="2145674" y="4627842"/>
                </a:lnTo>
                <a:lnTo>
                  <a:pt x="2138243" y="4630579"/>
                </a:lnTo>
                <a:lnTo>
                  <a:pt x="2126510" y="4633708"/>
                </a:lnTo>
                <a:lnTo>
                  <a:pt x="2114777" y="4637228"/>
                </a:lnTo>
                <a:lnTo>
                  <a:pt x="2090138" y="4645832"/>
                </a:lnTo>
                <a:lnTo>
                  <a:pt x="2077623" y="4649743"/>
                </a:lnTo>
                <a:lnTo>
                  <a:pt x="2065108" y="4653263"/>
                </a:lnTo>
                <a:lnTo>
                  <a:pt x="2052593" y="4657174"/>
                </a:lnTo>
                <a:lnTo>
                  <a:pt x="2039687" y="4660303"/>
                </a:lnTo>
                <a:lnTo>
                  <a:pt x="2027171" y="4662258"/>
                </a:lnTo>
                <a:lnTo>
                  <a:pt x="2014265" y="4663822"/>
                </a:lnTo>
                <a:lnTo>
                  <a:pt x="2008007" y="4664213"/>
                </a:lnTo>
                <a:lnTo>
                  <a:pt x="2001359" y="4664213"/>
                </a:lnTo>
                <a:lnTo>
                  <a:pt x="1995102" y="4664213"/>
                </a:lnTo>
                <a:lnTo>
                  <a:pt x="1988844" y="4663431"/>
                </a:lnTo>
                <a:lnTo>
                  <a:pt x="1982195" y="4662258"/>
                </a:lnTo>
                <a:lnTo>
                  <a:pt x="1975938" y="4661085"/>
                </a:lnTo>
                <a:lnTo>
                  <a:pt x="1969289" y="4659520"/>
                </a:lnTo>
                <a:lnTo>
                  <a:pt x="1963032" y="4657565"/>
                </a:lnTo>
                <a:lnTo>
                  <a:pt x="1956774" y="4654827"/>
                </a:lnTo>
                <a:lnTo>
                  <a:pt x="1950125" y="4652089"/>
                </a:lnTo>
                <a:lnTo>
                  <a:pt x="1943868" y="4648570"/>
                </a:lnTo>
                <a:lnTo>
                  <a:pt x="1937610" y="4644659"/>
                </a:lnTo>
                <a:lnTo>
                  <a:pt x="1941130" y="4631752"/>
                </a:lnTo>
                <a:lnTo>
                  <a:pt x="1939566" y="4630579"/>
                </a:lnTo>
                <a:lnTo>
                  <a:pt x="1938001" y="4638010"/>
                </a:lnTo>
                <a:lnTo>
                  <a:pt x="1937610" y="4644659"/>
                </a:lnTo>
                <a:lnTo>
                  <a:pt x="1934091" y="4641139"/>
                </a:lnTo>
                <a:lnTo>
                  <a:pt x="1930179" y="4638010"/>
                </a:lnTo>
                <a:lnTo>
                  <a:pt x="1926269" y="4635272"/>
                </a:lnTo>
                <a:lnTo>
                  <a:pt x="1922357" y="4632926"/>
                </a:lnTo>
                <a:lnTo>
                  <a:pt x="1918446" y="4630970"/>
                </a:lnTo>
                <a:lnTo>
                  <a:pt x="1914536" y="4629797"/>
                </a:lnTo>
                <a:lnTo>
                  <a:pt x="1910234" y="4629015"/>
                </a:lnTo>
                <a:lnTo>
                  <a:pt x="1906322" y="4628624"/>
                </a:lnTo>
                <a:lnTo>
                  <a:pt x="1902411" y="4627842"/>
                </a:lnTo>
                <a:lnTo>
                  <a:pt x="1898501" y="4627842"/>
                </a:lnTo>
                <a:lnTo>
                  <a:pt x="1889897" y="4628624"/>
                </a:lnTo>
                <a:lnTo>
                  <a:pt x="1881293" y="4629797"/>
                </a:lnTo>
                <a:lnTo>
                  <a:pt x="1873079" y="4630970"/>
                </a:lnTo>
                <a:lnTo>
                  <a:pt x="1864475" y="4632535"/>
                </a:lnTo>
                <a:lnTo>
                  <a:pt x="1855871" y="4633317"/>
                </a:lnTo>
                <a:lnTo>
                  <a:pt x="1847658" y="4633708"/>
                </a:lnTo>
                <a:lnTo>
                  <a:pt x="1843356" y="4633317"/>
                </a:lnTo>
                <a:lnTo>
                  <a:pt x="1839445" y="4632926"/>
                </a:lnTo>
                <a:lnTo>
                  <a:pt x="1835534" y="4632535"/>
                </a:lnTo>
                <a:lnTo>
                  <a:pt x="1831623" y="4630970"/>
                </a:lnTo>
                <a:lnTo>
                  <a:pt x="1827321" y="4629406"/>
                </a:lnTo>
                <a:lnTo>
                  <a:pt x="1823410" y="4627450"/>
                </a:lnTo>
                <a:lnTo>
                  <a:pt x="1819890" y="4624713"/>
                </a:lnTo>
                <a:lnTo>
                  <a:pt x="1815979" y="4622366"/>
                </a:lnTo>
                <a:lnTo>
                  <a:pt x="1812459" y="4618455"/>
                </a:lnTo>
                <a:lnTo>
                  <a:pt x="1808548" y="4614153"/>
                </a:lnTo>
                <a:lnTo>
                  <a:pt x="1802682" y="4606331"/>
                </a:lnTo>
                <a:lnTo>
                  <a:pt x="1796424" y="4597727"/>
                </a:lnTo>
                <a:lnTo>
                  <a:pt x="1790949" y="4588732"/>
                </a:lnTo>
                <a:lnTo>
                  <a:pt x="1786256" y="4579737"/>
                </a:lnTo>
                <a:lnTo>
                  <a:pt x="1781954" y="4570350"/>
                </a:lnTo>
                <a:lnTo>
                  <a:pt x="1778043" y="4560964"/>
                </a:lnTo>
                <a:lnTo>
                  <a:pt x="1774523" y="4551578"/>
                </a:lnTo>
                <a:lnTo>
                  <a:pt x="1771394" y="4541800"/>
                </a:lnTo>
                <a:lnTo>
                  <a:pt x="1768657" y="4532023"/>
                </a:lnTo>
                <a:lnTo>
                  <a:pt x="1766310" y="4522246"/>
                </a:lnTo>
                <a:lnTo>
                  <a:pt x="1763963" y="4512077"/>
                </a:lnTo>
                <a:lnTo>
                  <a:pt x="1762399" y="4502300"/>
                </a:lnTo>
                <a:lnTo>
                  <a:pt x="1759270" y="4481180"/>
                </a:lnTo>
                <a:lnTo>
                  <a:pt x="1757315" y="4460452"/>
                </a:lnTo>
                <a:lnTo>
                  <a:pt x="1755750" y="4439333"/>
                </a:lnTo>
                <a:lnTo>
                  <a:pt x="1754186" y="4417823"/>
                </a:lnTo>
                <a:lnTo>
                  <a:pt x="1752230" y="4375193"/>
                </a:lnTo>
                <a:lnTo>
                  <a:pt x="1750275" y="4354074"/>
                </a:lnTo>
                <a:lnTo>
                  <a:pt x="1747928" y="4333346"/>
                </a:lnTo>
                <a:lnTo>
                  <a:pt x="1744800" y="4312618"/>
                </a:lnTo>
                <a:lnTo>
                  <a:pt x="1743236" y="4302449"/>
                </a:lnTo>
                <a:lnTo>
                  <a:pt x="1740889" y="4292672"/>
                </a:lnTo>
                <a:lnTo>
                  <a:pt x="1737369" y="4275855"/>
                </a:lnTo>
                <a:lnTo>
                  <a:pt x="1734240" y="4259038"/>
                </a:lnTo>
                <a:lnTo>
                  <a:pt x="1731503" y="4241830"/>
                </a:lnTo>
                <a:lnTo>
                  <a:pt x="1728765" y="4225012"/>
                </a:lnTo>
                <a:lnTo>
                  <a:pt x="1727201" y="4207413"/>
                </a:lnTo>
                <a:lnTo>
                  <a:pt x="1725636" y="4189814"/>
                </a:lnTo>
                <a:lnTo>
                  <a:pt x="1723289" y="4154615"/>
                </a:lnTo>
                <a:lnTo>
                  <a:pt x="1721334" y="4119025"/>
                </a:lnTo>
                <a:lnTo>
                  <a:pt x="1719379" y="4083436"/>
                </a:lnTo>
                <a:lnTo>
                  <a:pt x="1717814" y="4047846"/>
                </a:lnTo>
                <a:lnTo>
                  <a:pt x="1715468" y="4012647"/>
                </a:lnTo>
                <a:lnTo>
                  <a:pt x="1715077" y="3938730"/>
                </a:lnTo>
                <a:lnTo>
                  <a:pt x="1715077" y="3864422"/>
                </a:lnTo>
                <a:lnTo>
                  <a:pt x="1708819" y="3857773"/>
                </a:lnTo>
                <a:lnTo>
                  <a:pt x="1704126" y="3850733"/>
                </a:lnTo>
                <a:lnTo>
                  <a:pt x="1699824" y="3843694"/>
                </a:lnTo>
                <a:lnTo>
                  <a:pt x="1696695" y="3835872"/>
                </a:lnTo>
                <a:lnTo>
                  <a:pt x="1694740" y="3828441"/>
                </a:lnTo>
                <a:lnTo>
                  <a:pt x="1693175" y="3821010"/>
                </a:lnTo>
                <a:lnTo>
                  <a:pt x="1692393" y="3812797"/>
                </a:lnTo>
                <a:lnTo>
                  <a:pt x="1692002" y="3804193"/>
                </a:lnTo>
                <a:lnTo>
                  <a:pt x="1692002" y="3796371"/>
                </a:lnTo>
                <a:lnTo>
                  <a:pt x="1692393" y="3787767"/>
                </a:lnTo>
                <a:lnTo>
                  <a:pt x="1693566" y="3770950"/>
                </a:lnTo>
                <a:lnTo>
                  <a:pt x="1695130" y="3754132"/>
                </a:lnTo>
                <a:lnTo>
                  <a:pt x="1696304" y="3737315"/>
                </a:lnTo>
                <a:lnTo>
                  <a:pt x="1679878" y="3637195"/>
                </a:lnTo>
                <a:lnTo>
                  <a:pt x="1676358" y="3626244"/>
                </a:lnTo>
                <a:lnTo>
                  <a:pt x="1672838" y="3616075"/>
                </a:lnTo>
                <a:lnTo>
                  <a:pt x="1669709" y="3605516"/>
                </a:lnTo>
                <a:lnTo>
                  <a:pt x="1666972" y="3595347"/>
                </a:lnTo>
                <a:lnTo>
                  <a:pt x="1664625" y="3584397"/>
                </a:lnTo>
                <a:lnTo>
                  <a:pt x="1663061" y="3573837"/>
                </a:lnTo>
                <a:lnTo>
                  <a:pt x="1661105" y="3563669"/>
                </a:lnTo>
                <a:lnTo>
                  <a:pt x="1659932" y="3552718"/>
                </a:lnTo>
                <a:lnTo>
                  <a:pt x="1657977" y="3530817"/>
                </a:lnTo>
                <a:lnTo>
                  <a:pt x="1657194" y="3509697"/>
                </a:lnTo>
                <a:lnTo>
                  <a:pt x="1656803" y="3488187"/>
                </a:lnTo>
                <a:lnTo>
                  <a:pt x="1656803" y="3466286"/>
                </a:lnTo>
                <a:lnTo>
                  <a:pt x="1657977" y="3422483"/>
                </a:lnTo>
                <a:lnTo>
                  <a:pt x="1658758" y="3379071"/>
                </a:lnTo>
                <a:lnTo>
                  <a:pt x="1659150" y="3357561"/>
                </a:lnTo>
                <a:lnTo>
                  <a:pt x="1658758" y="3335659"/>
                </a:lnTo>
                <a:lnTo>
                  <a:pt x="1657585" y="3314149"/>
                </a:lnTo>
                <a:lnTo>
                  <a:pt x="1655630" y="3293030"/>
                </a:lnTo>
                <a:lnTo>
                  <a:pt x="1666189" y="3284426"/>
                </a:lnTo>
                <a:lnTo>
                  <a:pt x="1665407" y="3281688"/>
                </a:lnTo>
                <a:lnTo>
                  <a:pt x="1655630" y="3293030"/>
                </a:lnTo>
                <a:lnTo>
                  <a:pt x="1653674" y="3289119"/>
                </a:lnTo>
                <a:lnTo>
                  <a:pt x="1651719" y="3285208"/>
                </a:lnTo>
                <a:lnTo>
                  <a:pt x="1648981" y="3277777"/>
                </a:lnTo>
                <a:lnTo>
                  <a:pt x="1647026" y="3269564"/>
                </a:lnTo>
                <a:lnTo>
                  <a:pt x="1645461" y="3261743"/>
                </a:lnTo>
                <a:lnTo>
                  <a:pt x="1644679" y="3253138"/>
                </a:lnTo>
                <a:lnTo>
                  <a:pt x="1644288" y="3244534"/>
                </a:lnTo>
                <a:lnTo>
                  <a:pt x="1643115" y="3227326"/>
                </a:lnTo>
                <a:lnTo>
                  <a:pt x="1642332" y="3209727"/>
                </a:lnTo>
                <a:lnTo>
                  <a:pt x="1641550" y="3201514"/>
                </a:lnTo>
                <a:lnTo>
                  <a:pt x="1639986" y="3193301"/>
                </a:lnTo>
                <a:lnTo>
                  <a:pt x="1638421" y="3185479"/>
                </a:lnTo>
                <a:lnTo>
                  <a:pt x="1635293" y="3177657"/>
                </a:lnTo>
                <a:lnTo>
                  <a:pt x="1633337" y="3173746"/>
                </a:lnTo>
                <a:lnTo>
                  <a:pt x="1631773" y="3170226"/>
                </a:lnTo>
                <a:lnTo>
                  <a:pt x="1629426" y="3166706"/>
                </a:lnTo>
                <a:lnTo>
                  <a:pt x="1626689" y="3163577"/>
                </a:lnTo>
                <a:lnTo>
                  <a:pt x="1604005" y="3386893"/>
                </a:lnTo>
                <a:lnTo>
                  <a:pt x="1604787" y="3409186"/>
                </a:lnTo>
                <a:lnTo>
                  <a:pt x="1604787" y="3431478"/>
                </a:lnTo>
                <a:lnTo>
                  <a:pt x="1604005" y="3453379"/>
                </a:lnTo>
                <a:lnTo>
                  <a:pt x="1602441" y="3475672"/>
                </a:lnTo>
                <a:lnTo>
                  <a:pt x="1600094" y="3497573"/>
                </a:lnTo>
                <a:lnTo>
                  <a:pt x="1597356" y="3519084"/>
                </a:lnTo>
                <a:lnTo>
                  <a:pt x="1594228" y="3540985"/>
                </a:lnTo>
                <a:lnTo>
                  <a:pt x="1591099" y="3562104"/>
                </a:lnTo>
                <a:lnTo>
                  <a:pt x="1584059" y="3605516"/>
                </a:lnTo>
                <a:lnTo>
                  <a:pt x="1577020" y="3648536"/>
                </a:lnTo>
                <a:lnTo>
                  <a:pt x="1574282" y="3670438"/>
                </a:lnTo>
                <a:lnTo>
                  <a:pt x="1571544" y="3691948"/>
                </a:lnTo>
                <a:lnTo>
                  <a:pt x="1569197" y="3713850"/>
                </a:lnTo>
                <a:lnTo>
                  <a:pt x="1568024" y="3736142"/>
                </a:lnTo>
                <a:lnTo>
                  <a:pt x="1562549" y="3773296"/>
                </a:lnTo>
                <a:lnTo>
                  <a:pt x="1557074" y="3810059"/>
                </a:lnTo>
                <a:lnTo>
                  <a:pt x="1551598" y="3847213"/>
                </a:lnTo>
                <a:lnTo>
                  <a:pt x="1544558" y="3883194"/>
                </a:lnTo>
                <a:lnTo>
                  <a:pt x="1537519" y="3918784"/>
                </a:lnTo>
                <a:lnTo>
                  <a:pt x="1530088" y="3954765"/>
                </a:lnTo>
                <a:lnTo>
                  <a:pt x="1525395" y="3971973"/>
                </a:lnTo>
                <a:lnTo>
                  <a:pt x="1521093" y="3989572"/>
                </a:lnTo>
                <a:lnTo>
                  <a:pt x="1516009" y="4006390"/>
                </a:lnTo>
                <a:lnTo>
                  <a:pt x="1511315" y="4023207"/>
                </a:lnTo>
                <a:lnTo>
                  <a:pt x="1505840" y="4040415"/>
                </a:lnTo>
                <a:lnTo>
                  <a:pt x="1499973" y="4056841"/>
                </a:lnTo>
                <a:lnTo>
                  <a:pt x="1494498" y="4073267"/>
                </a:lnTo>
                <a:lnTo>
                  <a:pt x="1488241" y="4089693"/>
                </a:lnTo>
                <a:lnTo>
                  <a:pt x="1481592" y="4105728"/>
                </a:lnTo>
                <a:lnTo>
                  <a:pt x="1474161" y="4121372"/>
                </a:lnTo>
                <a:lnTo>
                  <a:pt x="1467122" y="4137016"/>
                </a:lnTo>
                <a:lnTo>
                  <a:pt x="1459299" y="4152660"/>
                </a:lnTo>
                <a:lnTo>
                  <a:pt x="1451087" y="4167912"/>
                </a:lnTo>
                <a:lnTo>
                  <a:pt x="1442482" y="4182383"/>
                </a:lnTo>
                <a:lnTo>
                  <a:pt x="1433878" y="4197245"/>
                </a:lnTo>
                <a:lnTo>
                  <a:pt x="1424492" y="4212106"/>
                </a:lnTo>
                <a:lnTo>
                  <a:pt x="1414715" y="4225795"/>
                </a:lnTo>
                <a:lnTo>
                  <a:pt x="1404155" y="4239483"/>
                </a:lnTo>
                <a:lnTo>
                  <a:pt x="1393595" y="4253562"/>
                </a:lnTo>
                <a:lnTo>
                  <a:pt x="1381863" y="4266860"/>
                </a:lnTo>
                <a:lnTo>
                  <a:pt x="1371303" y="4278201"/>
                </a:lnTo>
                <a:lnTo>
                  <a:pt x="1360743" y="4289152"/>
                </a:lnTo>
                <a:lnTo>
                  <a:pt x="1349793" y="4298930"/>
                </a:lnTo>
                <a:lnTo>
                  <a:pt x="1338842" y="4307925"/>
                </a:lnTo>
                <a:lnTo>
                  <a:pt x="1327500" y="4315356"/>
                </a:lnTo>
                <a:lnTo>
                  <a:pt x="1316549" y="4322004"/>
                </a:lnTo>
                <a:lnTo>
                  <a:pt x="1305208" y="4327871"/>
                </a:lnTo>
                <a:lnTo>
                  <a:pt x="1293866" y="4332955"/>
                </a:lnTo>
                <a:lnTo>
                  <a:pt x="1282133" y="4336475"/>
                </a:lnTo>
                <a:lnTo>
                  <a:pt x="1270400" y="4339604"/>
                </a:lnTo>
                <a:lnTo>
                  <a:pt x="1258276" y="4340777"/>
                </a:lnTo>
                <a:lnTo>
                  <a:pt x="1246543" y="4341559"/>
                </a:lnTo>
                <a:lnTo>
                  <a:pt x="1234028" y="4341168"/>
                </a:lnTo>
                <a:lnTo>
                  <a:pt x="1221513" y="4339995"/>
                </a:lnTo>
                <a:lnTo>
                  <a:pt x="1208607" y="4337648"/>
                </a:lnTo>
                <a:lnTo>
                  <a:pt x="1195309" y="4334128"/>
                </a:lnTo>
                <a:lnTo>
                  <a:pt x="1182012" y="4333346"/>
                </a:lnTo>
                <a:lnTo>
                  <a:pt x="1169888" y="4332955"/>
                </a:lnTo>
                <a:lnTo>
                  <a:pt x="1156591" y="4332955"/>
                </a:lnTo>
                <a:lnTo>
                  <a:pt x="1143685" y="4332955"/>
                </a:lnTo>
                <a:lnTo>
                  <a:pt x="1117873" y="4333737"/>
                </a:lnTo>
                <a:lnTo>
                  <a:pt x="1092451" y="4334519"/>
                </a:lnTo>
                <a:lnTo>
                  <a:pt x="1079545" y="4334519"/>
                </a:lnTo>
                <a:lnTo>
                  <a:pt x="1066639" y="4334128"/>
                </a:lnTo>
                <a:lnTo>
                  <a:pt x="1053733" y="4333346"/>
                </a:lnTo>
                <a:lnTo>
                  <a:pt x="1041218" y="4331782"/>
                </a:lnTo>
                <a:lnTo>
                  <a:pt x="1028311" y="4329826"/>
                </a:lnTo>
                <a:lnTo>
                  <a:pt x="1015405" y="4326697"/>
                </a:lnTo>
                <a:lnTo>
                  <a:pt x="1002890" y="4323178"/>
                </a:lnTo>
                <a:lnTo>
                  <a:pt x="990375" y="4318093"/>
                </a:lnTo>
                <a:lnTo>
                  <a:pt x="957523" y="4311836"/>
                </a:lnTo>
                <a:lnTo>
                  <a:pt x="950483" y="4312618"/>
                </a:lnTo>
                <a:lnTo>
                  <a:pt x="943443" y="4313009"/>
                </a:lnTo>
                <a:lnTo>
                  <a:pt x="936795" y="4312618"/>
                </a:lnTo>
                <a:lnTo>
                  <a:pt x="930537" y="4311836"/>
                </a:lnTo>
                <a:lnTo>
                  <a:pt x="924280" y="4309880"/>
                </a:lnTo>
                <a:lnTo>
                  <a:pt x="918805" y="4307925"/>
                </a:lnTo>
                <a:lnTo>
                  <a:pt x="912938" y="4304796"/>
                </a:lnTo>
                <a:lnTo>
                  <a:pt x="907854" y="4301276"/>
                </a:lnTo>
                <a:lnTo>
                  <a:pt x="903161" y="4296583"/>
                </a:lnTo>
                <a:lnTo>
                  <a:pt x="898468" y="4291890"/>
                </a:lnTo>
                <a:lnTo>
                  <a:pt x="894165" y="4286023"/>
                </a:lnTo>
                <a:lnTo>
                  <a:pt x="890645" y="4279766"/>
                </a:lnTo>
                <a:lnTo>
                  <a:pt x="887126" y="4273117"/>
                </a:lnTo>
                <a:lnTo>
                  <a:pt x="884388" y="4266077"/>
                </a:lnTo>
                <a:lnTo>
                  <a:pt x="881650" y="4257864"/>
                </a:lnTo>
                <a:lnTo>
                  <a:pt x="879695" y="4249260"/>
                </a:lnTo>
                <a:lnTo>
                  <a:pt x="876175" y="4234399"/>
                </a:lnTo>
                <a:lnTo>
                  <a:pt x="872655" y="4219537"/>
                </a:lnTo>
                <a:lnTo>
                  <a:pt x="864833" y="4190205"/>
                </a:lnTo>
                <a:lnTo>
                  <a:pt x="856229" y="4160481"/>
                </a:lnTo>
                <a:lnTo>
                  <a:pt x="847625" y="4131540"/>
                </a:lnTo>
                <a:lnTo>
                  <a:pt x="843714" y="4116679"/>
                </a:lnTo>
                <a:lnTo>
                  <a:pt x="840194" y="4101817"/>
                </a:lnTo>
                <a:lnTo>
                  <a:pt x="837065" y="4086564"/>
                </a:lnTo>
                <a:lnTo>
                  <a:pt x="833937" y="4071312"/>
                </a:lnTo>
                <a:lnTo>
                  <a:pt x="831590" y="4056450"/>
                </a:lnTo>
                <a:lnTo>
                  <a:pt x="830417" y="4040806"/>
                </a:lnTo>
                <a:lnTo>
                  <a:pt x="828852" y="4024771"/>
                </a:lnTo>
                <a:lnTo>
                  <a:pt x="828852" y="4008736"/>
                </a:lnTo>
                <a:lnTo>
                  <a:pt x="822204" y="3993092"/>
                </a:lnTo>
                <a:lnTo>
                  <a:pt x="816337" y="3977057"/>
                </a:lnTo>
                <a:lnTo>
                  <a:pt x="810862" y="3960240"/>
                </a:lnTo>
                <a:lnTo>
                  <a:pt x="805386" y="3944205"/>
                </a:lnTo>
                <a:lnTo>
                  <a:pt x="800302" y="3927779"/>
                </a:lnTo>
                <a:lnTo>
                  <a:pt x="796391" y="3910962"/>
                </a:lnTo>
                <a:lnTo>
                  <a:pt x="792480" y="3894536"/>
                </a:lnTo>
                <a:lnTo>
                  <a:pt x="788960" y="3876937"/>
                </a:lnTo>
                <a:lnTo>
                  <a:pt x="785441" y="3860120"/>
                </a:lnTo>
                <a:lnTo>
                  <a:pt x="782703" y="3842520"/>
                </a:lnTo>
                <a:lnTo>
                  <a:pt x="779965" y="3825703"/>
                </a:lnTo>
                <a:lnTo>
                  <a:pt x="777619" y="3808104"/>
                </a:lnTo>
                <a:lnTo>
                  <a:pt x="776054" y="3790504"/>
                </a:lnTo>
                <a:lnTo>
                  <a:pt x="774099" y="3772514"/>
                </a:lnTo>
                <a:lnTo>
                  <a:pt x="771361" y="3736924"/>
                </a:lnTo>
                <a:lnTo>
                  <a:pt x="769797" y="3732231"/>
                </a:lnTo>
                <a:lnTo>
                  <a:pt x="768232" y="3726756"/>
                </a:lnTo>
                <a:lnTo>
                  <a:pt x="767450" y="3720498"/>
                </a:lnTo>
                <a:lnTo>
                  <a:pt x="767059" y="3714241"/>
                </a:lnTo>
                <a:lnTo>
                  <a:pt x="767059" y="3701334"/>
                </a:lnTo>
                <a:lnTo>
                  <a:pt x="766668" y="3694686"/>
                </a:lnTo>
                <a:lnTo>
                  <a:pt x="766668" y="3688428"/>
                </a:lnTo>
                <a:lnTo>
                  <a:pt x="765495" y="3682171"/>
                </a:lnTo>
                <a:lnTo>
                  <a:pt x="764321" y="3676695"/>
                </a:lnTo>
                <a:lnTo>
                  <a:pt x="761975" y="3672002"/>
                </a:lnTo>
                <a:lnTo>
                  <a:pt x="760802" y="3670047"/>
                </a:lnTo>
                <a:lnTo>
                  <a:pt x="758846" y="3668482"/>
                </a:lnTo>
                <a:lnTo>
                  <a:pt x="757282" y="3666527"/>
                </a:lnTo>
                <a:lnTo>
                  <a:pt x="754935" y="3665354"/>
                </a:lnTo>
                <a:lnTo>
                  <a:pt x="752588" y="3663789"/>
                </a:lnTo>
                <a:lnTo>
                  <a:pt x="750242" y="3663007"/>
                </a:lnTo>
                <a:lnTo>
                  <a:pt x="747113" y="3662616"/>
                </a:lnTo>
                <a:lnTo>
                  <a:pt x="743202" y="3662225"/>
                </a:lnTo>
                <a:lnTo>
                  <a:pt x="739291" y="3662616"/>
                </a:lnTo>
                <a:lnTo>
                  <a:pt x="735380" y="3663007"/>
                </a:lnTo>
                <a:lnTo>
                  <a:pt x="731469" y="3681389"/>
                </a:lnTo>
                <a:lnTo>
                  <a:pt x="727167" y="3699379"/>
                </a:lnTo>
                <a:lnTo>
                  <a:pt x="722865" y="3717369"/>
                </a:lnTo>
                <a:lnTo>
                  <a:pt x="720128" y="3725974"/>
                </a:lnTo>
                <a:lnTo>
                  <a:pt x="716999" y="3733795"/>
                </a:lnTo>
                <a:lnTo>
                  <a:pt x="713870" y="3742008"/>
                </a:lnTo>
                <a:lnTo>
                  <a:pt x="709959" y="3749830"/>
                </a:lnTo>
                <a:lnTo>
                  <a:pt x="706048" y="3757261"/>
                </a:lnTo>
                <a:lnTo>
                  <a:pt x="700964" y="3763910"/>
                </a:lnTo>
                <a:lnTo>
                  <a:pt x="696271" y="3770167"/>
                </a:lnTo>
                <a:lnTo>
                  <a:pt x="690404" y="3775643"/>
                </a:lnTo>
                <a:lnTo>
                  <a:pt x="683756" y="3781118"/>
                </a:lnTo>
                <a:lnTo>
                  <a:pt x="676325" y="3786202"/>
                </a:lnTo>
                <a:lnTo>
                  <a:pt x="678280" y="3796762"/>
                </a:lnTo>
                <a:lnTo>
                  <a:pt x="680627" y="3808104"/>
                </a:lnTo>
                <a:lnTo>
                  <a:pt x="681800" y="3819446"/>
                </a:lnTo>
                <a:lnTo>
                  <a:pt x="682191" y="3825312"/>
                </a:lnTo>
                <a:lnTo>
                  <a:pt x="682191" y="3830787"/>
                </a:lnTo>
                <a:lnTo>
                  <a:pt x="682191" y="3835872"/>
                </a:lnTo>
                <a:lnTo>
                  <a:pt x="681409" y="3841347"/>
                </a:lnTo>
                <a:lnTo>
                  <a:pt x="680627" y="3845649"/>
                </a:lnTo>
                <a:lnTo>
                  <a:pt x="679062" y="3850342"/>
                </a:lnTo>
                <a:lnTo>
                  <a:pt x="677498" y="3853862"/>
                </a:lnTo>
                <a:lnTo>
                  <a:pt x="674760" y="3857382"/>
                </a:lnTo>
                <a:lnTo>
                  <a:pt x="671632" y="3860120"/>
                </a:lnTo>
                <a:lnTo>
                  <a:pt x="667721" y="3862466"/>
                </a:lnTo>
                <a:lnTo>
                  <a:pt x="659117" y="3866377"/>
                </a:lnTo>
                <a:lnTo>
                  <a:pt x="650903" y="3871070"/>
                </a:lnTo>
                <a:lnTo>
                  <a:pt x="643082" y="3876155"/>
                </a:lnTo>
                <a:lnTo>
                  <a:pt x="635651" y="3882021"/>
                </a:lnTo>
                <a:lnTo>
                  <a:pt x="628220" y="3888278"/>
                </a:lnTo>
                <a:lnTo>
                  <a:pt x="621180" y="3894536"/>
                </a:lnTo>
                <a:lnTo>
                  <a:pt x="614140" y="3901185"/>
                </a:lnTo>
                <a:lnTo>
                  <a:pt x="607492" y="3908224"/>
                </a:lnTo>
                <a:lnTo>
                  <a:pt x="593803" y="3922695"/>
                </a:lnTo>
                <a:lnTo>
                  <a:pt x="580897" y="3937166"/>
                </a:lnTo>
                <a:lnTo>
                  <a:pt x="567600" y="3951636"/>
                </a:lnTo>
                <a:lnTo>
                  <a:pt x="560951" y="3958676"/>
                </a:lnTo>
                <a:lnTo>
                  <a:pt x="553912" y="3965324"/>
                </a:lnTo>
                <a:lnTo>
                  <a:pt x="515584" y="3969627"/>
                </a:lnTo>
                <a:lnTo>
                  <a:pt x="476866" y="3974320"/>
                </a:lnTo>
                <a:lnTo>
                  <a:pt x="457702" y="3976666"/>
                </a:lnTo>
                <a:lnTo>
                  <a:pt x="437756" y="3977840"/>
                </a:lnTo>
                <a:lnTo>
                  <a:pt x="418592" y="3979013"/>
                </a:lnTo>
                <a:lnTo>
                  <a:pt x="399428" y="3980186"/>
                </a:lnTo>
                <a:lnTo>
                  <a:pt x="379874" y="3980968"/>
                </a:lnTo>
                <a:lnTo>
                  <a:pt x="360710" y="3980968"/>
                </a:lnTo>
                <a:lnTo>
                  <a:pt x="341546" y="3980186"/>
                </a:lnTo>
                <a:lnTo>
                  <a:pt x="321992" y="3978622"/>
                </a:lnTo>
                <a:lnTo>
                  <a:pt x="302828" y="3977057"/>
                </a:lnTo>
                <a:lnTo>
                  <a:pt x="283664" y="3974320"/>
                </a:lnTo>
                <a:lnTo>
                  <a:pt x="264109" y="3970800"/>
                </a:lnTo>
                <a:lnTo>
                  <a:pt x="244946" y="3966107"/>
                </a:lnTo>
                <a:lnTo>
                  <a:pt x="238297" y="3964151"/>
                </a:lnTo>
                <a:lnTo>
                  <a:pt x="232822" y="3961413"/>
                </a:lnTo>
                <a:lnTo>
                  <a:pt x="227737" y="3957894"/>
                </a:lnTo>
                <a:lnTo>
                  <a:pt x="223435" y="3953592"/>
                </a:lnTo>
                <a:lnTo>
                  <a:pt x="219915" y="3949290"/>
                </a:lnTo>
                <a:lnTo>
                  <a:pt x="216787" y="3944205"/>
                </a:lnTo>
                <a:lnTo>
                  <a:pt x="214049" y="3939121"/>
                </a:lnTo>
                <a:lnTo>
                  <a:pt x="211702" y="3933255"/>
                </a:lnTo>
                <a:lnTo>
                  <a:pt x="210138" y="3926997"/>
                </a:lnTo>
                <a:lnTo>
                  <a:pt x="208574" y="3920739"/>
                </a:lnTo>
                <a:lnTo>
                  <a:pt x="205836" y="3907833"/>
                </a:lnTo>
                <a:lnTo>
                  <a:pt x="202316" y="3881239"/>
                </a:lnTo>
                <a:lnTo>
                  <a:pt x="196059" y="3832352"/>
                </a:lnTo>
                <a:lnTo>
                  <a:pt x="189801" y="3784247"/>
                </a:lnTo>
                <a:lnTo>
                  <a:pt x="178850" y="3687646"/>
                </a:lnTo>
                <a:lnTo>
                  <a:pt x="142087" y="3236712"/>
                </a:lnTo>
                <a:lnTo>
                  <a:pt x="138958" y="3228108"/>
                </a:lnTo>
                <a:lnTo>
                  <a:pt x="137003" y="3220286"/>
                </a:lnTo>
                <a:lnTo>
                  <a:pt x="135047" y="3211682"/>
                </a:lnTo>
                <a:lnTo>
                  <a:pt x="133874" y="3203860"/>
                </a:lnTo>
                <a:lnTo>
                  <a:pt x="128399" y="3182350"/>
                </a:lnTo>
                <a:lnTo>
                  <a:pt x="122924" y="3160840"/>
                </a:lnTo>
                <a:lnTo>
                  <a:pt x="118230" y="3139329"/>
                </a:lnTo>
                <a:lnTo>
                  <a:pt x="114319" y="3118210"/>
                </a:lnTo>
                <a:lnTo>
                  <a:pt x="110017" y="3096309"/>
                </a:lnTo>
                <a:lnTo>
                  <a:pt x="106889" y="3074799"/>
                </a:lnTo>
                <a:lnTo>
                  <a:pt x="103760" y="3052897"/>
                </a:lnTo>
                <a:lnTo>
                  <a:pt x="101804" y="3030996"/>
                </a:lnTo>
                <a:lnTo>
                  <a:pt x="99849" y="3009094"/>
                </a:lnTo>
                <a:lnTo>
                  <a:pt x="98675" y="2987193"/>
                </a:lnTo>
                <a:lnTo>
                  <a:pt x="97502" y="2965683"/>
                </a:lnTo>
                <a:lnTo>
                  <a:pt x="97111" y="2943390"/>
                </a:lnTo>
                <a:lnTo>
                  <a:pt x="97111" y="2921489"/>
                </a:lnTo>
                <a:lnTo>
                  <a:pt x="97502" y="2899196"/>
                </a:lnTo>
                <a:lnTo>
                  <a:pt x="98675" y="2876904"/>
                </a:lnTo>
                <a:lnTo>
                  <a:pt x="99849" y="2854611"/>
                </a:lnTo>
                <a:lnTo>
                  <a:pt x="99067" y="2846007"/>
                </a:lnTo>
                <a:lnTo>
                  <a:pt x="98675" y="2838185"/>
                </a:lnTo>
                <a:lnTo>
                  <a:pt x="98675" y="2829581"/>
                </a:lnTo>
                <a:lnTo>
                  <a:pt x="99067" y="2820977"/>
                </a:lnTo>
                <a:lnTo>
                  <a:pt x="99849" y="2812764"/>
                </a:lnTo>
                <a:lnTo>
                  <a:pt x="101413" y="2803769"/>
                </a:lnTo>
                <a:lnTo>
                  <a:pt x="103369" y="2794774"/>
                </a:lnTo>
                <a:lnTo>
                  <a:pt x="106106" y="2786169"/>
                </a:lnTo>
                <a:lnTo>
                  <a:pt x="103369" y="2761922"/>
                </a:lnTo>
                <a:lnTo>
                  <a:pt x="99849" y="2756055"/>
                </a:lnTo>
                <a:lnTo>
                  <a:pt x="96720" y="2750189"/>
                </a:lnTo>
                <a:lnTo>
                  <a:pt x="93982" y="2744322"/>
                </a:lnTo>
                <a:lnTo>
                  <a:pt x="92027" y="2738456"/>
                </a:lnTo>
                <a:lnTo>
                  <a:pt x="89680" y="2732589"/>
                </a:lnTo>
                <a:lnTo>
                  <a:pt x="87725" y="2726332"/>
                </a:lnTo>
                <a:lnTo>
                  <a:pt x="84987" y="2714208"/>
                </a:lnTo>
                <a:lnTo>
                  <a:pt x="83423" y="2701693"/>
                </a:lnTo>
                <a:lnTo>
                  <a:pt x="82640" y="2688787"/>
                </a:lnTo>
                <a:lnTo>
                  <a:pt x="81858" y="2675489"/>
                </a:lnTo>
                <a:lnTo>
                  <a:pt x="81467" y="2662583"/>
                </a:lnTo>
                <a:lnTo>
                  <a:pt x="82640" y="2636380"/>
                </a:lnTo>
                <a:lnTo>
                  <a:pt x="83032" y="2610176"/>
                </a:lnTo>
                <a:lnTo>
                  <a:pt x="83032" y="2596879"/>
                </a:lnTo>
                <a:lnTo>
                  <a:pt x="81858" y="2583191"/>
                </a:lnTo>
                <a:lnTo>
                  <a:pt x="80685" y="2570284"/>
                </a:lnTo>
                <a:lnTo>
                  <a:pt x="78338" y="2557378"/>
                </a:lnTo>
                <a:lnTo>
                  <a:pt x="76774" y="2562854"/>
                </a:lnTo>
                <a:lnTo>
                  <a:pt x="75210" y="2568720"/>
                </a:lnTo>
                <a:lnTo>
                  <a:pt x="72863" y="2579671"/>
                </a:lnTo>
                <a:lnTo>
                  <a:pt x="71299" y="2591404"/>
                </a:lnTo>
                <a:lnTo>
                  <a:pt x="70517" y="2603136"/>
                </a:lnTo>
                <a:lnTo>
                  <a:pt x="70517" y="2614478"/>
                </a:lnTo>
                <a:lnTo>
                  <a:pt x="70517" y="2626602"/>
                </a:lnTo>
                <a:lnTo>
                  <a:pt x="70908" y="2649677"/>
                </a:lnTo>
                <a:lnTo>
                  <a:pt x="70908" y="2661410"/>
                </a:lnTo>
                <a:lnTo>
                  <a:pt x="70908" y="2673143"/>
                </a:lnTo>
                <a:lnTo>
                  <a:pt x="70126" y="2684093"/>
                </a:lnTo>
                <a:lnTo>
                  <a:pt x="68561" y="2695435"/>
                </a:lnTo>
                <a:lnTo>
                  <a:pt x="66606" y="2706386"/>
                </a:lnTo>
                <a:lnTo>
                  <a:pt x="65041" y="2711861"/>
                </a:lnTo>
                <a:lnTo>
                  <a:pt x="63477" y="2716945"/>
                </a:lnTo>
                <a:lnTo>
                  <a:pt x="61130" y="2722030"/>
                </a:lnTo>
                <a:lnTo>
                  <a:pt x="58784" y="2727505"/>
                </a:lnTo>
                <a:lnTo>
                  <a:pt x="56046" y="2732198"/>
                </a:lnTo>
                <a:lnTo>
                  <a:pt x="52917" y="2737282"/>
                </a:lnTo>
                <a:lnTo>
                  <a:pt x="50962" y="2786169"/>
                </a:lnTo>
                <a:lnTo>
                  <a:pt x="48224" y="2835057"/>
                </a:lnTo>
                <a:lnTo>
                  <a:pt x="45095" y="2883944"/>
                </a:lnTo>
                <a:lnTo>
                  <a:pt x="41575" y="2932439"/>
                </a:lnTo>
                <a:lnTo>
                  <a:pt x="38056" y="2981718"/>
                </a:lnTo>
                <a:lnTo>
                  <a:pt x="34145" y="3030214"/>
                </a:lnTo>
                <a:lnTo>
                  <a:pt x="25932" y="3127597"/>
                </a:lnTo>
                <a:lnTo>
                  <a:pt x="16545" y="3224197"/>
                </a:lnTo>
                <a:lnTo>
                  <a:pt x="6377" y="3320798"/>
                </a:lnTo>
                <a:lnTo>
                  <a:pt x="0" y="337532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6305D7-8853-41A9-B459-9FF08CB3DA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938058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1AF6C-282A-674A-A003-3BF954A9DCE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1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A43A8-9C57-42ED-AFE4-B30FF91A6411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94E2456-38A0-43EF-B4E0-A7C53928DAA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5913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1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533EE5-D433-42CF-904C-DA43DCD634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82752"/>
            <a:ext cx="12192000" cy="54924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4546028"/>
            <a:ext cx="49509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2F76-158B-4940-BFEC-11EF1BD90E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CE75307-6F17-4E8B-B304-21802F95FA7E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E75928-B761-4733-A3D2-6AFC7473B71C}"/>
              </a:ext>
            </a:extLst>
          </p:cNvPr>
          <p:cNvSpPr/>
          <p:nvPr userDrawn="1"/>
        </p:nvSpPr>
        <p:spPr>
          <a:xfrm flipV="1">
            <a:off x="0" y="1494265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8646954C-1DDA-4C1E-84D0-9DBCCC193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6DBFE-56E7-41B6-A90F-598560CEC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34486"/>
            <a:ext cx="4998304" cy="464160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F0821-71C9-4AD5-A484-044C266B1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485545"/>
            <a:ext cx="4998304" cy="385744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24212-10C6-435C-9740-5A6D6555D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8980" y="1834486"/>
            <a:ext cx="5022920" cy="464160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0FD89-715C-4877-95B3-C4BCBAED7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8980" y="2485545"/>
            <a:ext cx="5022920" cy="385744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A6A772-971C-4942-B425-C30730B92223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200" y="2306121"/>
            <a:ext cx="4999843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DA982A-223C-47F7-A2CF-1B7F38F2E090}"/>
              </a:ext>
            </a:extLst>
          </p:cNvPr>
          <p:cNvCxnSpPr>
            <a:cxnSpLocks/>
          </p:cNvCxnSpPr>
          <p:nvPr userDrawn="1"/>
        </p:nvCxnSpPr>
        <p:spPr>
          <a:xfrm flipV="1">
            <a:off x="6330830" y="2291170"/>
            <a:ext cx="5021381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hape 61">
            <a:extLst>
              <a:ext uri="{FF2B5EF4-FFF2-40B4-BE49-F238E27FC236}">
                <a16:creationId xmlns:a16="http://schemas.microsoft.com/office/drawing/2014/main" id="{885D84D5-64E4-49F2-B5BA-3A40FA94252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FC3F9-40ED-294D-848B-D86F60198E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ECFEB-AF18-7C4B-A88D-200F7F386D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7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CE75307-6F17-4E8B-B304-21802F95FA7E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E75928-B761-4733-A3D2-6AFC7473B71C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8646954C-1DDA-4C1E-84D0-9DBCCC193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4" name="Shape 61">
            <a:extLst>
              <a:ext uri="{FF2B5EF4-FFF2-40B4-BE49-F238E27FC236}">
                <a16:creationId xmlns:a16="http://schemas.microsoft.com/office/drawing/2014/main" id="{885D84D5-64E4-49F2-B5BA-3A40FA94252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FC3F9-40ED-294D-848B-D86F60198E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ECFEB-AF18-7C4B-A88D-200F7F386D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2080A71-84F0-4C3F-90B7-21715ABC2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84820" cy="45307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20FD831-631B-4241-92C7-347840346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8978" y="1825625"/>
            <a:ext cx="4984821" cy="454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06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87F72C-05FE-495F-8FDB-295B29E95FF0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7E2834-A8D4-4FE6-9FC0-253BF2CB0A4B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22AED80-0E06-4C85-957A-C93AF4A7CE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hape 61">
            <a:extLst>
              <a:ext uri="{FF2B5EF4-FFF2-40B4-BE49-F238E27FC236}">
                <a16:creationId xmlns:a16="http://schemas.microsoft.com/office/drawing/2014/main" id="{76301C53-A459-4782-ADBF-6A23AD90F228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A1A3FF-B6E6-5147-80A4-EB0FDCD922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80195-D02B-8843-BA61-A079D04D9C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6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aper texture">
            <a:extLst>
              <a:ext uri="{FF2B5EF4-FFF2-40B4-BE49-F238E27FC236}">
                <a16:creationId xmlns:a16="http://schemas.microsoft.com/office/drawing/2014/main" id="{DB8548B1-0D03-4CF5-B096-7F591BEBFEB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2" cstate="screen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098D0-93BD-4B51-8E9E-5D4D6D95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768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7B4C3-38C8-499D-91DE-107F743B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01262"/>
            <a:ext cx="10515600" cy="487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C217D-737C-4959-B035-84EAC74D5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hape 61">
            <a:extLst>
              <a:ext uri="{FF2B5EF4-FFF2-40B4-BE49-F238E27FC236}">
                <a16:creationId xmlns:a16="http://schemas.microsoft.com/office/drawing/2014/main" id="{4C6CEA86-90A4-4284-86BF-23E5E6F4A73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1AB594D-E50C-4B04-A2BD-2626B3B76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56350"/>
            <a:ext cx="51508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3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7" r:id="rId4"/>
    <p:sldLayoutId id="2147483672" r:id="rId5"/>
    <p:sldLayoutId id="2147483673" r:id="rId6"/>
    <p:sldLayoutId id="2147483653" r:id="rId7"/>
    <p:sldLayoutId id="2147483671" r:id="rId8"/>
    <p:sldLayoutId id="2147483654" r:id="rId9"/>
    <p:sldLayoutId id="2147483655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 descr="View of Mountain " title="View of Mountain ">
            <a:extLst>
              <a:ext uri="{FF2B5EF4-FFF2-40B4-BE49-F238E27FC236}">
                <a16:creationId xmlns:a16="http://schemas.microsoft.com/office/drawing/2014/main" id="{0FEF81CE-5738-455D-9503-39AD533BFE6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C7DB9E-AAE0-492D-9636-97F97F775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95355"/>
            <a:ext cx="12192000" cy="5450084"/>
          </a:xfrm>
          <a:custGeom>
            <a:avLst/>
            <a:gdLst>
              <a:gd name="connsiteX0" fmla="*/ 69140 w 12192000"/>
              <a:gd name="connsiteY0" fmla="*/ 0 h 5450084"/>
              <a:gd name="connsiteX1" fmla="*/ 87103 w 12192000"/>
              <a:gd name="connsiteY1" fmla="*/ 326 h 5450084"/>
              <a:gd name="connsiteX2" fmla="*/ 107460 w 12192000"/>
              <a:gd name="connsiteY2" fmla="*/ 977 h 5450084"/>
              <a:gd name="connsiteX3" fmla="*/ 129415 w 12192000"/>
              <a:gd name="connsiteY3" fmla="*/ 2279 h 5450084"/>
              <a:gd name="connsiteX4" fmla="*/ 152966 w 12192000"/>
              <a:gd name="connsiteY4" fmla="*/ 4233 h 5450084"/>
              <a:gd name="connsiteX5" fmla="*/ 176917 w 12192000"/>
              <a:gd name="connsiteY5" fmla="*/ 6185 h 5450084"/>
              <a:gd name="connsiteX6" fmla="*/ 200468 w 12192000"/>
              <a:gd name="connsiteY6" fmla="*/ 8789 h 5450084"/>
              <a:gd name="connsiteX7" fmla="*/ 223620 w 12192000"/>
              <a:gd name="connsiteY7" fmla="*/ 11719 h 5450084"/>
              <a:gd name="connsiteX8" fmla="*/ 245973 w 12192000"/>
              <a:gd name="connsiteY8" fmla="*/ 14973 h 5450084"/>
              <a:gd name="connsiteX9" fmla="*/ 265532 w 12192000"/>
              <a:gd name="connsiteY9" fmla="*/ 17902 h 5450084"/>
              <a:gd name="connsiteX10" fmla="*/ 283096 w 12192000"/>
              <a:gd name="connsiteY10" fmla="*/ 21158 h 5450084"/>
              <a:gd name="connsiteX11" fmla="*/ 290281 w 12192000"/>
              <a:gd name="connsiteY11" fmla="*/ 22785 h 5450084"/>
              <a:gd name="connsiteX12" fmla="*/ 297068 w 12192000"/>
              <a:gd name="connsiteY12" fmla="*/ 24412 h 5450084"/>
              <a:gd name="connsiteX13" fmla="*/ 303055 w 12192000"/>
              <a:gd name="connsiteY13" fmla="*/ 26041 h 5450084"/>
              <a:gd name="connsiteX14" fmla="*/ 307445 w 12192000"/>
              <a:gd name="connsiteY14" fmla="*/ 27668 h 5450084"/>
              <a:gd name="connsiteX15" fmla="*/ 311038 w 12192000"/>
              <a:gd name="connsiteY15" fmla="*/ 29295 h 5450084"/>
              <a:gd name="connsiteX16" fmla="*/ 313434 w 12192000"/>
              <a:gd name="connsiteY16" fmla="*/ 30597 h 5450084"/>
              <a:gd name="connsiteX17" fmla="*/ 316627 w 12192000"/>
              <a:gd name="connsiteY17" fmla="*/ 34178 h 5450084"/>
              <a:gd name="connsiteX18" fmla="*/ 319022 w 12192000"/>
              <a:gd name="connsiteY18" fmla="*/ 37758 h 5450084"/>
              <a:gd name="connsiteX19" fmla="*/ 321816 w 12192000"/>
              <a:gd name="connsiteY19" fmla="*/ 41990 h 5450084"/>
              <a:gd name="connsiteX20" fmla="*/ 323812 w 12192000"/>
              <a:gd name="connsiteY20" fmla="*/ 46221 h 5450084"/>
              <a:gd name="connsiteX21" fmla="*/ 327803 w 12192000"/>
              <a:gd name="connsiteY21" fmla="*/ 54359 h 5450084"/>
              <a:gd name="connsiteX22" fmla="*/ 332195 w 12192000"/>
              <a:gd name="connsiteY22" fmla="*/ 62822 h 5450084"/>
              <a:gd name="connsiteX23" fmla="*/ 335787 w 12192000"/>
              <a:gd name="connsiteY23" fmla="*/ 66402 h 5450084"/>
              <a:gd name="connsiteX24" fmla="*/ 338981 w 12192000"/>
              <a:gd name="connsiteY24" fmla="*/ 69983 h 5450084"/>
              <a:gd name="connsiteX25" fmla="*/ 342174 w 12192000"/>
              <a:gd name="connsiteY25" fmla="*/ 72261 h 5450084"/>
              <a:gd name="connsiteX26" fmla="*/ 344968 w 12192000"/>
              <a:gd name="connsiteY26" fmla="*/ 74540 h 5450084"/>
              <a:gd name="connsiteX27" fmla="*/ 347762 w 12192000"/>
              <a:gd name="connsiteY27" fmla="*/ 75841 h 5450084"/>
              <a:gd name="connsiteX28" fmla="*/ 350557 w 12192000"/>
              <a:gd name="connsiteY28" fmla="*/ 77143 h 5450084"/>
              <a:gd name="connsiteX29" fmla="*/ 352952 w 12192000"/>
              <a:gd name="connsiteY29" fmla="*/ 77795 h 5450084"/>
              <a:gd name="connsiteX30" fmla="*/ 355746 w 12192000"/>
              <a:gd name="connsiteY30" fmla="*/ 78120 h 5450084"/>
              <a:gd name="connsiteX31" fmla="*/ 358141 w 12192000"/>
              <a:gd name="connsiteY31" fmla="*/ 77795 h 5450084"/>
              <a:gd name="connsiteX32" fmla="*/ 360137 w 12192000"/>
              <a:gd name="connsiteY32" fmla="*/ 77470 h 5450084"/>
              <a:gd name="connsiteX33" fmla="*/ 362531 w 12192000"/>
              <a:gd name="connsiteY33" fmla="*/ 76818 h 5450084"/>
              <a:gd name="connsiteX34" fmla="*/ 364528 w 12192000"/>
              <a:gd name="connsiteY34" fmla="*/ 75841 h 5450084"/>
              <a:gd name="connsiteX35" fmla="*/ 369318 w 12192000"/>
              <a:gd name="connsiteY35" fmla="*/ 73237 h 5450084"/>
              <a:gd name="connsiteX36" fmla="*/ 373308 w 12192000"/>
              <a:gd name="connsiteY36" fmla="*/ 69983 h 5450084"/>
              <a:gd name="connsiteX37" fmla="*/ 381691 w 12192000"/>
              <a:gd name="connsiteY37" fmla="*/ 62170 h 5450084"/>
              <a:gd name="connsiteX38" fmla="*/ 386082 w 12192000"/>
              <a:gd name="connsiteY38" fmla="*/ 58590 h 5450084"/>
              <a:gd name="connsiteX39" fmla="*/ 390474 w 12192000"/>
              <a:gd name="connsiteY39" fmla="*/ 55335 h 5450084"/>
              <a:gd name="connsiteX40" fmla="*/ 392869 w 12192000"/>
              <a:gd name="connsiteY40" fmla="*/ 54033 h 5450084"/>
              <a:gd name="connsiteX41" fmla="*/ 395264 w 12192000"/>
              <a:gd name="connsiteY41" fmla="*/ 52731 h 5450084"/>
              <a:gd name="connsiteX42" fmla="*/ 397658 w 12192000"/>
              <a:gd name="connsiteY42" fmla="*/ 51754 h 5450084"/>
              <a:gd name="connsiteX43" fmla="*/ 400852 w 12192000"/>
              <a:gd name="connsiteY43" fmla="*/ 51104 h 5450084"/>
              <a:gd name="connsiteX44" fmla="*/ 403646 w 12192000"/>
              <a:gd name="connsiteY44" fmla="*/ 50778 h 5450084"/>
              <a:gd name="connsiteX45" fmla="*/ 406440 w 12192000"/>
              <a:gd name="connsiteY45" fmla="*/ 50778 h 5450084"/>
              <a:gd name="connsiteX46" fmla="*/ 409635 w 12192000"/>
              <a:gd name="connsiteY46" fmla="*/ 51104 h 5450084"/>
              <a:gd name="connsiteX47" fmla="*/ 412827 w 12192000"/>
              <a:gd name="connsiteY47" fmla="*/ 51754 h 5450084"/>
              <a:gd name="connsiteX48" fmla="*/ 409635 w 12192000"/>
              <a:gd name="connsiteY48" fmla="*/ 56963 h 5450084"/>
              <a:gd name="connsiteX49" fmla="*/ 407637 w 12192000"/>
              <a:gd name="connsiteY49" fmla="*/ 62170 h 5450084"/>
              <a:gd name="connsiteX50" fmla="*/ 406440 w 12192000"/>
              <a:gd name="connsiteY50" fmla="*/ 66727 h 5450084"/>
              <a:gd name="connsiteX51" fmla="*/ 406041 w 12192000"/>
              <a:gd name="connsiteY51" fmla="*/ 71285 h 5450084"/>
              <a:gd name="connsiteX52" fmla="*/ 406440 w 12192000"/>
              <a:gd name="connsiteY52" fmla="*/ 75190 h 5450084"/>
              <a:gd name="connsiteX53" fmla="*/ 407637 w 12192000"/>
              <a:gd name="connsiteY53" fmla="*/ 79096 h 5450084"/>
              <a:gd name="connsiteX54" fmla="*/ 409235 w 12192000"/>
              <a:gd name="connsiteY54" fmla="*/ 82351 h 5450084"/>
              <a:gd name="connsiteX55" fmla="*/ 411630 w 12192000"/>
              <a:gd name="connsiteY55" fmla="*/ 85606 h 5450084"/>
              <a:gd name="connsiteX56" fmla="*/ 414424 w 12192000"/>
              <a:gd name="connsiteY56" fmla="*/ 88861 h 5450084"/>
              <a:gd name="connsiteX57" fmla="*/ 417617 w 12192000"/>
              <a:gd name="connsiteY57" fmla="*/ 91791 h 5450084"/>
              <a:gd name="connsiteX58" fmla="*/ 421210 w 12192000"/>
              <a:gd name="connsiteY58" fmla="*/ 94720 h 5450084"/>
              <a:gd name="connsiteX59" fmla="*/ 425201 w 12192000"/>
              <a:gd name="connsiteY59" fmla="*/ 97324 h 5450084"/>
              <a:gd name="connsiteX60" fmla="*/ 433983 w 12192000"/>
              <a:gd name="connsiteY60" fmla="*/ 102207 h 5450084"/>
              <a:gd name="connsiteX61" fmla="*/ 443164 w 12192000"/>
              <a:gd name="connsiteY61" fmla="*/ 107089 h 5450084"/>
              <a:gd name="connsiteX62" fmla="*/ 452745 w 12192000"/>
              <a:gd name="connsiteY62" fmla="*/ 111972 h 5450084"/>
              <a:gd name="connsiteX63" fmla="*/ 461526 w 12192000"/>
              <a:gd name="connsiteY63" fmla="*/ 116854 h 5450084"/>
              <a:gd name="connsiteX64" fmla="*/ 465917 w 12192000"/>
              <a:gd name="connsiteY64" fmla="*/ 119458 h 5450084"/>
              <a:gd name="connsiteX65" fmla="*/ 469909 w 12192000"/>
              <a:gd name="connsiteY65" fmla="*/ 122713 h 5450084"/>
              <a:gd name="connsiteX66" fmla="*/ 473502 w 12192000"/>
              <a:gd name="connsiteY66" fmla="*/ 125642 h 5450084"/>
              <a:gd name="connsiteX67" fmla="*/ 476695 w 12192000"/>
              <a:gd name="connsiteY67" fmla="*/ 128572 h 5450084"/>
              <a:gd name="connsiteX68" fmla="*/ 479089 w 12192000"/>
              <a:gd name="connsiteY68" fmla="*/ 132152 h 5450084"/>
              <a:gd name="connsiteX69" fmla="*/ 481485 w 12192000"/>
              <a:gd name="connsiteY69" fmla="*/ 135734 h 5450084"/>
              <a:gd name="connsiteX70" fmla="*/ 483081 w 12192000"/>
              <a:gd name="connsiteY70" fmla="*/ 139314 h 5450084"/>
              <a:gd name="connsiteX71" fmla="*/ 483879 w 12192000"/>
              <a:gd name="connsiteY71" fmla="*/ 143545 h 5450084"/>
              <a:gd name="connsiteX72" fmla="*/ 484279 w 12192000"/>
              <a:gd name="connsiteY72" fmla="*/ 148102 h 5450084"/>
              <a:gd name="connsiteX73" fmla="*/ 483879 w 12192000"/>
              <a:gd name="connsiteY73" fmla="*/ 152984 h 5450084"/>
              <a:gd name="connsiteX74" fmla="*/ 482682 w 12192000"/>
              <a:gd name="connsiteY74" fmla="*/ 158193 h 5450084"/>
              <a:gd name="connsiteX75" fmla="*/ 480287 w 12192000"/>
              <a:gd name="connsiteY75" fmla="*/ 163401 h 5450084"/>
              <a:gd name="connsiteX76" fmla="*/ 485476 w 12192000"/>
              <a:gd name="connsiteY76" fmla="*/ 183906 h 5450084"/>
              <a:gd name="connsiteX77" fmla="*/ 489469 w 12192000"/>
              <a:gd name="connsiteY77" fmla="*/ 204088 h 5450084"/>
              <a:gd name="connsiteX78" fmla="*/ 493460 w 12192000"/>
              <a:gd name="connsiteY78" fmla="*/ 223943 h 5450084"/>
              <a:gd name="connsiteX79" fmla="*/ 496653 w 12192000"/>
              <a:gd name="connsiteY79" fmla="*/ 244450 h 5450084"/>
              <a:gd name="connsiteX80" fmla="*/ 499048 w 12192000"/>
              <a:gd name="connsiteY80" fmla="*/ 264630 h 5450084"/>
              <a:gd name="connsiteX81" fmla="*/ 499847 w 12192000"/>
              <a:gd name="connsiteY81" fmla="*/ 274721 h 5450084"/>
              <a:gd name="connsiteX82" fmla="*/ 500246 w 12192000"/>
              <a:gd name="connsiteY82" fmla="*/ 285136 h 5450084"/>
              <a:gd name="connsiteX83" fmla="*/ 500645 w 12192000"/>
              <a:gd name="connsiteY83" fmla="*/ 295228 h 5450084"/>
              <a:gd name="connsiteX84" fmla="*/ 500645 w 12192000"/>
              <a:gd name="connsiteY84" fmla="*/ 305643 h 5450084"/>
              <a:gd name="connsiteX85" fmla="*/ 500246 w 12192000"/>
              <a:gd name="connsiteY85" fmla="*/ 316058 h 5450084"/>
              <a:gd name="connsiteX86" fmla="*/ 499847 w 12192000"/>
              <a:gd name="connsiteY86" fmla="*/ 326150 h 5450084"/>
              <a:gd name="connsiteX87" fmla="*/ 503039 w 12192000"/>
              <a:gd name="connsiteY87" fmla="*/ 347307 h 5450084"/>
              <a:gd name="connsiteX88" fmla="*/ 505834 w 12192000"/>
              <a:gd name="connsiteY88" fmla="*/ 368465 h 5450084"/>
              <a:gd name="connsiteX89" fmla="*/ 508230 w 12192000"/>
              <a:gd name="connsiteY89" fmla="*/ 389296 h 5450084"/>
              <a:gd name="connsiteX90" fmla="*/ 509826 w 12192000"/>
              <a:gd name="connsiteY90" fmla="*/ 410453 h 5450084"/>
              <a:gd name="connsiteX91" fmla="*/ 511423 w 12192000"/>
              <a:gd name="connsiteY91" fmla="*/ 431610 h 5450084"/>
              <a:gd name="connsiteX92" fmla="*/ 512620 w 12192000"/>
              <a:gd name="connsiteY92" fmla="*/ 452768 h 5450084"/>
              <a:gd name="connsiteX93" fmla="*/ 513019 w 12192000"/>
              <a:gd name="connsiteY93" fmla="*/ 473925 h 5450084"/>
              <a:gd name="connsiteX94" fmla="*/ 513817 w 12192000"/>
              <a:gd name="connsiteY94" fmla="*/ 494757 h 5450084"/>
              <a:gd name="connsiteX95" fmla="*/ 514616 w 12192000"/>
              <a:gd name="connsiteY95" fmla="*/ 537072 h 5450084"/>
              <a:gd name="connsiteX96" fmla="*/ 515016 w 12192000"/>
              <a:gd name="connsiteY96" fmla="*/ 579712 h 5450084"/>
              <a:gd name="connsiteX97" fmla="*/ 515814 w 12192000"/>
              <a:gd name="connsiteY97" fmla="*/ 621701 h 5450084"/>
              <a:gd name="connsiteX98" fmla="*/ 516612 w 12192000"/>
              <a:gd name="connsiteY98" fmla="*/ 642859 h 5450084"/>
              <a:gd name="connsiteX99" fmla="*/ 517809 w 12192000"/>
              <a:gd name="connsiteY99" fmla="*/ 664342 h 5450084"/>
              <a:gd name="connsiteX100" fmla="*/ 534575 w 12192000"/>
              <a:gd name="connsiteY100" fmla="*/ 1097253 h 5450084"/>
              <a:gd name="connsiteX101" fmla="*/ 552538 w 12192000"/>
              <a:gd name="connsiteY101" fmla="*/ 1097579 h 5450084"/>
              <a:gd name="connsiteX102" fmla="*/ 560521 w 12192000"/>
              <a:gd name="connsiteY102" fmla="*/ 1068936 h 5450084"/>
              <a:gd name="connsiteX103" fmla="*/ 568505 w 12192000"/>
              <a:gd name="connsiteY103" fmla="*/ 1039967 h 5450084"/>
              <a:gd name="connsiteX104" fmla="*/ 575689 w 12192000"/>
              <a:gd name="connsiteY104" fmla="*/ 1011322 h 5450084"/>
              <a:gd name="connsiteX105" fmla="*/ 582874 w 12192000"/>
              <a:gd name="connsiteY105" fmla="*/ 982354 h 5450084"/>
              <a:gd name="connsiteX106" fmla="*/ 611215 w 12192000"/>
              <a:gd name="connsiteY106" fmla="*/ 866802 h 5450084"/>
              <a:gd name="connsiteX107" fmla="*/ 618400 w 12192000"/>
              <a:gd name="connsiteY107" fmla="*/ 837833 h 5450084"/>
              <a:gd name="connsiteX108" fmla="*/ 625586 w 12192000"/>
              <a:gd name="connsiteY108" fmla="*/ 809188 h 5450084"/>
              <a:gd name="connsiteX109" fmla="*/ 633968 w 12192000"/>
              <a:gd name="connsiteY109" fmla="*/ 780219 h 5450084"/>
              <a:gd name="connsiteX110" fmla="*/ 641952 w 12192000"/>
              <a:gd name="connsiteY110" fmla="*/ 751576 h 5450084"/>
              <a:gd name="connsiteX111" fmla="*/ 650335 w 12192000"/>
              <a:gd name="connsiteY111" fmla="*/ 723257 h 5450084"/>
              <a:gd name="connsiteX112" fmla="*/ 659914 w 12192000"/>
              <a:gd name="connsiteY112" fmla="*/ 694613 h 5450084"/>
              <a:gd name="connsiteX113" fmla="*/ 669894 w 12192000"/>
              <a:gd name="connsiteY113" fmla="*/ 666295 h 5450084"/>
              <a:gd name="connsiteX114" fmla="*/ 680273 w 12192000"/>
              <a:gd name="connsiteY114" fmla="*/ 637977 h 5450084"/>
              <a:gd name="connsiteX115" fmla="*/ 679075 w 12192000"/>
              <a:gd name="connsiteY115" fmla="*/ 625933 h 5450084"/>
              <a:gd name="connsiteX116" fmla="*/ 678676 w 12192000"/>
              <a:gd name="connsiteY116" fmla="*/ 614541 h 5450084"/>
              <a:gd name="connsiteX117" fmla="*/ 679075 w 12192000"/>
              <a:gd name="connsiteY117" fmla="*/ 602497 h 5450084"/>
              <a:gd name="connsiteX118" fmla="*/ 680672 w 12192000"/>
              <a:gd name="connsiteY118" fmla="*/ 591105 h 5450084"/>
              <a:gd name="connsiteX119" fmla="*/ 682667 w 12192000"/>
              <a:gd name="connsiteY119" fmla="*/ 579712 h 5450084"/>
              <a:gd name="connsiteX120" fmla="*/ 685462 w 12192000"/>
              <a:gd name="connsiteY120" fmla="*/ 567994 h 5450084"/>
              <a:gd name="connsiteX121" fmla="*/ 689453 w 12192000"/>
              <a:gd name="connsiteY121" fmla="*/ 556602 h 5450084"/>
              <a:gd name="connsiteX122" fmla="*/ 695042 w 12192000"/>
              <a:gd name="connsiteY122" fmla="*/ 545209 h 5450084"/>
              <a:gd name="connsiteX123" fmla="*/ 694642 w 12192000"/>
              <a:gd name="connsiteY123" fmla="*/ 540978 h 5450084"/>
              <a:gd name="connsiteX124" fmla="*/ 694642 w 12192000"/>
              <a:gd name="connsiteY124" fmla="*/ 536746 h 5450084"/>
              <a:gd name="connsiteX125" fmla="*/ 695042 w 12192000"/>
              <a:gd name="connsiteY125" fmla="*/ 532840 h 5450084"/>
              <a:gd name="connsiteX126" fmla="*/ 695441 w 12192000"/>
              <a:gd name="connsiteY126" fmla="*/ 528609 h 5450084"/>
              <a:gd name="connsiteX127" fmla="*/ 696638 w 12192000"/>
              <a:gd name="connsiteY127" fmla="*/ 524703 h 5450084"/>
              <a:gd name="connsiteX128" fmla="*/ 697835 w 12192000"/>
              <a:gd name="connsiteY128" fmla="*/ 520797 h 5450084"/>
              <a:gd name="connsiteX129" fmla="*/ 699432 w 12192000"/>
              <a:gd name="connsiteY129" fmla="*/ 516891 h 5450084"/>
              <a:gd name="connsiteX130" fmla="*/ 701029 w 12192000"/>
              <a:gd name="connsiteY130" fmla="*/ 513311 h 5450084"/>
              <a:gd name="connsiteX131" fmla="*/ 705021 w 12192000"/>
              <a:gd name="connsiteY131" fmla="*/ 506149 h 5450084"/>
              <a:gd name="connsiteX132" fmla="*/ 709811 w 12192000"/>
              <a:gd name="connsiteY132" fmla="*/ 499314 h 5450084"/>
              <a:gd name="connsiteX133" fmla="*/ 715000 w 12192000"/>
              <a:gd name="connsiteY133" fmla="*/ 492153 h 5450084"/>
              <a:gd name="connsiteX134" fmla="*/ 720189 w 12192000"/>
              <a:gd name="connsiteY134" fmla="*/ 485318 h 5450084"/>
              <a:gd name="connsiteX135" fmla="*/ 726177 w 12192000"/>
              <a:gd name="connsiteY135" fmla="*/ 478482 h 5450084"/>
              <a:gd name="connsiteX136" fmla="*/ 731366 w 12192000"/>
              <a:gd name="connsiteY136" fmla="*/ 471321 h 5450084"/>
              <a:gd name="connsiteX137" fmla="*/ 736157 w 12192000"/>
              <a:gd name="connsiteY137" fmla="*/ 464161 h 5450084"/>
              <a:gd name="connsiteX138" fmla="*/ 740548 w 12192000"/>
              <a:gd name="connsiteY138" fmla="*/ 456674 h 5450084"/>
              <a:gd name="connsiteX139" fmla="*/ 743741 w 12192000"/>
              <a:gd name="connsiteY139" fmla="*/ 449188 h 5450084"/>
              <a:gd name="connsiteX140" fmla="*/ 745338 w 12192000"/>
              <a:gd name="connsiteY140" fmla="*/ 445282 h 5450084"/>
              <a:gd name="connsiteX141" fmla="*/ 746535 w 12192000"/>
              <a:gd name="connsiteY141" fmla="*/ 441050 h 5450084"/>
              <a:gd name="connsiteX142" fmla="*/ 747334 w 12192000"/>
              <a:gd name="connsiteY142" fmla="*/ 436819 h 5450084"/>
              <a:gd name="connsiteX143" fmla="*/ 748132 w 12192000"/>
              <a:gd name="connsiteY143" fmla="*/ 432913 h 5450084"/>
              <a:gd name="connsiteX144" fmla="*/ 748132 w 12192000"/>
              <a:gd name="connsiteY144" fmla="*/ 428356 h 5450084"/>
              <a:gd name="connsiteX145" fmla="*/ 748132 w 12192000"/>
              <a:gd name="connsiteY145" fmla="*/ 424124 h 5450084"/>
              <a:gd name="connsiteX146" fmla="*/ 748132 w 12192000"/>
              <a:gd name="connsiteY146" fmla="*/ 420218 h 5450084"/>
              <a:gd name="connsiteX147" fmla="*/ 748930 w 12192000"/>
              <a:gd name="connsiteY147" fmla="*/ 416963 h 5450084"/>
              <a:gd name="connsiteX148" fmla="*/ 750526 w 12192000"/>
              <a:gd name="connsiteY148" fmla="*/ 414033 h 5450084"/>
              <a:gd name="connsiteX149" fmla="*/ 752522 w 12192000"/>
              <a:gd name="connsiteY149" fmla="*/ 412081 h 5450084"/>
              <a:gd name="connsiteX150" fmla="*/ 755317 w 12192000"/>
              <a:gd name="connsiteY150" fmla="*/ 410453 h 5450084"/>
              <a:gd name="connsiteX151" fmla="*/ 758510 w 12192000"/>
              <a:gd name="connsiteY151" fmla="*/ 409802 h 5450084"/>
              <a:gd name="connsiteX152" fmla="*/ 761703 w 12192000"/>
              <a:gd name="connsiteY152" fmla="*/ 409151 h 5450084"/>
              <a:gd name="connsiteX153" fmla="*/ 765695 w 12192000"/>
              <a:gd name="connsiteY153" fmla="*/ 408826 h 5450084"/>
              <a:gd name="connsiteX154" fmla="*/ 769687 w 12192000"/>
              <a:gd name="connsiteY154" fmla="*/ 409151 h 5450084"/>
              <a:gd name="connsiteX155" fmla="*/ 773679 w 12192000"/>
              <a:gd name="connsiteY155" fmla="*/ 409151 h 5450084"/>
              <a:gd name="connsiteX156" fmla="*/ 782062 w 12192000"/>
              <a:gd name="connsiteY156" fmla="*/ 410128 h 5450084"/>
              <a:gd name="connsiteX157" fmla="*/ 790843 w 12192000"/>
              <a:gd name="connsiteY157" fmla="*/ 411104 h 5450084"/>
              <a:gd name="connsiteX158" fmla="*/ 798427 w 12192000"/>
              <a:gd name="connsiteY158" fmla="*/ 411756 h 5450084"/>
              <a:gd name="connsiteX159" fmla="*/ 849122 w 12192000"/>
              <a:gd name="connsiteY159" fmla="*/ 412081 h 5450084"/>
              <a:gd name="connsiteX160" fmla="*/ 900216 w 12192000"/>
              <a:gd name="connsiteY160" fmla="*/ 412406 h 5450084"/>
              <a:gd name="connsiteX161" fmla="*/ 1002404 w 12192000"/>
              <a:gd name="connsiteY161" fmla="*/ 412732 h 5450084"/>
              <a:gd name="connsiteX162" fmla="*/ 1000009 w 12192000"/>
              <a:gd name="connsiteY162" fmla="*/ 403618 h 5450084"/>
              <a:gd name="connsiteX163" fmla="*/ 999610 w 12192000"/>
              <a:gd name="connsiteY163" fmla="*/ 399712 h 5450084"/>
              <a:gd name="connsiteX164" fmla="*/ 999211 w 12192000"/>
              <a:gd name="connsiteY164" fmla="*/ 396132 h 5450084"/>
              <a:gd name="connsiteX165" fmla="*/ 999211 w 12192000"/>
              <a:gd name="connsiteY165" fmla="*/ 393202 h 5450084"/>
              <a:gd name="connsiteX166" fmla="*/ 999211 w 12192000"/>
              <a:gd name="connsiteY166" fmla="*/ 390273 h 5450084"/>
              <a:gd name="connsiteX167" fmla="*/ 1000009 w 12192000"/>
              <a:gd name="connsiteY167" fmla="*/ 387668 h 5450084"/>
              <a:gd name="connsiteX168" fmla="*/ 1000807 w 12192000"/>
              <a:gd name="connsiteY168" fmla="*/ 385390 h 5450084"/>
              <a:gd name="connsiteX169" fmla="*/ 1001605 w 12192000"/>
              <a:gd name="connsiteY169" fmla="*/ 383763 h 5450084"/>
              <a:gd name="connsiteX170" fmla="*/ 1003203 w 12192000"/>
              <a:gd name="connsiteY170" fmla="*/ 382135 h 5450084"/>
              <a:gd name="connsiteX171" fmla="*/ 1004400 w 12192000"/>
              <a:gd name="connsiteY171" fmla="*/ 380833 h 5450084"/>
              <a:gd name="connsiteX172" fmla="*/ 1005996 w 12192000"/>
              <a:gd name="connsiteY172" fmla="*/ 379856 h 5450084"/>
              <a:gd name="connsiteX173" fmla="*/ 1007992 w 12192000"/>
              <a:gd name="connsiteY173" fmla="*/ 379205 h 5450084"/>
              <a:gd name="connsiteX174" fmla="*/ 1009989 w 12192000"/>
              <a:gd name="connsiteY174" fmla="*/ 378554 h 5450084"/>
              <a:gd name="connsiteX175" fmla="*/ 1011985 w 12192000"/>
              <a:gd name="connsiteY175" fmla="*/ 378229 h 5450084"/>
              <a:gd name="connsiteX176" fmla="*/ 1014380 w 12192000"/>
              <a:gd name="connsiteY176" fmla="*/ 377904 h 5450084"/>
              <a:gd name="connsiteX177" fmla="*/ 1019568 w 12192000"/>
              <a:gd name="connsiteY177" fmla="*/ 377904 h 5450084"/>
              <a:gd name="connsiteX178" fmla="*/ 1025156 w 12192000"/>
              <a:gd name="connsiteY178" fmla="*/ 378554 h 5450084"/>
              <a:gd name="connsiteX179" fmla="*/ 1030746 w 12192000"/>
              <a:gd name="connsiteY179" fmla="*/ 379531 h 5450084"/>
              <a:gd name="connsiteX180" fmla="*/ 1036334 w 12192000"/>
              <a:gd name="connsiteY180" fmla="*/ 380508 h 5450084"/>
              <a:gd name="connsiteX181" fmla="*/ 1047910 w 12192000"/>
              <a:gd name="connsiteY181" fmla="*/ 382461 h 5450084"/>
              <a:gd name="connsiteX182" fmla="*/ 1053498 w 12192000"/>
              <a:gd name="connsiteY182" fmla="*/ 383111 h 5450084"/>
              <a:gd name="connsiteX183" fmla="*/ 1058687 w 12192000"/>
              <a:gd name="connsiteY183" fmla="*/ 383437 h 5450084"/>
              <a:gd name="connsiteX184" fmla="*/ 1072659 w 12192000"/>
              <a:gd name="connsiteY184" fmla="*/ 382786 h 5450084"/>
              <a:gd name="connsiteX185" fmla="*/ 1087029 w 12192000"/>
              <a:gd name="connsiteY185" fmla="*/ 381484 h 5450084"/>
              <a:gd name="connsiteX186" fmla="*/ 1101399 w 12192000"/>
              <a:gd name="connsiteY186" fmla="*/ 379531 h 5450084"/>
              <a:gd name="connsiteX187" fmla="*/ 1115370 w 12192000"/>
              <a:gd name="connsiteY187" fmla="*/ 377252 h 5450084"/>
              <a:gd name="connsiteX188" fmla="*/ 1144109 w 12192000"/>
              <a:gd name="connsiteY188" fmla="*/ 373021 h 5450084"/>
              <a:gd name="connsiteX189" fmla="*/ 1158480 w 12192000"/>
              <a:gd name="connsiteY189" fmla="*/ 371394 h 5450084"/>
              <a:gd name="connsiteX190" fmla="*/ 1172851 w 12192000"/>
              <a:gd name="connsiteY190" fmla="*/ 370091 h 5450084"/>
              <a:gd name="connsiteX191" fmla="*/ 1179636 w 12192000"/>
              <a:gd name="connsiteY191" fmla="*/ 369766 h 5450084"/>
              <a:gd name="connsiteX192" fmla="*/ 1187221 w 12192000"/>
              <a:gd name="connsiteY192" fmla="*/ 369441 h 5450084"/>
              <a:gd name="connsiteX193" fmla="*/ 1194006 w 12192000"/>
              <a:gd name="connsiteY193" fmla="*/ 369441 h 5450084"/>
              <a:gd name="connsiteX194" fmla="*/ 1200793 w 12192000"/>
              <a:gd name="connsiteY194" fmla="*/ 369766 h 5450084"/>
              <a:gd name="connsiteX195" fmla="*/ 1207978 w 12192000"/>
              <a:gd name="connsiteY195" fmla="*/ 370417 h 5450084"/>
              <a:gd name="connsiteX196" fmla="*/ 1215163 w 12192000"/>
              <a:gd name="connsiteY196" fmla="*/ 371068 h 5450084"/>
              <a:gd name="connsiteX197" fmla="*/ 1221949 w 12192000"/>
              <a:gd name="connsiteY197" fmla="*/ 372370 h 5450084"/>
              <a:gd name="connsiteX198" fmla="*/ 1228735 w 12192000"/>
              <a:gd name="connsiteY198" fmla="*/ 373671 h 5450084"/>
              <a:gd name="connsiteX199" fmla="*/ 1235520 w 12192000"/>
              <a:gd name="connsiteY199" fmla="*/ 375625 h 5450084"/>
              <a:gd name="connsiteX200" fmla="*/ 1242307 w 12192000"/>
              <a:gd name="connsiteY200" fmla="*/ 377578 h 5450084"/>
              <a:gd name="connsiteX201" fmla="*/ 1249092 w 12192000"/>
              <a:gd name="connsiteY201" fmla="*/ 380181 h 5450084"/>
              <a:gd name="connsiteX202" fmla="*/ 1255878 w 12192000"/>
              <a:gd name="connsiteY202" fmla="*/ 383111 h 5450084"/>
              <a:gd name="connsiteX203" fmla="*/ 1262665 w 12192000"/>
              <a:gd name="connsiteY203" fmla="*/ 386692 h 5450084"/>
              <a:gd name="connsiteX204" fmla="*/ 1269051 w 12192000"/>
              <a:gd name="connsiteY204" fmla="*/ 390924 h 5450084"/>
              <a:gd name="connsiteX205" fmla="*/ 1275437 w 12192000"/>
              <a:gd name="connsiteY205" fmla="*/ 395154 h 5450084"/>
              <a:gd name="connsiteX206" fmla="*/ 1282224 w 12192000"/>
              <a:gd name="connsiteY206" fmla="*/ 400037 h 5450084"/>
              <a:gd name="connsiteX207" fmla="*/ 1310964 w 12192000"/>
              <a:gd name="connsiteY207" fmla="*/ 418916 h 5450084"/>
              <a:gd name="connsiteX208" fmla="*/ 1318948 w 12192000"/>
              <a:gd name="connsiteY208" fmla="*/ 415986 h 5450084"/>
              <a:gd name="connsiteX209" fmla="*/ 1326931 w 12192000"/>
              <a:gd name="connsiteY209" fmla="*/ 413708 h 5450084"/>
              <a:gd name="connsiteX210" fmla="*/ 1334116 w 12192000"/>
              <a:gd name="connsiteY210" fmla="*/ 412081 h 5450084"/>
              <a:gd name="connsiteX211" fmla="*/ 1341701 w 12192000"/>
              <a:gd name="connsiteY211" fmla="*/ 410779 h 5450084"/>
              <a:gd name="connsiteX212" fmla="*/ 1349285 w 12192000"/>
              <a:gd name="connsiteY212" fmla="*/ 410128 h 5450084"/>
              <a:gd name="connsiteX213" fmla="*/ 1356070 w 12192000"/>
              <a:gd name="connsiteY213" fmla="*/ 409476 h 5450084"/>
              <a:gd name="connsiteX214" fmla="*/ 1362856 w 12192000"/>
              <a:gd name="connsiteY214" fmla="*/ 409476 h 5450084"/>
              <a:gd name="connsiteX215" fmla="*/ 1369642 w 12192000"/>
              <a:gd name="connsiteY215" fmla="*/ 409802 h 5450084"/>
              <a:gd name="connsiteX216" fmla="*/ 1376030 w 12192000"/>
              <a:gd name="connsiteY216" fmla="*/ 410453 h 5450084"/>
              <a:gd name="connsiteX217" fmla="*/ 1382815 w 12192000"/>
              <a:gd name="connsiteY217" fmla="*/ 411430 h 5450084"/>
              <a:gd name="connsiteX218" fmla="*/ 1388802 w 12192000"/>
              <a:gd name="connsiteY218" fmla="*/ 412732 h 5450084"/>
              <a:gd name="connsiteX219" fmla="*/ 1394790 w 12192000"/>
              <a:gd name="connsiteY219" fmla="*/ 414685 h 5450084"/>
              <a:gd name="connsiteX220" fmla="*/ 1400378 w 12192000"/>
              <a:gd name="connsiteY220" fmla="*/ 417289 h 5450084"/>
              <a:gd name="connsiteX221" fmla="*/ 1405568 w 12192000"/>
              <a:gd name="connsiteY221" fmla="*/ 419893 h 5450084"/>
              <a:gd name="connsiteX222" fmla="*/ 1411156 w 12192000"/>
              <a:gd name="connsiteY222" fmla="*/ 422496 h 5450084"/>
              <a:gd name="connsiteX223" fmla="*/ 1416346 w 12192000"/>
              <a:gd name="connsiteY223" fmla="*/ 425752 h 5450084"/>
              <a:gd name="connsiteX224" fmla="*/ 1420737 w 12192000"/>
              <a:gd name="connsiteY224" fmla="*/ 429332 h 5450084"/>
              <a:gd name="connsiteX225" fmla="*/ 1425127 w 12192000"/>
              <a:gd name="connsiteY225" fmla="*/ 433239 h 5450084"/>
              <a:gd name="connsiteX226" fmla="*/ 1429518 w 12192000"/>
              <a:gd name="connsiteY226" fmla="*/ 437469 h 5450084"/>
              <a:gd name="connsiteX227" fmla="*/ 1433110 w 12192000"/>
              <a:gd name="connsiteY227" fmla="*/ 442352 h 5450084"/>
              <a:gd name="connsiteX228" fmla="*/ 1436704 w 12192000"/>
              <a:gd name="connsiteY228" fmla="*/ 447560 h 5450084"/>
              <a:gd name="connsiteX229" fmla="*/ 1440296 w 12192000"/>
              <a:gd name="connsiteY229" fmla="*/ 452768 h 5450084"/>
              <a:gd name="connsiteX230" fmla="*/ 1443489 w 12192000"/>
              <a:gd name="connsiteY230" fmla="*/ 458301 h 5450084"/>
              <a:gd name="connsiteX231" fmla="*/ 1446284 w 12192000"/>
              <a:gd name="connsiteY231" fmla="*/ 464161 h 5450084"/>
              <a:gd name="connsiteX232" fmla="*/ 1448678 w 12192000"/>
              <a:gd name="connsiteY232" fmla="*/ 470671 h 5450084"/>
              <a:gd name="connsiteX233" fmla="*/ 1450674 w 12192000"/>
              <a:gd name="connsiteY233" fmla="*/ 477181 h 5450084"/>
              <a:gd name="connsiteX234" fmla="*/ 1452669 w 12192000"/>
              <a:gd name="connsiteY234" fmla="*/ 483690 h 5450084"/>
              <a:gd name="connsiteX235" fmla="*/ 1454267 w 12192000"/>
              <a:gd name="connsiteY235" fmla="*/ 490851 h 5450084"/>
              <a:gd name="connsiteX236" fmla="*/ 1455066 w 12192000"/>
              <a:gd name="connsiteY236" fmla="*/ 498338 h 5450084"/>
              <a:gd name="connsiteX237" fmla="*/ 1455864 w 12192000"/>
              <a:gd name="connsiteY237" fmla="*/ 506149 h 5450084"/>
              <a:gd name="connsiteX238" fmla="*/ 1456263 w 12192000"/>
              <a:gd name="connsiteY238" fmla="*/ 513962 h 5450084"/>
              <a:gd name="connsiteX239" fmla="*/ 1456263 w 12192000"/>
              <a:gd name="connsiteY239" fmla="*/ 522099 h 5450084"/>
              <a:gd name="connsiteX240" fmla="*/ 1458658 w 12192000"/>
              <a:gd name="connsiteY240" fmla="*/ 529260 h 5450084"/>
              <a:gd name="connsiteX241" fmla="*/ 1461053 w 12192000"/>
              <a:gd name="connsiteY241" fmla="*/ 536095 h 5450084"/>
              <a:gd name="connsiteX242" fmla="*/ 1462649 w 12192000"/>
              <a:gd name="connsiteY242" fmla="*/ 543257 h 5450084"/>
              <a:gd name="connsiteX243" fmla="*/ 1463847 w 12192000"/>
              <a:gd name="connsiteY243" fmla="*/ 550092 h 5450084"/>
              <a:gd name="connsiteX244" fmla="*/ 1464246 w 12192000"/>
              <a:gd name="connsiteY244" fmla="*/ 557578 h 5450084"/>
              <a:gd name="connsiteX245" fmla="*/ 1463847 w 12192000"/>
              <a:gd name="connsiteY245" fmla="*/ 564414 h 5450084"/>
              <a:gd name="connsiteX246" fmla="*/ 1463448 w 12192000"/>
              <a:gd name="connsiteY246" fmla="*/ 567994 h 5450084"/>
              <a:gd name="connsiteX247" fmla="*/ 1462649 w 12192000"/>
              <a:gd name="connsiteY247" fmla="*/ 571575 h 5450084"/>
              <a:gd name="connsiteX248" fmla="*/ 1461452 w 12192000"/>
              <a:gd name="connsiteY248" fmla="*/ 575155 h 5450084"/>
              <a:gd name="connsiteX249" fmla="*/ 1460254 w 12192000"/>
              <a:gd name="connsiteY249" fmla="*/ 579061 h 5450084"/>
              <a:gd name="connsiteX250" fmla="*/ 1463448 w 12192000"/>
              <a:gd name="connsiteY250" fmla="*/ 586223 h 5450084"/>
              <a:gd name="connsiteX251" fmla="*/ 1466242 w 12192000"/>
              <a:gd name="connsiteY251" fmla="*/ 593383 h 5450084"/>
              <a:gd name="connsiteX252" fmla="*/ 1467838 w 12192000"/>
              <a:gd name="connsiteY252" fmla="*/ 600869 h 5450084"/>
              <a:gd name="connsiteX253" fmla="*/ 1468637 w 12192000"/>
              <a:gd name="connsiteY253" fmla="*/ 604450 h 5450084"/>
              <a:gd name="connsiteX254" fmla="*/ 1469036 w 12192000"/>
              <a:gd name="connsiteY254" fmla="*/ 608356 h 5450084"/>
              <a:gd name="connsiteX255" fmla="*/ 1469435 w 12192000"/>
              <a:gd name="connsiteY255" fmla="*/ 611936 h 5450084"/>
              <a:gd name="connsiteX256" fmla="*/ 1469036 w 12192000"/>
              <a:gd name="connsiteY256" fmla="*/ 615842 h 5450084"/>
              <a:gd name="connsiteX257" fmla="*/ 1468637 w 12192000"/>
              <a:gd name="connsiteY257" fmla="*/ 619423 h 5450084"/>
              <a:gd name="connsiteX258" fmla="*/ 1468237 w 12192000"/>
              <a:gd name="connsiteY258" fmla="*/ 623004 h 5450084"/>
              <a:gd name="connsiteX259" fmla="*/ 1467040 w 12192000"/>
              <a:gd name="connsiteY259" fmla="*/ 626584 h 5450084"/>
              <a:gd name="connsiteX260" fmla="*/ 1465444 w 12192000"/>
              <a:gd name="connsiteY260" fmla="*/ 630490 h 5450084"/>
              <a:gd name="connsiteX261" fmla="*/ 1463448 w 12192000"/>
              <a:gd name="connsiteY261" fmla="*/ 634396 h 5450084"/>
              <a:gd name="connsiteX262" fmla="*/ 1461053 w 12192000"/>
              <a:gd name="connsiteY262" fmla="*/ 637977 h 5450084"/>
              <a:gd name="connsiteX263" fmla="*/ 1479814 w 12192000"/>
              <a:gd name="connsiteY263" fmla="*/ 726511 h 5450084"/>
              <a:gd name="connsiteX264" fmla="*/ 1488595 w 12192000"/>
              <a:gd name="connsiteY264" fmla="*/ 726511 h 5450084"/>
              <a:gd name="connsiteX265" fmla="*/ 1497777 w 12192000"/>
              <a:gd name="connsiteY265" fmla="*/ 727163 h 5450084"/>
              <a:gd name="connsiteX266" fmla="*/ 1570027 w 12192000"/>
              <a:gd name="connsiteY266" fmla="*/ 489875 h 5450084"/>
              <a:gd name="connsiteX267" fmla="*/ 1576812 w 12192000"/>
              <a:gd name="connsiteY267" fmla="*/ 470671 h 5450084"/>
              <a:gd name="connsiteX268" fmla="*/ 1582800 w 12192000"/>
              <a:gd name="connsiteY268" fmla="*/ 450815 h 5450084"/>
              <a:gd name="connsiteX269" fmla="*/ 1594376 w 12192000"/>
              <a:gd name="connsiteY269" fmla="*/ 411430 h 5450084"/>
              <a:gd name="connsiteX270" fmla="*/ 1605554 w 12192000"/>
              <a:gd name="connsiteY270" fmla="*/ 372370 h 5450084"/>
              <a:gd name="connsiteX271" fmla="*/ 1617927 w 12192000"/>
              <a:gd name="connsiteY271" fmla="*/ 332985 h 5450084"/>
              <a:gd name="connsiteX272" fmla="*/ 1623915 w 12192000"/>
              <a:gd name="connsiteY272" fmla="*/ 313780 h 5450084"/>
              <a:gd name="connsiteX273" fmla="*/ 1630701 w 12192000"/>
              <a:gd name="connsiteY273" fmla="*/ 294250 h 5450084"/>
              <a:gd name="connsiteX274" fmla="*/ 1637885 w 12192000"/>
              <a:gd name="connsiteY274" fmla="*/ 274721 h 5450084"/>
              <a:gd name="connsiteX275" fmla="*/ 1645870 w 12192000"/>
              <a:gd name="connsiteY275" fmla="*/ 255842 h 5450084"/>
              <a:gd name="connsiteX276" fmla="*/ 1653853 w 12192000"/>
              <a:gd name="connsiteY276" fmla="*/ 236637 h 5450084"/>
              <a:gd name="connsiteX277" fmla="*/ 1663033 w 12192000"/>
              <a:gd name="connsiteY277" fmla="*/ 217758 h 5450084"/>
              <a:gd name="connsiteX278" fmla="*/ 1673013 w 12192000"/>
              <a:gd name="connsiteY278" fmla="*/ 198880 h 5450084"/>
              <a:gd name="connsiteX279" fmla="*/ 1683392 w 12192000"/>
              <a:gd name="connsiteY279" fmla="*/ 180652 h 5450084"/>
              <a:gd name="connsiteX280" fmla="*/ 1685787 w 12192000"/>
              <a:gd name="connsiteY280" fmla="*/ 171538 h 5450084"/>
              <a:gd name="connsiteX281" fmla="*/ 1688581 w 12192000"/>
              <a:gd name="connsiteY281" fmla="*/ 163075 h 5450084"/>
              <a:gd name="connsiteX282" fmla="*/ 1691774 w 12192000"/>
              <a:gd name="connsiteY282" fmla="*/ 155263 h 5450084"/>
              <a:gd name="connsiteX283" fmla="*/ 1695367 w 12192000"/>
              <a:gd name="connsiteY283" fmla="*/ 147450 h 5450084"/>
              <a:gd name="connsiteX284" fmla="*/ 1699358 w 12192000"/>
              <a:gd name="connsiteY284" fmla="*/ 140941 h 5450084"/>
              <a:gd name="connsiteX285" fmla="*/ 1703750 w 12192000"/>
              <a:gd name="connsiteY285" fmla="*/ 134757 h 5450084"/>
              <a:gd name="connsiteX286" fmla="*/ 1706943 w 12192000"/>
              <a:gd name="connsiteY286" fmla="*/ 132152 h 5450084"/>
              <a:gd name="connsiteX287" fmla="*/ 1709738 w 12192000"/>
              <a:gd name="connsiteY287" fmla="*/ 129549 h 5450084"/>
              <a:gd name="connsiteX288" fmla="*/ 1712531 w 12192000"/>
              <a:gd name="connsiteY288" fmla="*/ 126945 h 5450084"/>
              <a:gd name="connsiteX289" fmla="*/ 1715325 w 12192000"/>
              <a:gd name="connsiteY289" fmla="*/ 124666 h 5450084"/>
              <a:gd name="connsiteX290" fmla="*/ 1718518 w 12192000"/>
              <a:gd name="connsiteY290" fmla="*/ 122713 h 5450084"/>
              <a:gd name="connsiteX291" fmla="*/ 1722111 w 12192000"/>
              <a:gd name="connsiteY291" fmla="*/ 120761 h 5450084"/>
              <a:gd name="connsiteX292" fmla="*/ 1725305 w 12192000"/>
              <a:gd name="connsiteY292" fmla="*/ 119132 h 5450084"/>
              <a:gd name="connsiteX293" fmla="*/ 1729297 w 12192000"/>
              <a:gd name="connsiteY293" fmla="*/ 117505 h 5450084"/>
              <a:gd name="connsiteX294" fmla="*/ 1733288 w 12192000"/>
              <a:gd name="connsiteY294" fmla="*/ 116528 h 5450084"/>
              <a:gd name="connsiteX295" fmla="*/ 1737678 w 12192000"/>
              <a:gd name="connsiteY295" fmla="*/ 115552 h 5450084"/>
              <a:gd name="connsiteX296" fmla="*/ 1742069 w 12192000"/>
              <a:gd name="connsiteY296" fmla="*/ 114576 h 5450084"/>
              <a:gd name="connsiteX297" fmla="*/ 1746460 w 12192000"/>
              <a:gd name="connsiteY297" fmla="*/ 114251 h 5450084"/>
              <a:gd name="connsiteX298" fmla="*/ 1751251 w 12192000"/>
              <a:gd name="connsiteY298" fmla="*/ 113925 h 5450084"/>
              <a:gd name="connsiteX299" fmla="*/ 1756440 w 12192000"/>
              <a:gd name="connsiteY299" fmla="*/ 113925 h 5450084"/>
              <a:gd name="connsiteX300" fmla="*/ 1761629 w 12192000"/>
              <a:gd name="connsiteY300" fmla="*/ 114251 h 5450084"/>
              <a:gd name="connsiteX301" fmla="*/ 1767218 w 12192000"/>
              <a:gd name="connsiteY301" fmla="*/ 114576 h 5450084"/>
              <a:gd name="connsiteX302" fmla="*/ 1773205 w 12192000"/>
              <a:gd name="connsiteY302" fmla="*/ 115552 h 5450084"/>
              <a:gd name="connsiteX303" fmla="*/ 1779192 w 12192000"/>
              <a:gd name="connsiteY303" fmla="*/ 116528 h 5450084"/>
              <a:gd name="connsiteX304" fmla="*/ 1785580 w 12192000"/>
              <a:gd name="connsiteY304" fmla="*/ 117831 h 5450084"/>
              <a:gd name="connsiteX305" fmla="*/ 1791967 w 12192000"/>
              <a:gd name="connsiteY305" fmla="*/ 119458 h 5450084"/>
              <a:gd name="connsiteX306" fmla="*/ 1797155 w 12192000"/>
              <a:gd name="connsiteY306" fmla="*/ 120435 h 5450084"/>
              <a:gd name="connsiteX307" fmla="*/ 1801946 w 12192000"/>
              <a:gd name="connsiteY307" fmla="*/ 121737 h 5450084"/>
              <a:gd name="connsiteX308" fmla="*/ 1807534 w 12192000"/>
              <a:gd name="connsiteY308" fmla="*/ 122388 h 5450084"/>
              <a:gd name="connsiteX309" fmla="*/ 1812723 w 12192000"/>
              <a:gd name="connsiteY309" fmla="*/ 122713 h 5450084"/>
              <a:gd name="connsiteX310" fmla="*/ 1823501 w 12192000"/>
              <a:gd name="connsiteY310" fmla="*/ 123038 h 5450084"/>
              <a:gd name="connsiteX311" fmla="*/ 1834279 w 12192000"/>
              <a:gd name="connsiteY311" fmla="*/ 123038 h 5450084"/>
              <a:gd name="connsiteX312" fmla="*/ 1856632 w 12192000"/>
              <a:gd name="connsiteY312" fmla="*/ 121737 h 5450084"/>
              <a:gd name="connsiteX313" fmla="*/ 1868208 w 12192000"/>
              <a:gd name="connsiteY313" fmla="*/ 121411 h 5450084"/>
              <a:gd name="connsiteX314" fmla="*/ 1878587 w 12192000"/>
              <a:gd name="connsiteY314" fmla="*/ 120761 h 5450084"/>
              <a:gd name="connsiteX315" fmla="*/ 1891759 w 12192000"/>
              <a:gd name="connsiteY315" fmla="*/ 118807 h 5450084"/>
              <a:gd name="connsiteX316" fmla="*/ 1904932 w 12192000"/>
              <a:gd name="connsiteY316" fmla="*/ 117505 h 5450084"/>
              <a:gd name="connsiteX317" fmla="*/ 1917307 w 12192000"/>
              <a:gd name="connsiteY317" fmla="*/ 117180 h 5450084"/>
              <a:gd name="connsiteX318" fmla="*/ 1929281 w 12192000"/>
              <a:gd name="connsiteY318" fmla="*/ 117505 h 5450084"/>
              <a:gd name="connsiteX319" fmla="*/ 1941656 w 12192000"/>
              <a:gd name="connsiteY319" fmla="*/ 118481 h 5450084"/>
              <a:gd name="connsiteX320" fmla="*/ 1952832 w 12192000"/>
              <a:gd name="connsiteY320" fmla="*/ 120109 h 5450084"/>
              <a:gd name="connsiteX321" fmla="*/ 1963610 w 12192000"/>
              <a:gd name="connsiteY321" fmla="*/ 123038 h 5450084"/>
              <a:gd name="connsiteX322" fmla="*/ 1974787 w 12192000"/>
              <a:gd name="connsiteY322" fmla="*/ 126294 h 5450084"/>
              <a:gd name="connsiteX323" fmla="*/ 1984767 w 12192000"/>
              <a:gd name="connsiteY323" fmla="*/ 130200 h 5450084"/>
              <a:gd name="connsiteX324" fmla="*/ 1994746 w 12192000"/>
              <a:gd name="connsiteY324" fmla="*/ 134757 h 5450084"/>
              <a:gd name="connsiteX325" fmla="*/ 2004326 w 12192000"/>
              <a:gd name="connsiteY325" fmla="*/ 139964 h 5450084"/>
              <a:gd name="connsiteX326" fmla="*/ 2013507 w 12192000"/>
              <a:gd name="connsiteY326" fmla="*/ 145824 h 5450084"/>
              <a:gd name="connsiteX327" fmla="*/ 2022289 w 12192000"/>
              <a:gd name="connsiteY327" fmla="*/ 152984 h 5450084"/>
              <a:gd name="connsiteX328" fmla="*/ 2030672 w 12192000"/>
              <a:gd name="connsiteY328" fmla="*/ 160146 h 5450084"/>
              <a:gd name="connsiteX329" fmla="*/ 2039453 w 12192000"/>
              <a:gd name="connsiteY329" fmla="*/ 168283 h 5450084"/>
              <a:gd name="connsiteX330" fmla="*/ 2047037 w 12192000"/>
              <a:gd name="connsiteY330" fmla="*/ 177397 h 5450084"/>
              <a:gd name="connsiteX331" fmla="*/ 2052626 w 12192000"/>
              <a:gd name="connsiteY331" fmla="*/ 170887 h 5450084"/>
              <a:gd name="connsiteX332" fmla="*/ 2059012 w 12192000"/>
              <a:gd name="connsiteY332" fmla="*/ 164377 h 5450084"/>
              <a:gd name="connsiteX333" fmla="*/ 2066197 w 12192000"/>
              <a:gd name="connsiteY333" fmla="*/ 158193 h 5450084"/>
              <a:gd name="connsiteX334" fmla="*/ 2069390 w 12192000"/>
              <a:gd name="connsiteY334" fmla="*/ 155589 h 5450084"/>
              <a:gd name="connsiteX335" fmla="*/ 2072983 w 12192000"/>
              <a:gd name="connsiteY335" fmla="*/ 153310 h 5450084"/>
              <a:gd name="connsiteX336" fmla="*/ 2076576 w 12192000"/>
              <a:gd name="connsiteY336" fmla="*/ 151032 h 5450084"/>
              <a:gd name="connsiteX337" fmla="*/ 2080168 w 12192000"/>
              <a:gd name="connsiteY337" fmla="*/ 149730 h 5450084"/>
              <a:gd name="connsiteX338" fmla="*/ 2083761 w 12192000"/>
              <a:gd name="connsiteY338" fmla="*/ 148754 h 5450084"/>
              <a:gd name="connsiteX339" fmla="*/ 2087354 w 12192000"/>
              <a:gd name="connsiteY339" fmla="*/ 148754 h 5450084"/>
              <a:gd name="connsiteX340" fmla="*/ 2089349 w 12192000"/>
              <a:gd name="connsiteY340" fmla="*/ 148754 h 5450084"/>
              <a:gd name="connsiteX341" fmla="*/ 2090946 w 12192000"/>
              <a:gd name="connsiteY341" fmla="*/ 149079 h 5450084"/>
              <a:gd name="connsiteX342" fmla="*/ 2092543 w 12192000"/>
              <a:gd name="connsiteY342" fmla="*/ 149730 h 5450084"/>
              <a:gd name="connsiteX343" fmla="*/ 2094539 w 12192000"/>
              <a:gd name="connsiteY343" fmla="*/ 150706 h 5450084"/>
              <a:gd name="connsiteX344" fmla="*/ 2096535 w 12192000"/>
              <a:gd name="connsiteY344" fmla="*/ 151683 h 5450084"/>
              <a:gd name="connsiteX345" fmla="*/ 2098131 w 12192000"/>
              <a:gd name="connsiteY345" fmla="*/ 152984 h 5450084"/>
              <a:gd name="connsiteX346" fmla="*/ 2101325 w 12192000"/>
              <a:gd name="connsiteY346" fmla="*/ 156240 h 5450084"/>
              <a:gd name="connsiteX347" fmla="*/ 2104518 w 12192000"/>
              <a:gd name="connsiteY347" fmla="*/ 159494 h 5450084"/>
              <a:gd name="connsiteX348" fmla="*/ 2107711 w 12192000"/>
              <a:gd name="connsiteY348" fmla="*/ 163075 h 5450084"/>
              <a:gd name="connsiteX349" fmla="*/ 2114896 w 12192000"/>
              <a:gd name="connsiteY349" fmla="*/ 169585 h 5450084"/>
              <a:gd name="connsiteX350" fmla="*/ 2122880 w 12192000"/>
              <a:gd name="connsiteY350" fmla="*/ 176095 h 5450084"/>
              <a:gd name="connsiteX351" fmla="*/ 2131662 w 12192000"/>
              <a:gd name="connsiteY351" fmla="*/ 182279 h 5450084"/>
              <a:gd name="connsiteX352" fmla="*/ 2148426 w 12192000"/>
              <a:gd name="connsiteY352" fmla="*/ 194974 h 5450084"/>
              <a:gd name="connsiteX353" fmla="*/ 2156810 w 12192000"/>
              <a:gd name="connsiteY353" fmla="*/ 201809 h 5450084"/>
              <a:gd name="connsiteX354" fmla="*/ 2164394 w 12192000"/>
              <a:gd name="connsiteY354" fmla="*/ 208319 h 5450084"/>
              <a:gd name="connsiteX355" fmla="*/ 2167986 w 12192000"/>
              <a:gd name="connsiteY355" fmla="*/ 211899 h 5450084"/>
              <a:gd name="connsiteX356" fmla="*/ 2171179 w 12192000"/>
              <a:gd name="connsiteY356" fmla="*/ 215481 h 5450084"/>
              <a:gd name="connsiteX357" fmla="*/ 2173974 w 12192000"/>
              <a:gd name="connsiteY357" fmla="*/ 219061 h 5450084"/>
              <a:gd name="connsiteX358" fmla="*/ 2176369 w 12192000"/>
              <a:gd name="connsiteY358" fmla="*/ 222967 h 5450084"/>
              <a:gd name="connsiteX359" fmla="*/ 2178763 w 12192000"/>
              <a:gd name="connsiteY359" fmla="*/ 226872 h 5450084"/>
              <a:gd name="connsiteX360" fmla="*/ 2180360 w 12192000"/>
              <a:gd name="connsiteY360" fmla="*/ 231104 h 5450084"/>
              <a:gd name="connsiteX361" fmla="*/ 2181957 w 12192000"/>
              <a:gd name="connsiteY361" fmla="*/ 235336 h 5450084"/>
              <a:gd name="connsiteX362" fmla="*/ 2183156 w 12192000"/>
              <a:gd name="connsiteY362" fmla="*/ 239567 h 5450084"/>
              <a:gd name="connsiteX363" fmla="*/ 2183553 w 12192000"/>
              <a:gd name="connsiteY363" fmla="*/ 244124 h 5450084"/>
              <a:gd name="connsiteX364" fmla="*/ 2183553 w 12192000"/>
              <a:gd name="connsiteY364" fmla="*/ 248680 h 5450084"/>
              <a:gd name="connsiteX365" fmla="*/ 2183156 w 12192000"/>
              <a:gd name="connsiteY365" fmla="*/ 253563 h 5450084"/>
              <a:gd name="connsiteX366" fmla="*/ 2181957 w 12192000"/>
              <a:gd name="connsiteY366" fmla="*/ 259097 h 5450084"/>
              <a:gd name="connsiteX367" fmla="*/ 2180360 w 12192000"/>
              <a:gd name="connsiteY367" fmla="*/ 264305 h 5450084"/>
              <a:gd name="connsiteX368" fmla="*/ 2177965 w 12192000"/>
              <a:gd name="connsiteY368" fmla="*/ 269838 h 5450084"/>
              <a:gd name="connsiteX369" fmla="*/ 2175171 w 12192000"/>
              <a:gd name="connsiteY369" fmla="*/ 275372 h 5450084"/>
              <a:gd name="connsiteX370" fmla="*/ 2171579 w 12192000"/>
              <a:gd name="connsiteY370" fmla="*/ 281231 h 5450084"/>
              <a:gd name="connsiteX371" fmla="*/ 2174772 w 12192000"/>
              <a:gd name="connsiteY371" fmla="*/ 287089 h 5450084"/>
              <a:gd name="connsiteX372" fmla="*/ 2177566 w 12192000"/>
              <a:gd name="connsiteY372" fmla="*/ 292298 h 5450084"/>
              <a:gd name="connsiteX373" fmla="*/ 2180360 w 12192000"/>
              <a:gd name="connsiteY373" fmla="*/ 297505 h 5450084"/>
              <a:gd name="connsiteX374" fmla="*/ 2182755 w 12192000"/>
              <a:gd name="connsiteY374" fmla="*/ 302714 h 5450084"/>
              <a:gd name="connsiteX375" fmla="*/ 2186747 w 12192000"/>
              <a:gd name="connsiteY375" fmla="*/ 314106 h 5450084"/>
              <a:gd name="connsiteX376" fmla="*/ 2190340 w 12192000"/>
              <a:gd name="connsiteY376" fmla="*/ 324847 h 5450084"/>
              <a:gd name="connsiteX377" fmla="*/ 2192735 w 12192000"/>
              <a:gd name="connsiteY377" fmla="*/ 336239 h 5450084"/>
              <a:gd name="connsiteX378" fmla="*/ 2195529 w 12192000"/>
              <a:gd name="connsiteY378" fmla="*/ 347307 h 5450084"/>
              <a:gd name="connsiteX379" fmla="*/ 2196727 w 12192000"/>
              <a:gd name="connsiteY379" fmla="*/ 358373 h 5450084"/>
              <a:gd name="connsiteX380" fmla="*/ 2197924 w 12192000"/>
              <a:gd name="connsiteY380" fmla="*/ 369766 h 5450084"/>
              <a:gd name="connsiteX381" fmla="*/ 2199521 w 12192000"/>
              <a:gd name="connsiteY381" fmla="*/ 392550 h 5450084"/>
              <a:gd name="connsiteX382" fmla="*/ 2201117 w 12192000"/>
              <a:gd name="connsiteY382" fmla="*/ 414685 h 5450084"/>
              <a:gd name="connsiteX383" fmla="*/ 2201915 w 12192000"/>
              <a:gd name="connsiteY383" fmla="*/ 426402 h 5450084"/>
              <a:gd name="connsiteX384" fmla="*/ 2202714 w 12192000"/>
              <a:gd name="connsiteY384" fmla="*/ 437469 h 5450084"/>
              <a:gd name="connsiteX385" fmla="*/ 2203911 w 12192000"/>
              <a:gd name="connsiteY385" fmla="*/ 448862 h 5450084"/>
              <a:gd name="connsiteX386" fmla="*/ 2205907 w 12192000"/>
              <a:gd name="connsiteY386" fmla="*/ 459928 h 5450084"/>
              <a:gd name="connsiteX387" fmla="*/ 2227463 w 12192000"/>
              <a:gd name="connsiteY387" fmla="*/ 462533 h 5450084"/>
              <a:gd name="connsiteX388" fmla="*/ 2242631 w 12192000"/>
              <a:gd name="connsiteY388" fmla="*/ 459928 h 5450084"/>
              <a:gd name="connsiteX389" fmla="*/ 2257799 w 12192000"/>
              <a:gd name="connsiteY389" fmla="*/ 457325 h 5450084"/>
              <a:gd name="connsiteX390" fmla="*/ 2273368 w 12192000"/>
              <a:gd name="connsiteY390" fmla="*/ 455372 h 5450084"/>
              <a:gd name="connsiteX391" fmla="*/ 2288537 w 12192000"/>
              <a:gd name="connsiteY391" fmla="*/ 454070 h 5450084"/>
              <a:gd name="connsiteX392" fmla="*/ 2296520 w 12192000"/>
              <a:gd name="connsiteY392" fmla="*/ 453419 h 5450084"/>
              <a:gd name="connsiteX393" fmla="*/ 2304104 w 12192000"/>
              <a:gd name="connsiteY393" fmla="*/ 453419 h 5450084"/>
              <a:gd name="connsiteX394" fmla="*/ 2311688 w 12192000"/>
              <a:gd name="connsiteY394" fmla="*/ 453419 h 5450084"/>
              <a:gd name="connsiteX395" fmla="*/ 2319272 w 12192000"/>
              <a:gd name="connsiteY395" fmla="*/ 454070 h 5450084"/>
              <a:gd name="connsiteX396" fmla="*/ 2327256 w 12192000"/>
              <a:gd name="connsiteY396" fmla="*/ 454722 h 5450084"/>
              <a:gd name="connsiteX397" fmla="*/ 2334840 w 12192000"/>
              <a:gd name="connsiteY397" fmla="*/ 455698 h 5450084"/>
              <a:gd name="connsiteX398" fmla="*/ 2342425 w 12192000"/>
              <a:gd name="connsiteY398" fmla="*/ 457325 h 5450084"/>
              <a:gd name="connsiteX399" fmla="*/ 2350408 w 12192000"/>
              <a:gd name="connsiteY399" fmla="*/ 459278 h 5450084"/>
              <a:gd name="connsiteX400" fmla="*/ 2354798 w 12192000"/>
              <a:gd name="connsiteY400" fmla="*/ 457325 h 5450084"/>
              <a:gd name="connsiteX401" fmla="*/ 2359988 w 12192000"/>
              <a:gd name="connsiteY401" fmla="*/ 455698 h 5450084"/>
              <a:gd name="connsiteX402" fmla="*/ 2364379 w 12192000"/>
              <a:gd name="connsiteY402" fmla="*/ 454722 h 5450084"/>
              <a:gd name="connsiteX403" fmla="*/ 2368770 w 12192000"/>
              <a:gd name="connsiteY403" fmla="*/ 453745 h 5450084"/>
              <a:gd name="connsiteX404" fmla="*/ 2373559 w 12192000"/>
              <a:gd name="connsiteY404" fmla="*/ 453419 h 5450084"/>
              <a:gd name="connsiteX405" fmla="*/ 2377950 w 12192000"/>
              <a:gd name="connsiteY405" fmla="*/ 453093 h 5450084"/>
              <a:gd name="connsiteX406" fmla="*/ 2382342 w 12192000"/>
              <a:gd name="connsiteY406" fmla="*/ 453093 h 5450084"/>
              <a:gd name="connsiteX407" fmla="*/ 2387132 w 12192000"/>
              <a:gd name="connsiteY407" fmla="*/ 453419 h 5450084"/>
              <a:gd name="connsiteX408" fmla="*/ 2396312 w 12192000"/>
              <a:gd name="connsiteY408" fmla="*/ 454722 h 5450084"/>
              <a:gd name="connsiteX409" fmla="*/ 2405494 w 12192000"/>
              <a:gd name="connsiteY409" fmla="*/ 456348 h 5450084"/>
              <a:gd name="connsiteX410" fmla="*/ 2423855 w 12192000"/>
              <a:gd name="connsiteY410" fmla="*/ 460255 h 5450084"/>
              <a:gd name="connsiteX411" fmla="*/ 2441419 w 12192000"/>
              <a:gd name="connsiteY411" fmla="*/ 461882 h 5450084"/>
              <a:gd name="connsiteX412" fmla="*/ 2458983 w 12192000"/>
              <a:gd name="connsiteY412" fmla="*/ 464161 h 5450084"/>
              <a:gd name="connsiteX413" fmla="*/ 2467764 w 12192000"/>
              <a:gd name="connsiteY413" fmla="*/ 465788 h 5450084"/>
              <a:gd name="connsiteX414" fmla="*/ 2476147 w 12192000"/>
              <a:gd name="connsiteY414" fmla="*/ 467415 h 5450084"/>
              <a:gd name="connsiteX415" fmla="*/ 2484131 w 12192000"/>
              <a:gd name="connsiteY415" fmla="*/ 469368 h 5450084"/>
              <a:gd name="connsiteX416" fmla="*/ 2492913 w 12192000"/>
              <a:gd name="connsiteY416" fmla="*/ 471972 h 5450084"/>
              <a:gd name="connsiteX417" fmla="*/ 2500497 w 12192000"/>
              <a:gd name="connsiteY417" fmla="*/ 474251 h 5450084"/>
              <a:gd name="connsiteX418" fmla="*/ 2508479 w 12192000"/>
              <a:gd name="connsiteY418" fmla="*/ 477181 h 5450084"/>
              <a:gd name="connsiteX419" fmla="*/ 2515666 w 12192000"/>
              <a:gd name="connsiteY419" fmla="*/ 480760 h 5450084"/>
              <a:gd name="connsiteX420" fmla="*/ 2523648 w 12192000"/>
              <a:gd name="connsiteY420" fmla="*/ 484667 h 5450084"/>
              <a:gd name="connsiteX421" fmla="*/ 2530434 w 12192000"/>
              <a:gd name="connsiteY421" fmla="*/ 488898 h 5450084"/>
              <a:gd name="connsiteX422" fmla="*/ 2537221 w 12192000"/>
              <a:gd name="connsiteY422" fmla="*/ 493780 h 5450084"/>
              <a:gd name="connsiteX423" fmla="*/ 2543207 w 12192000"/>
              <a:gd name="connsiteY423" fmla="*/ 499640 h 5450084"/>
              <a:gd name="connsiteX424" fmla="*/ 2549196 w 12192000"/>
              <a:gd name="connsiteY424" fmla="*/ 505499 h 5450084"/>
              <a:gd name="connsiteX425" fmla="*/ 2550392 w 12192000"/>
              <a:gd name="connsiteY425" fmla="*/ 505173 h 5450084"/>
              <a:gd name="connsiteX426" fmla="*/ 2551591 w 12192000"/>
              <a:gd name="connsiteY426" fmla="*/ 504848 h 5450084"/>
              <a:gd name="connsiteX427" fmla="*/ 2552787 w 12192000"/>
              <a:gd name="connsiteY427" fmla="*/ 504848 h 5450084"/>
              <a:gd name="connsiteX428" fmla="*/ 2554385 w 12192000"/>
              <a:gd name="connsiteY428" fmla="*/ 504848 h 5450084"/>
              <a:gd name="connsiteX429" fmla="*/ 2556381 w 12192000"/>
              <a:gd name="connsiteY429" fmla="*/ 505824 h 5450084"/>
              <a:gd name="connsiteX430" fmla="*/ 2558776 w 12192000"/>
              <a:gd name="connsiteY430" fmla="*/ 507126 h 5450084"/>
              <a:gd name="connsiteX431" fmla="*/ 2560772 w 12192000"/>
              <a:gd name="connsiteY431" fmla="*/ 508753 h 5450084"/>
              <a:gd name="connsiteX432" fmla="*/ 2562768 w 12192000"/>
              <a:gd name="connsiteY432" fmla="*/ 510706 h 5450084"/>
              <a:gd name="connsiteX433" fmla="*/ 2566759 w 12192000"/>
              <a:gd name="connsiteY433" fmla="*/ 514612 h 5450084"/>
              <a:gd name="connsiteX434" fmla="*/ 2568755 w 12192000"/>
              <a:gd name="connsiteY434" fmla="*/ 516566 h 5450084"/>
              <a:gd name="connsiteX435" fmla="*/ 2571150 w 12192000"/>
              <a:gd name="connsiteY435" fmla="*/ 517867 h 5450084"/>
              <a:gd name="connsiteX436" fmla="*/ 2573146 w 12192000"/>
              <a:gd name="connsiteY436" fmla="*/ 518519 h 5450084"/>
              <a:gd name="connsiteX437" fmla="*/ 2574344 w 12192000"/>
              <a:gd name="connsiteY437" fmla="*/ 518519 h 5450084"/>
              <a:gd name="connsiteX438" fmla="*/ 2575142 w 12192000"/>
              <a:gd name="connsiteY438" fmla="*/ 518519 h 5450084"/>
              <a:gd name="connsiteX439" fmla="*/ 2576339 w 12192000"/>
              <a:gd name="connsiteY439" fmla="*/ 518192 h 5450084"/>
              <a:gd name="connsiteX440" fmla="*/ 2577537 w 12192000"/>
              <a:gd name="connsiteY440" fmla="*/ 517867 h 5450084"/>
              <a:gd name="connsiteX441" fmla="*/ 2579932 w 12192000"/>
              <a:gd name="connsiteY441" fmla="*/ 515915 h 5450084"/>
              <a:gd name="connsiteX442" fmla="*/ 2582327 w 12192000"/>
              <a:gd name="connsiteY442" fmla="*/ 512986 h 5450084"/>
              <a:gd name="connsiteX443" fmla="*/ 2584721 w 12192000"/>
              <a:gd name="connsiteY443" fmla="*/ 508428 h 5450084"/>
              <a:gd name="connsiteX444" fmla="*/ 2587515 w 12192000"/>
              <a:gd name="connsiteY444" fmla="*/ 504848 h 5450084"/>
              <a:gd name="connsiteX445" fmla="*/ 2589911 w 12192000"/>
              <a:gd name="connsiteY445" fmla="*/ 501593 h 5450084"/>
              <a:gd name="connsiteX446" fmla="*/ 2593105 w 12192000"/>
              <a:gd name="connsiteY446" fmla="*/ 498663 h 5450084"/>
              <a:gd name="connsiteX447" fmla="*/ 2596298 w 12192000"/>
              <a:gd name="connsiteY447" fmla="*/ 495733 h 5450084"/>
              <a:gd name="connsiteX448" fmla="*/ 2599491 w 12192000"/>
              <a:gd name="connsiteY448" fmla="*/ 493455 h 5450084"/>
              <a:gd name="connsiteX449" fmla="*/ 2603083 w 12192000"/>
              <a:gd name="connsiteY449" fmla="*/ 491503 h 5450084"/>
              <a:gd name="connsiteX450" fmla="*/ 2606676 w 12192000"/>
              <a:gd name="connsiteY450" fmla="*/ 490200 h 5450084"/>
              <a:gd name="connsiteX451" fmla="*/ 2610268 w 12192000"/>
              <a:gd name="connsiteY451" fmla="*/ 489223 h 5450084"/>
              <a:gd name="connsiteX452" fmla="*/ 2613463 w 12192000"/>
              <a:gd name="connsiteY452" fmla="*/ 488573 h 5450084"/>
              <a:gd name="connsiteX453" fmla="*/ 2617055 w 12192000"/>
              <a:gd name="connsiteY453" fmla="*/ 488573 h 5450084"/>
              <a:gd name="connsiteX454" fmla="*/ 2620248 w 12192000"/>
              <a:gd name="connsiteY454" fmla="*/ 488898 h 5450084"/>
              <a:gd name="connsiteX455" fmla="*/ 2623042 w 12192000"/>
              <a:gd name="connsiteY455" fmla="*/ 489550 h 5450084"/>
              <a:gd name="connsiteX456" fmla="*/ 2625437 w 12192000"/>
              <a:gd name="connsiteY456" fmla="*/ 490526 h 5450084"/>
              <a:gd name="connsiteX457" fmla="*/ 2627433 w 12192000"/>
              <a:gd name="connsiteY457" fmla="*/ 492153 h 5450084"/>
              <a:gd name="connsiteX458" fmla="*/ 2628631 w 12192000"/>
              <a:gd name="connsiteY458" fmla="*/ 494432 h 5450084"/>
              <a:gd name="connsiteX459" fmla="*/ 2629428 w 12192000"/>
              <a:gd name="connsiteY459" fmla="*/ 497036 h 5450084"/>
              <a:gd name="connsiteX460" fmla="*/ 2630228 w 12192000"/>
              <a:gd name="connsiteY460" fmla="*/ 500942 h 5450084"/>
              <a:gd name="connsiteX461" fmla="*/ 2631026 w 12192000"/>
              <a:gd name="connsiteY461" fmla="*/ 504523 h 5450084"/>
              <a:gd name="connsiteX462" fmla="*/ 2632623 w 12192000"/>
              <a:gd name="connsiteY462" fmla="*/ 508103 h 5450084"/>
              <a:gd name="connsiteX463" fmla="*/ 2633820 w 12192000"/>
              <a:gd name="connsiteY463" fmla="*/ 511683 h 5450084"/>
              <a:gd name="connsiteX464" fmla="*/ 2637412 w 12192000"/>
              <a:gd name="connsiteY464" fmla="*/ 517867 h 5450084"/>
              <a:gd name="connsiteX465" fmla="*/ 2641804 w 12192000"/>
              <a:gd name="connsiteY465" fmla="*/ 524377 h 5450084"/>
              <a:gd name="connsiteX466" fmla="*/ 2646593 w 12192000"/>
              <a:gd name="connsiteY466" fmla="*/ 530236 h 5450084"/>
              <a:gd name="connsiteX467" fmla="*/ 2652582 w 12192000"/>
              <a:gd name="connsiteY467" fmla="*/ 535770 h 5450084"/>
              <a:gd name="connsiteX468" fmla="*/ 2663757 w 12192000"/>
              <a:gd name="connsiteY468" fmla="*/ 546511 h 5450084"/>
              <a:gd name="connsiteX469" fmla="*/ 2668947 w 12192000"/>
              <a:gd name="connsiteY469" fmla="*/ 552044 h 5450084"/>
              <a:gd name="connsiteX470" fmla="*/ 2674535 w 12192000"/>
              <a:gd name="connsiteY470" fmla="*/ 557578 h 5450084"/>
              <a:gd name="connsiteX471" fmla="*/ 2679325 w 12192000"/>
              <a:gd name="connsiteY471" fmla="*/ 563112 h 5450084"/>
              <a:gd name="connsiteX472" fmla="*/ 2683716 w 12192000"/>
              <a:gd name="connsiteY472" fmla="*/ 568970 h 5450084"/>
              <a:gd name="connsiteX473" fmla="*/ 2687708 w 12192000"/>
              <a:gd name="connsiteY473" fmla="*/ 575155 h 5450084"/>
              <a:gd name="connsiteX474" fmla="*/ 2689305 w 12192000"/>
              <a:gd name="connsiteY474" fmla="*/ 578410 h 5450084"/>
              <a:gd name="connsiteX475" fmla="*/ 2690503 w 12192000"/>
              <a:gd name="connsiteY475" fmla="*/ 581665 h 5450084"/>
              <a:gd name="connsiteX476" fmla="*/ 2691301 w 12192000"/>
              <a:gd name="connsiteY476" fmla="*/ 585246 h 5450084"/>
              <a:gd name="connsiteX477" fmla="*/ 2692099 w 12192000"/>
              <a:gd name="connsiteY477" fmla="*/ 588500 h 5450084"/>
              <a:gd name="connsiteX478" fmla="*/ 2692498 w 12192000"/>
              <a:gd name="connsiteY478" fmla="*/ 592407 h 5450084"/>
              <a:gd name="connsiteX479" fmla="*/ 2692898 w 12192000"/>
              <a:gd name="connsiteY479" fmla="*/ 595987 h 5450084"/>
              <a:gd name="connsiteX480" fmla="*/ 2696091 w 12192000"/>
              <a:gd name="connsiteY480" fmla="*/ 623004 h 5450084"/>
              <a:gd name="connsiteX481" fmla="*/ 2698087 w 12192000"/>
              <a:gd name="connsiteY481" fmla="*/ 681919 h 5450084"/>
              <a:gd name="connsiteX482" fmla="*/ 2714453 w 12192000"/>
              <a:gd name="connsiteY482" fmla="*/ 756457 h 5450084"/>
              <a:gd name="connsiteX483" fmla="*/ 2729622 w 12192000"/>
              <a:gd name="connsiteY483" fmla="*/ 757434 h 5450084"/>
              <a:gd name="connsiteX484" fmla="*/ 2744789 w 12192000"/>
              <a:gd name="connsiteY484" fmla="*/ 758086 h 5450084"/>
              <a:gd name="connsiteX485" fmla="*/ 2760756 w 12192000"/>
              <a:gd name="connsiteY485" fmla="*/ 758411 h 5450084"/>
              <a:gd name="connsiteX486" fmla="*/ 2775925 w 12192000"/>
              <a:gd name="connsiteY486" fmla="*/ 758086 h 5450084"/>
              <a:gd name="connsiteX487" fmla="*/ 2807061 w 12192000"/>
              <a:gd name="connsiteY487" fmla="*/ 757760 h 5450084"/>
              <a:gd name="connsiteX488" fmla="*/ 2823027 w 12192000"/>
              <a:gd name="connsiteY488" fmla="*/ 758086 h 5450084"/>
              <a:gd name="connsiteX489" fmla="*/ 2838196 w 12192000"/>
              <a:gd name="connsiteY489" fmla="*/ 758411 h 5450084"/>
              <a:gd name="connsiteX490" fmla="*/ 2853364 w 12192000"/>
              <a:gd name="connsiteY490" fmla="*/ 759713 h 5450084"/>
              <a:gd name="connsiteX491" fmla="*/ 2860948 w 12192000"/>
              <a:gd name="connsiteY491" fmla="*/ 760689 h 5450084"/>
              <a:gd name="connsiteX492" fmla="*/ 2868134 w 12192000"/>
              <a:gd name="connsiteY492" fmla="*/ 761991 h 5450084"/>
              <a:gd name="connsiteX493" fmla="*/ 2875319 w 12192000"/>
              <a:gd name="connsiteY493" fmla="*/ 763292 h 5450084"/>
              <a:gd name="connsiteX494" fmla="*/ 2882904 w 12192000"/>
              <a:gd name="connsiteY494" fmla="*/ 764921 h 5450084"/>
              <a:gd name="connsiteX495" fmla="*/ 2890089 w 12192000"/>
              <a:gd name="connsiteY495" fmla="*/ 767199 h 5450084"/>
              <a:gd name="connsiteX496" fmla="*/ 2897274 w 12192000"/>
              <a:gd name="connsiteY496" fmla="*/ 769477 h 5450084"/>
              <a:gd name="connsiteX497" fmla="*/ 2904059 w 12192000"/>
              <a:gd name="connsiteY497" fmla="*/ 772082 h 5450084"/>
              <a:gd name="connsiteX498" fmla="*/ 2910845 w 12192000"/>
              <a:gd name="connsiteY498" fmla="*/ 775011 h 5450084"/>
              <a:gd name="connsiteX499" fmla="*/ 2918031 w 12192000"/>
              <a:gd name="connsiteY499" fmla="*/ 778265 h 5450084"/>
              <a:gd name="connsiteX500" fmla="*/ 2924418 w 12192000"/>
              <a:gd name="connsiteY500" fmla="*/ 782172 h 5450084"/>
              <a:gd name="connsiteX501" fmla="*/ 2930804 w 12192000"/>
              <a:gd name="connsiteY501" fmla="*/ 786404 h 5450084"/>
              <a:gd name="connsiteX502" fmla="*/ 2937190 w 12192000"/>
              <a:gd name="connsiteY502" fmla="*/ 790960 h 5450084"/>
              <a:gd name="connsiteX503" fmla="*/ 2943578 w 12192000"/>
              <a:gd name="connsiteY503" fmla="*/ 796494 h 5450084"/>
              <a:gd name="connsiteX504" fmla="*/ 2949965 w 12192000"/>
              <a:gd name="connsiteY504" fmla="*/ 802028 h 5450084"/>
              <a:gd name="connsiteX505" fmla="*/ 2958746 w 12192000"/>
              <a:gd name="connsiteY505" fmla="*/ 800400 h 5450084"/>
              <a:gd name="connsiteX506" fmla="*/ 2966729 w 12192000"/>
              <a:gd name="connsiteY506" fmla="*/ 799098 h 5450084"/>
              <a:gd name="connsiteX507" fmla="*/ 2974713 w 12192000"/>
              <a:gd name="connsiteY507" fmla="*/ 798121 h 5450084"/>
              <a:gd name="connsiteX508" fmla="*/ 2982297 w 12192000"/>
              <a:gd name="connsiteY508" fmla="*/ 797796 h 5450084"/>
              <a:gd name="connsiteX509" fmla="*/ 2989482 w 12192000"/>
              <a:gd name="connsiteY509" fmla="*/ 797796 h 5450084"/>
              <a:gd name="connsiteX510" fmla="*/ 2996268 w 12192000"/>
              <a:gd name="connsiteY510" fmla="*/ 798447 h 5450084"/>
              <a:gd name="connsiteX511" fmla="*/ 3002256 w 12192000"/>
              <a:gd name="connsiteY511" fmla="*/ 799098 h 5450084"/>
              <a:gd name="connsiteX512" fmla="*/ 3008243 w 12192000"/>
              <a:gd name="connsiteY512" fmla="*/ 800400 h 5450084"/>
              <a:gd name="connsiteX513" fmla="*/ 3014232 w 12192000"/>
              <a:gd name="connsiteY513" fmla="*/ 802028 h 5450084"/>
              <a:gd name="connsiteX514" fmla="*/ 3019420 w 12192000"/>
              <a:gd name="connsiteY514" fmla="*/ 803981 h 5450084"/>
              <a:gd name="connsiteX515" fmla="*/ 3024610 w 12192000"/>
              <a:gd name="connsiteY515" fmla="*/ 806258 h 5450084"/>
              <a:gd name="connsiteX516" fmla="*/ 3029000 w 12192000"/>
              <a:gd name="connsiteY516" fmla="*/ 808537 h 5450084"/>
              <a:gd name="connsiteX517" fmla="*/ 3033391 w 12192000"/>
              <a:gd name="connsiteY517" fmla="*/ 811467 h 5450084"/>
              <a:gd name="connsiteX518" fmla="*/ 3037782 w 12192000"/>
              <a:gd name="connsiteY518" fmla="*/ 814396 h 5450084"/>
              <a:gd name="connsiteX519" fmla="*/ 3041774 w 12192000"/>
              <a:gd name="connsiteY519" fmla="*/ 817651 h 5450084"/>
              <a:gd name="connsiteX520" fmla="*/ 3045765 w 12192000"/>
              <a:gd name="connsiteY520" fmla="*/ 821557 h 5450084"/>
              <a:gd name="connsiteX521" fmla="*/ 3049358 w 12192000"/>
              <a:gd name="connsiteY521" fmla="*/ 825138 h 5450084"/>
              <a:gd name="connsiteX522" fmla="*/ 3052950 w 12192000"/>
              <a:gd name="connsiteY522" fmla="*/ 829043 h 5450084"/>
              <a:gd name="connsiteX523" fmla="*/ 3058938 w 12192000"/>
              <a:gd name="connsiteY523" fmla="*/ 837181 h 5450084"/>
              <a:gd name="connsiteX524" fmla="*/ 3064925 w 12192000"/>
              <a:gd name="connsiteY524" fmla="*/ 845969 h 5450084"/>
              <a:gd name="connsiteX525" fmla="*/ 3070515 w 12192000"/>
              <a:gd name="connsiteY525" fmla="*/ 855409 h 5450084"/>
              <a:gd name="connsiteX526" fmla="*/ 3081291 w 12192000"/>
              <a:gd name="connsiteY526" fmla="*/ 874288 h 5450084"/>
              <a:gd name="connsiteX527" fmla="*/ 3086481 w 12192000"/>
              <a:gd name="connsiteY527" fmla="*/ 883728 h 5450084"/>
              <a:gd name="connsiteX528" fmla="*/ 3092070 w 12192000"/>
              <a:gd name="connsiteY528" fmla="*/ 892515 h 5450084"/>
              <a:gd name="connsiteX529" fmla="*/ 3116419 w 12192000"/>
              <a:gd name="connsiteY529" fmla="*/ 990165 h 5450084"/>
              <a:gd name="connsiteX530" fmla="*/ 3150349 w 12192000"/>
              <a:gd name="connsiteY530" fmla="*/ 978447 h 5450084"/>
              <a:gd name="connsiteX531" fmla="*/ 3152345 w 12192000"/>
              <a:gd name="connsiteY531" fmla="*/ 971937 h 5450084"/>
              <a:gd name="connsiteX532" fmla="*/ 3153542 w 12192000"/>
              <a:gd name="connsiteY532" fmla="*/ 965101 h 5450084"/>
              <a:gd name="connsiteX533" fmla="*/ 3153143 w 12192000"/>
              <a:gd name="connsiteY533" fmla="*/ 950780 h 5450084"/>
              <a:gd name="connsiteX534" fmla="*/ 3153941 w 12192000"/>
              <a:gd name="connsiteY534" fmla="*/ 937109 h 5450084"/>
              <a:gd name="connsiteX535" fmla="*/ 3155139 w 12192000"/>
              <a:gd name="connsiteY535" fmla="*/ 923113 h 5450084"/>
              <a:gd name="connsiteX536" fmla="*/ 3157135 w 12192000"/>
              <a:gd name="connsiteY536" fmla="*/ 909767 h 5450084"/>
              <a:gd name="connsiteX537" fmla="*/ 3159529 w 12192000"/>
              <a:gd name="connsiteY537" fmla="*/ 896097 h 5450084"/>
              <a:gd name="connsiteX538" fmla="*/ 3162722 w 12192000"/>
              <a:gd name="connsiteY538" fmla="*/ 883076 h 5450084"/>
              <a:gd name="connsiteX539" fmla="*/ 3166714 w 12192000"/>
              <a:gd name="connsiteY539" fmla="*/ 869731 h 5450084"/>
              <a:gd name="connsiteX540" fmla="*/ 3171106 w 12192000"/>
              <a:gd name="connsiteY540" fmla="*/ 856711 h 5450084"/>
              <a:gd name="connsiteX541" fmla="*/ 3176295 w 12192000"/>
              <a:gd name="connsiteY541" fmla="*/ 843692 h 5450084"/>
              <a:gd name="connsiteX542" fmla="*/ 3181484 w 12192000"/>
              <a:gd name="connsiteY542" fmla="*/ 830996 h 5450084"/>
              <a:gd name="connsiteX543" fmla="*/ 3187471 w 12192000"/>
              <a:gd name="connsiteY543" fmla="*/ 818302 h 5450084"/>
              <a:gd name="connsiteX544" fmla="*/ 3193459 w 12192000"/>
              <a:gd name="connsiteY544" fmla="*/ 805607 h 5450084"/>
              <a:gd name="connsiteX545" fmla="*/ 3200245 w 12192000"/>
              <a:gd name="connsiteY545" fmla="*/ 793239 h 5450084"/>
              <a:gd name="connsiteX546" fmla="*/ 3207429 w 12192000"/>
              <a:gd name="connsiteY546" fmla="*/ 780545 h 5450084"/>
              <a:gd name="connsiteX547" fmla="*/ 3214615 w 12192000"/>
              <a:gd name="connsiteY547" fmla="*/ 768501 h 5450084"/>
              <a:gd name="connsiteX548" fmla="*/ 3222199 w 12192000"/>
              <a:gd name="connsiteY548" fmla="*/ 755806 h 5450084"/>
              <a:gd name="connsiteX549" fmla="*/ 3222199 w 12192000"/>
              <a:gd name="connsiteY549" fmla="*/ 755481 h 5450084"/>
              <a:gd name="connsiteX550" fmla="*/ 3225392 w 12192000"/>
              <a:gd name="connsiteY550" fmla="*/ 745065 h 5450084"/>
              <a:gd name="connsiteX551" fmla="*/ 3228986 w 12192000"/>
              <a:gd name="connsiteY551" fmla="*/ 735300 h 5450084"/>
              <a:gd name="connsiteX552" fmla="*/ 3233376 w 12192000"/>
              <a:gd name="connsiteY552" fmla="*/ 726511 h 5450084"/>
              <a:gd name="connsiteX553" fmla="*/ 3235772 w 12192000"/>
              <a:gd name="connsiteY553" fmla="*/ 722281 h 5450084"/>
              <a:gd name="connsiteX554" fmla="*/ 3238166 w 12192000"/>
              <a:gd name="connsiteY554" fmla="*/ 718374 h 5450084"/>
              <a:gd name="connsiteX555" fmla="*/ 3241359 w 12192000"/>
              <a:gd name="connsiteY555" fmla="*/ 714468 h 5450084"/>
              <a:gd name="connsiteX556" fmla="*/ 3244155 w 12192000"/>
              <a:gd name="connsiteY556" fmla="*/ 710888 h 5450084"/>
              <a:gd name="connsiteX557" fmla="*/ 3246947 w 12192000"/>
              <a:gd name="connsiteY557" fmla="*/ 707308 h 5450084"/>
              <a:gd name="connsiteX558" fmla="*/ 3250142 w 12192000"/>
              <a:gd name="connsiteY558" fmla="*/ 704052 h 5450084"/>
              <a:gd name="connsiteX559" fmla="*/ 3253734 w 12192000"/>
              <a:gd name="connsiteY559" fmla="*/ 701123 h 5450084"/>
              <a:gd name="connsiteX560" fmla="*/ 3257326 w 12192000"/>
              <a:gd name="connsiteY560" fmla="*/ 698518 h 5450084"/>
              <a:gd name="connsiteX561" fmla="*/ 3260918 w 12192000"/>
              <a:gd name="connsiteY561" fmla="*/ 695915 h 5450084"/>
              <a:gd name="connsiteX562" fmla="*/ 3264910 w 12192000"/>
              <a:gd name="connsiteY562" fmla="*/ 693312 h 5450084"/>
              <a:gd name="connsiteX563" fmla="*/ 3268903 w 12192000"/>
              <a:gd name="connsiteY563" fmla="*/ 691032 h 5450084"/>
              <a:gd name="connsiteX564" fmla="*/ 3273294 w 12192000"/>
              <a:gd name="connsiteY564" fmla="*/ 689079 h 5450084"/>
              <a:gd name="connsiteX565" fmla="*/ 3277684 w 12192000"/>
              <a:gd name="connsiteY565" fmla="*/ 687127 h 5450084"/>
              <a:gd name="connsiteX566" fmla="*/ 3282474 w 12192000"/>
              <a:gd name="connsiteY566" fmla="*/ 685174 h 5450084"/>
              <a:gd name="connsiteX567" fmla="*/ 3287264 w 12192000"/>
              <a:gd name="connsiteY567" fmla="*/ 683872 h 5450084"/>
              <a:gd name="connsiteX568" fmla="*/ 3292055 w 12192000"/>
              <a:gd name="connsiteY568" fmla="*/ 682569 h 5450084"/>
              <a:gd name="connsiteX569" fmla="*/ 3297244 w 12192000"/>
              <a:gd name="connsiteY569" fmla="*/ 681268 h 5450084"/>
              <a:gd name="connsiteX570" fmla="*/ 3302432 w 12192000"/>
              <a:gd name="connsiteY570" fmla="*/ 680291 h 5450084"/>
              <a:gd name="connsiteX571" fmla="*/ 3308421 w 12192000"/>
              <a:gd name="connsiteY571" fmla="*/ 679640 h 5450084"/>
              <a:gd name="connsiteX572" fmla="*/ 3314009 w 12192000"/>
              <a:gd name="connsiteY572" fmla="*/ 678989 h 5450084"/>
              <a:gd name="connsiteX573" fmla="*/ 3325985 w 12192000"/>
              <a:gd name="connsiteY573" fmla="*/ 678664 h 5450084"/>
              <a:gd name="connsiteX574" fmla="*/ 3339156 w 12192000"/>
              <a:gd name="connsiteY574" fmla="*/ 678664 h 5450084"/>
              <a:gd name="connsiteX575" fmla="*/ 3352330 w 12192000"/>
              <a:gd name="connsiteY575" fmla="*/ 679640 h 5450084"/>
              <a:gd name="connsiteX576" fmla="*/ 3363906 w 12192000"/>
              <a:gd name="connsiteY576" fmla="*/ 680291 h 5450084"/>
              <a:gd name="connsiteX577" fmla="*/ 3375481 w 12192000"/>
              <a:gd name="connsiteY577" fmla="*/ 680942 h 5450084"/>
              <a:gd name="connsiteX578" fmla="*/ 3386659 w 12192000"/>
              <a:gd name="connsiteY578" fmla="*/ 680942 h 5450084"/>
              <a:gd name="connsiteX579" fmla="*/ 3398234 w 12192000"/>
              <a:gd name="connsiteY579" fmla="*/ 680616 h 5450084"/>
              <a:gd name="connsiteX580" fmla="*/ 3421386 w 12192000"/>
              <a:gd name="connsiteY580" fmla="*/ 679966 h 5450084"/>
              <a:gd name="connsiteX581" fmla="*/ 3444937 w 12192000"/>
              <a:gd name="connsiteY581" fmla="*/ 679640 h 5450084"/>
              <a:gd name="connsiteX582" fmla="*/ 3456114 w 12192000"/>
              <a:gd name="connsiteY582" fmla="*/ 679640 h 5450084"/>
              <a:gd name="connsiteX583" fmla="*/ 3467690 w 12192000"/>
              <a:gd name="connsiteY583" fmla="*/ 679966 h 5450084"/>
              <a:gd name="connsiteX584" fmla="*/ 3479266 w 12192000"/>
              <a:gd name="connsiteY584" fmla="*/ 680942 h 5450084"/>
              <a:gd name="connsiteX585" fmla="*/ 3490443 w 12192000"/>
              <a:gd name="connsiteY585" fmla="*/ 682244 h 5450084"/>
              <a:gd name="connsiteX586" fmla="*/ 3502020 w 12192000"/>
              <a:gd name="connsiteY586" fmla="*/ 684197 h 5450084"/>
              <a:gd name="connsiteX587" fmla="*/ 3513196 w 12192000"/>
              <a:gd name="connsiteY587" fmla="*/ 687452 h 5450084"/>
              <a:gd name="connsiteX588" fmla="*/ 3518785 w 12192000"/>
              <a:gd name="connsiteY588" fmla="*/ 689079 h 5450084"/>
              <a:gd name="connsiteX589" fmla="*/ 3524373 w 12192000"/>
              <a:gd name="connsiteY589" fmla="*/ 690707 h 5450084"/>
              <a:gd name="connsiteX590" fmla="*/ 3529562 w 12192000"/>
              <a:gd name="connsiteY590" fmla="*/ 692985 h 5450084"/>
              <a:gd name="connsiteX591" fmla="*/ 3535549 w 12192000"/>
              <a:gd name="connsiteY591" fmla="*/ 695264 h 5450084"/>
              <a:gd name="connsiteX592" fmla="*/ 3541537 w 12192000"/>
              <a:gd name="connsiteY592" fmla="*/ 697217 h 5450084"/>
              <a:gd name="connsiteX593" fmla="*/ 3547924 w 12192000"/>
              <a:gd name="connsiteY593" fmla="*/ 699496 h 5450084"/>
              <a:gd name="connsiteX594" fmla="*/ 3553512 w 12192000"/>
              <a:gd name="connsiteY594" fmla="*/ 701774 h 5450084"/>
              <a:gd name="connsiteX595" fmla="*/ 3559500 w 12192000"/>
              <a:gd name="connsiteY595" fmla="*/ 704378 h 5450084"/>
              <a:gd name="connsiteX596" fmla="*/ 3570676 w 12192000"/>
              <a:gd name="connsiteY596" fmla="*/ 709911 h 5450084"/>
              <a:gd name="connsiteX597" fmla="*/ 3581455 w 12192000"/>
              <a:gd name="connsiteY597" fmla="*/ 716096 h 5450084"/>
              <a:gd name="connsiteX598" fmla="*/ 3591434 w 12192000"/>
              <a:gd name="connsiteY598" fmla="*/ 722606 h 5450084"/>
              <a:gd name="connsiteX599" fmla="*/ 3601413 w 12192000"/>
              <a:gd name="connsiteY599" fmla="*/ 729441 h 5450084"/>
              <a:gd name="connsiteX600" fmla="*/ 3610993 w 12192000"/>
              <a:gd name="connsiteY600" fmla="*/ 736603 h 5450084"/>
              <a:gd name="connsiteX601" fmla="*/ 3620174 w 12192000"/>
              <a:gd name="connsiteY601" fmla="*/ 744089 h 5450084"/>
              <a:gd name="connsiteX602" fmla="*/ 3638536 w 12192000"/>
              <a:gd name="connsiteY602" fmla="*/ 759062 h 5450084"/>
              <a:gd name="connsiteX603" fmla="*/ 3656499 w 12192000"/>
              <a:gd name="connsiteY603" fmla="*/ 774360 h 5450084"/>
              <a:gd name="connsiteX604" fmla="*/ 3666477 w 12192000"/>
              <a:gd name="connsiteY604" fmla="*/ 781846 h 5450084"/>
              <a:gd name="connsiteX605" fmla="*/ 3676058 w 12192000"/>
              <a:gd name="connsiteY605" fmla="*/ 788682 h 5450084"/>
              <a:gd name="connsiteX606" fmla="*/ 3686037 w 12192000"/>
              <a:gd name="connsiteY606" fmla="*/ 795843 h 5450084"/>
              <a:gd name="connsiteX607" fmla="*/ 3696815 w 12192000"/>
              <a:gd name="connsiteY607" fmla="*/ 802028 h 5450084"/>
              <a:gd name="connsiteX608" fmla="*/ 3705198 w 12192000"/>
              <a:gd name="connsiteY608" fmla="*/ 807235 h 5450084"/>
              <a:gd name="connsiteX609" fmla="*/ 3713182 w 12192000"/>
              <a:gd name="connsiteY609" fmla="*/ 813094 h 5450084"/>
              <a:gd name="connsiteX610" fmla="*/ 3719967 w 12192000"/>
              <a:gd name="connsiteY610" fmla="*/ 818954 h 5450084"/>
              <a:gd name="connsiteX611" fmla="*/ 3725955 w 12192000"/>
              <a:gd name="connsiteY611" fmla="*/ 825789 h 5450084"/>
              <a:gd name="connsiteX612" fmla="*/ 3731544 w 12192000"/>
              <a:gd name="connsiteY612" fmla="*/ 832624 h 5450084"/>
              <a:gd name="connsiteX613" fmla="*/ 3736333 w 12192000"/>
              <a:gd name="connsiteY613" fmla="*/ 839459 h 5450084"/>
              <a:gd name="connsiteX614" fmla="*/ 3739927 w 12192000"/>
              <a:gd name="connsiteY614" fmla="*/ 846946 h 5450084"/>
              <a:gd name="connsiteX615" fmla="*/ 3743119 w 12192000"/>
              <a:gd name="connsiteY615" fmla="*/ 854432 h 5450084"/>
              <a:gd name="connsiteX616" fmla="*/ 3745513 w 12192000"/>
              <a:gd name="connsiteY616" fmla="*/ 861919 h 5450084"/>
              <a:gd name="connsiteX617" fmla="*/ 3747112 w 12192000"/>
              <a:gd name="connsiteY617" fmla="*/ 870056 h 5450084"/>
              <a:gd name="connsiteX618" fmla="*/ 3748308 w 12192000"/>
              <a:gd name="connsiteY618" fmla="*/ 878194 h 5450084"/>
              <a:gd name="connsiteX619" fmla="*/ 3748707 w 12192000"/>
              <a:gd name="connsiteY619" fmla="*/ 886331 h 5450084"/>
              <a:gd name="connsiteX620" fmla="*/ 3748707 w 12192000"/>
              <a:gd name="connsiteY620" fmla="*/ 894794 h 5450084"/>
              <a:gd name="connsiteX621" fmla="*/ 3748308 w 12192000"/>
              <a:gd name="connsiteY621" fmla="*/ 903583 h 5450084"/>
              <a:gd name="connsiteX622" fmla="*/ 3747510 w 12192000"/>
              <a:gd name="connsiteY622" fmla="*/ 912045 h 5450084"/>
              <a:gd name="connsiteX623" fmla="*/ 3745913 w 12192000"/>
              <a:gd name="connsiteY623" fmla="*/ 920834 h 5450084"/>
              <a:gd name="connsiteX624" fmla="*/ 3747909 w 12192000"/>
              <a:gd name="connsiteY624" fmla="*/ 963800 h 5450084"/>
              <a:gd name="connsiteX625" fmla="*/ 3748308 w 12192000"/>
              <a:gd name="connsiteY625" fmla="*/ 978447 h 5450084"/>
              <a:gd name="connsiteX626" fmla="*/ 3751502 w 12192000"/>
              <a:gd name="connsiteY626" fmla="*/ 1001557 h 5450084"/>
              <a:gd name="connsiteX627" fmla="*/ 3754296 w 12192000"/>
              <a:gd name="connsiteY627" fmla="*/ 1024342 h 5450084"/>
              <a:gd name="connsiteX628" fmla="*/ 3756690 w 12192000"/>
              <a:gd name="connsiteY628" fmla="*/ 1047453 h 5450084"/>
              <a:gd name="connsiteX629" fmla="*/ 3758288 w 12192000"/>
              <a:gd name="connsiteY629" fmla="*/ 1070237 h 5450084"/>
              <a:gd name="connsiteX630" fmla="*/ 3759885 w 12192000"/>
              <a:gd name="connsiteY630" fmla="*/ 1093348 h 5450084"/>
              <a:gd name="connsiteX631" fmla="*/ 3761082 w 12192000"/>
              <a:gd name="connsiteY631" fmla="*/ 1116132 h 5450084"/>
              <a:gd name="connsiteX632" fmla="*/ 3763077 w 12192000"/>
              <a:gd name="connsiteY632" fmla="*/ 1161703 h 5450084"/>
              <a:gd name="connsiteX633" fmla="*/ 3763077 w 12192000"/>
              <a:gd name="connsiteY633" fmla="*/ 1164631 h 5450084"/>
              <a:gd name="connsiteX634" fmla="*/ 3763077 w 12192000"/>
              <a:gd name="connsiteY634" fmla="*/ 1167236 h 5450084"/>
              <a:gd name="connsiteX635" fmla="*/ 3763875 w 12192000"/>
              <a:gd name="connsiteY635" fmla="*/ 1208900 h 5450084"/>
              <a:gd name="connsiteX636" fmla="*/ 3764276 w 12192000"/>
              <a:gd name="connsiteY636" fmla="*/ 1250889 h 5450084"/>
              <a:gd name="connsiteX637" fmla="*/ 3764675 w 12192000"/>
              <a:gd name="connsiteY637" fmla="*/ 1292228 h 5450084"/>
              <a:gd name="connsiteX638" fmla="*/ 3765472 w 12192000"/>
              <a:gd name="connsiteY638" fmla="*/ 1334216 h 5450084"/>
              <a:gd name="connsiteX639" fmla="*/ 3770662 w 12192000"/>
              <a:gd name="connsiteY639" fmla="*/ 1630745 h 5450084"/>
              <a:gd name="connsiteX640" fmla="*/ 3770662 w 12192000"/>
              <a:gd name="connsiteY640" fmla="*/ 1660366 h 5450084"/>
              <a:gd name="connsiteX641" fmla="*/ 3783835 w 12192000"/>
              <a:gd name="connsiteY641" fmla="*/ 1807165 h 5450084"/>
              <a:gd name="connsiteX642" fmla="*/ 3785831 w 12192000"/>
              <a:gd name="connsiteY642" fmla="*/ 1811722 h 5450084"/>
              <a:gd name="connsiteX643" fmla="*/ 3787428 w 12192000"/>
              <a:gd name="connsiteY643" fmla="*/ 1816604 h 5450084"/>
              <a:gd name="connsiteX644" fmla="*/ 3788625 w 12192000"/>
              <a:gd name="connsiteY644" fmla="*/ 1821161 h 5450084"/>
              <a:gd name="connsiteX645" fmla="*/ 3789423 w 12192000"/>
              <a:gd name="connsiteY645" fmla="*/ 1825718 h 5450084"/>
              <a:gd name="connsiteX646" fmla="*/ 3790221 w 12192000"/>
              <a:gd name="connsiteY646" fmla="*/ 1830275 h 5450084"/>
              <a:gd name="connsiteX647" fmla="*/ 3790620 w 12192000"/>
              <a:gd name="connsiteY647" fmla="*/ 1834833 h 5450084"/>
              <a:gd name="connsiteX648" fmla="*/ 3790620 w 12192000"/>
              <a:gd name="connsiteY648" fmla="*/ 1844272 h 5450084"/>
              <a:gd name="connsiteX649" fmla="*/ 3790221 w 12192000"/>
              <a:gd name="connsiteY649" fmla="*/ 1853386 h 5450084"/>
              <a:gd name="connsiteX650" fmla="*/ 3789423 w 12192000"/>
              <a:gd name="connsiteY650" fmla="*/ 1862826 h 5450084"/>
              <a:gd name="connsiteX651" fmla="*/ 3786629 w 12192000"/>
              <a:gd name="connsiteY651" fmla="*/ 1881378 h 5450084"/>
              <a:gd name="connsiteX652" fmla="*/ 3791419 w 12192000"/>
              <a:gd name="connsiteY652" fmla="*/ 1875519 h 5450084"/>
              <a:gd name="connsiteX653" fmla="*/ 3796209 w 12192000"/>
              <a:gd name="connsiteY653" fmla="*/ 1869335 h 5450084"/>
              <a:gd name="connsiteX654" fmla="*/ 3800200 w 12192000"/>
              <a:gd name="connsiteY654" fmla="*/ 1862826 h 5450084"/>
              <a:gd name="connsiteX655" fmla="*/ 3803395 w 12192000"/>
              <a:gd name="connsiteY655" fmla="*/ 1856641 h 5450084"/>
              <a:gd name="connsiteX656" fmla="*/ 3806587 w 12192000"/>
              <a:gd name="connsiteY656" fmla="*/ 1850131 h 5450084"/>
              <a:gd name="connsiteX657" fmla="*/ 3809381 w 12192000"/>
              <a:gd name="connsiteY657" fmla="*/ 1843946 h 5450084"/>
              <a:gd name="connsiteX658" fmla="*/ 3812176 w 12192000"/>
              <a:gd name="connsiteY658" fmla="*/ 1837111 h 5450084"/>
              <a:gd name="connsiteX659" fmla="*/ 3814172 w 12192000"/>
              <a:gd name="connsiteY659" fmla="*/ 1830600 h 5450084"/>
              <a:gd name="connsiteX660" fmla="*/ 3816167 w 12192000"/>
              <a:gd name="connsiteY660" fmla="*/ 1824090 h 5450084"/>
              <a:gd name="connsiteX661" fmla="*/ 3817764 w 12192000"/>
              <a:gd name="connsiteY661" fmla="*/ 1817581 h 5450084"/>
              <a:gd name="connsiteX662" fmla="*/ 3820159 w 12192000"/>
              <a:gd name="connsiteY662" fmla="*/ 1804235 h 5450084"/>
              <a:gd name="connsiteX663" fmla="*/ 3821756 w 12192000"/>
              <a:gd name="connsiteY663" fmla="*/ 1790890 h 5450084"/>
              <a:gd name="connsiteX664" fmla="*/ 3822954 w 12192000"/>
              <a:gd name="connsiteY664" fmla="*/ 1777219 h 5450084"/>
              <a:gd name="connsiteX665" fmla="*/ 3823751 w 12192000"/>
              <a:gd name="connsiteY665" fmla="*/ 1763548 h 5450084"/>
              <a:gd name="connsiteX666" fmla="*/ 3824150 w 12192000"/>
              <a:gd name="connsiteY666" fmla="*/ 1749877 h 5450084"/>
              <a:gd name="connsiteX667" fmla="*/ 3824948 w 12192000"/>
              <a:gd name="connsiteY667" fmla="*/ 1722535 h 5450084"/>
              <a:gd name="connsiteX668" fmla="*/ 3825348 w 12192000"/>
              <a:gd name="connsiteY668" fmla="*/ 1708865 h 5450084"/>
              <a:gd name="connsiteX669" fmla="*/ 3826545 w 12192000"/>
              <a:gd name="connsiteY669" fmla="*/ 1695193 h 5450084"/>
              <a:gd name="connsiteX670" fmla="*/ 3828942 w 12192000"/>
              <a:gd name="connsiteY670" fmla="*/ 1681849 h 5450084"/>
              <a:gd name="connsiteX671" fmla="*/ 3831336 w 12192000"/>
              <a:gd name="connsiteY671" fmla="*/ 1668503 h 5450084"/>
              <a:gd name="connsiteX672" fmla="*/ 3836525 w 12192000"/>
              <a:gd name="connsiteY672" fmla="*/ 1644741 h 5450084"/>
              <a:gd name="connsiteX673" fmla="*/ 3840518 w 12192000"/>
              <a:gd name="connsiteY673" fmla="*/ 1621305 h 5450084"/>
              <a:gd name="connsiteX674" fmla="*/ 3844509 w 12192000"/>
              <a:gd name="connsiteY674" fmla="*/ 1597545 h 5450084"/>
              <a:gd name="connsiteX675" fmla="*/ 3848103 w 12192000"/>
              <a:gd name="connsiteY675" fmla="*/ 1574109 h 5450084"/>
              <a:gd name="connsiteX676" fmla="*/ 3850895 w 12192000"/>
              <a:gd name="connsiteY676" fmla="*/ 1550347 h 5450084"/>
              <a:gd name="connsiteX677" fmla="*/ 3854088 w 12192000"/>
              <a:gd name="connsiteY677" fmla="*/ 1526585 h 5450084"/>
              <a:gd name="connsiteX678" fmla="*/ 3860077 w 12192000"/>
              <a:gd name="connsiteY678" fmla="*/ 1478737 h 5450084"/>
              <a:gd name="connsiteX679" fmla="*/ 3862872 w 12192000"/>
              <a:gd name="connsiteY679" fmla="*/ 1454976 h 5450084"/>
              <a:gd name="connsiteX680" fmla="*/ 3866064 w 12192000"/>
              <a:gd name="connsiteY680" fmla="*/ 1431215 h 5450084"/>
              <a:gd name="connsiteX681" fmla="*/ 3869257 w 12192000"/>
              <a:gd name="connsiteY681" fmla="*/ 1407454 h 5450084"/>
              <a:gd name="connsiteX682" fmla="*/ 3873249 w 12192000"/>
              <a:gd name="connsiteY682" fmla="*/ 1383692 h 5450084"/>
              <a:gd name="connsiteX683" fmla="*/ 3877640 w 12192000"/>
              <a:gd name="connsiteY683" fmla="*/ 1360256 h 5450084"/>
              <a:gd name="connsiteX684" fmla="*/ 3882830 w 12192000"/>
              <a:gd name="connsiteY684" fmla="*/ 1336820 h 5450084"/>
              <a:gd name="connsiteX685" fmla="*/ 3888417 w 12192000"/>
              <a:gd name="connsiteY685" fmla="*/ 1313059 h 5450084"/>
              <a:gd name="connsiteX686" fmla="*/ 3895602 w 12192000"/>
              <a:gd name="connsiteY686" fmla="*/ 1289623 h 5450084"/>
              <a:gd name="connsiteX687" fmla="*/ 4008967 w 12192000"/>
              <a:gd name="connsiteY687" fmla="*/ 654902 h 5450084"/>
              <a:gd name="connsiteX688" fmla="*/ 4011362 w 12192000"/>
              <a:gd name="connsiteY688" fmla="*/ 641557 h 5450084"/>
              <a:gd name="connsiteX689" fmla="*/ 4014156 w 12192000"/>
              <a:gd name="connsiteY689" fmla="*/ 627886 h 5450084"/>
              <a:gd name="connsiteX690" fmla="*/ 4017750 w 12192000"/>
              <a:gd name="connsiteY690" fmla="*/ 614541 h 5450084"/>
              <a:gd name="connsiteX691" fmla="*/ 4022141 w 12192000"/>
              <a:gd name="connsiteY691" fmla="*/ 601195 h 5450084"/>
              <a:gd name="connsiteX692" fmla="*/ 4027329 w 12192000"/>
              <a:gd name="connsiteY692" fmla="*/ 588500 h 5450084"/>
              <a:gd name="connsiteX693" fmla="*/ 4032120 w 12192000"/>
              <a:gd name="connsiteY693" fmla="*/ 575480 h 5450084"/>
              <a:gd name="connsiteX694" fmla="*/ 4037708 w 12192000"/>
              <a:gd name="connsiteY694" fmla="*/ 562787 h 5450084"/>
              <a:gd name="connsiteX695" fmla="*/ 4043297 w 12192000"/>
              <a:gd name="connsiteY695" fmla="*/ 549767 h 5450084"/>
              <a:gd name="connsiteX696" fmla="*/ 4054873 w 12192000"/>
              <a:gd name="connsiteY696" fmla="*/ 524377 h 5450084"/>
              <a:gd name="connsiteX697" fmla="*/ 4066847 w 12192000"/>
              <a:gd name="connsiteY697" fmla="*/ 498989 h 5450084"/>
              <a:gd name="connsiteX698" fmla="*/ 4072036 w 12192000"/>
              <a:gd name="connsiteY698" fmla="*/ 485969 h 5450084"/>
              <a:gd name="connsiteX699" fmla="*/ 4077227 w 12192000"/>
              <a:gd name="connsiteY699" fmla="*/ 473274 h 5450084"/>
              <a:gd name="connsiteX700" fmla="*/ 4082016 w 12192000"/>
              <a:gd name="connsiteY700" fmla="*/ 459928 h 5450084"/>
              <a:gd name="connsiteX701" fmla="*/ 4086407 w 12192000"/>
              <a:gd name="connsiteY701" fmla="*/ 446909 h 5450084"/>
              <a:gd name="connsiteX702" fmla="*/ 4088802 w 12192000"/>
              <a:gd name="connsiteY702" fmla="*/ 441375 h 5450084"/>
              <a:gd name="connsiteX703" fmla="*/ 4091196 w 12192000"/>
              <a:gd name="connsiteY703" fmla="*/ 436168 h 5450084"/>
              <a:gd name="connsiteX704" fmla="*/ 4094789 w 12192000"/>
              <a:gd name="connsiteY704" fmla="*/ 431285 h 5450084"/>
              <a:gd name="connsiteX705" fmla="*/ 4096786 w 12192000"/>
              <a:gd name="connsiteY705" fmla="*/ 429006 h 5450084"/>
              <a:gd name="connsiteX706" fmla="*/ 4098781 w 12192000"/>
              <a:gd name="connsiteY706" fmla="*/ 427054 h 5450084"/>
              <a:gd name="connsiteX707" fmla="*/ 4101176 w 12192000"/>
              <a:gd name="connsiteY707" fmla="*/ 425101 h 5450084"/>
              <a:gd name="connsiteX708" fmla="*/ 4103572 w 12192000"/>
              <a:gd name="connsiteY708" fmla="*/ 423473 h 5450084"/>
              <a:gd name="connsiteX709" fmla="*/ 4106365 w 12192000"/>
              <a:gd name="connsiteY709" fmla="*/ 422171 h 5450084"/>
              <a:gd name="connsiteX710" fmla="*/ 4109159 w 12192000"/>
              <a:gd name="connsiteY710" fmla="*/ 420869 h 5450084"/>
              <a:gd name="connsiteX711" fmla="*/ 4112354 w 12192000"/>
              <a:gd name="connsiteY711" fmla="*/ 419893 h 5450084"/>
              <a:gd name="connsiteX712" fmla="*/ 4115546 w 12192000"/>
              <a:gd name="connsiteY712" fmla="*/ 419242 h 5450084"/>
              <a:gd name="connsiteX713" fmla="*/ 4119139 w 12192000"/>
              <a:gd name="connsiteY713" fmla="*/ 418916 h 5450084"/>
              <a:gd name="connsiteX714" fmla="*/ 4123530 w 12192000"/>
              <a:gd name="connsiteY714" fmla="*/ 418916 h 5450084"/>
              <a:gd name="connsiteX715" fmla="*/ 4141493 w 12192000"/>
              <a:gd name="connsiteY715" fmla="*/ 419242 h 5450084"/>
              <a:gd name="connsiteX716" fmla="*/ 4159855 w 12192000"/>
              <a:gd name="connsiteY716" fmla="*/ 419242 h 5450084"/>
              <a:gd name="connsiteX717" fmla="*/ 4178216 w 12192000"/>
              <a:gd name="connsiteY717" fmla="*/ 418916 h 5450084"/>
              <a:gd name="connsiteX718" fmla="*/ 4196977 w 12192000"/>
              <a:gd name="connsiteY718" fmla="*/ 418266 h 5450084"/>
              <a:gd name="connsiteX719" fmla="*/ 4215340 w 12192000"/>
              <a:gd name="connsiteY719" fmla="*/ 417615 h 5450084"/>
              <a:gd name="connsiteX720" fmla="*/ 4234100 w 12192000"/>
              <a:gd name="connsiteY720" fmla="*/ 416963 h 5450084"/>
              <a:gd name="connsiteX721" fmla="*/ 4252463 w 12192000"/>
              <a:gd name="connsiteY721" fmla="*/ 416963 h 5450084"/>
              <a:gd name="connsiteX722" fmla="*/ 4270824 w 12192000"/>
              <a:gd name="connsiteY722" fmla="*/ 417289 h 5450084"/>
              <a:gd name="connsiteX723" fmla="*/ 4289188 w 12192000"/>
              <a:gd name="connsiteY723" fmla="*/ 418266 h 5450084"/>
              <a:gd name="connsiteX724" fmla="*/ 4297968 w 12192000"/>
              <a:gd name="connsiteY724" fmla="*/ 418916 h 5450084"/>
              <a:gd name="connsiteX725" fmla="*/ 4306750 w 12192000"/>
              <a:gd name="connsiteY725" fmla="*/ 419893 h 5450084"/>
              <a:gd name="connsiteX726" fmla="*/ 4315533 w 12192000"/>
              <a:gd name="connsiteY726" fmla="*/ 421195 h 5450084"/>
              <a:gd name="connsiteX727" fmla="*/ 4324712 w 12192000"/>
              <a:gd name="connsiteY727" fmla="*/ 422822 h 5450084"/>
              <a:gd name="connsiteX728" fmla="*/ 4333494 w 12192000"/>
              <a:gd name="connsiteY728" fmla="*/ 424449 h 5450084"/>
              <a:gd name="connsiteX729" fmla="*/ 4342276 w 12192000"/>
              <a:gd name="connsiteY729" fmla="*/ 426729 h 5450084"/>
              <a:gd name="connsiteX730" fmla="*/ 4351059 w 12192000"/>
              <a:gd name="connsiteY730" fmla="*/ 429006 h 5450084"/>
              <a:gd name="connsiteX731" fmla="*/ 4359840 w 12192000"/>
              <a:gd name="connsiteY731" fmla="*/ 431936 h 5450084"/>
              <a:gd name="connsiteX732" fmla="*/ 4368223 w 12192000"/>
              <a:gd name="connsiteY732" fmla="*/ 434865 h 5450084"/>
              <a:gd name="connsiteX733" fmla="*/ 4376605 w 12192000"/>
              <a:gd name="connsiteY733" fmla="*/ 438445 h 5450084"/>
              <a:gd name="connsiteX734" fmla="*/ 4385387 w 12192000"/>
              <a:gd name="connsiteY734" fmla="*/ 442352 h 5450084"/>
              <a:gd name="connsiteX735" fmla="*/ 4393369 w 12192000"/>
              <a:gd name="connsiteY735" fmla="*/ 446909 h 5450084"/>
              <a:gd name="connsiteX736" fmla="*/ 4401353 w 12192000"/>
              <a:gd name="connsiteY736" fmla="*/ 451792 h 5450084"/>
              <a:gd name="connsiteX737" fmla="*/ 4409338 w 12192000"/>
              <a:gd name="connsiteY737" fmla="*/ 456999 h 5450084"/>
              <a:gd name="connsiteX738" fmla="*/ 4424506 w 12192000"/>
              <a:gd name="connsiteY738" fmla="*/ 468718 h 5450084"/>
              <a:gd name="connsiteX739" fmla="*/ 4430893 w 12192000"/>
              <a:gd name="connsiteY739" fmla="*/ 473600 h 5450084"/>
              <a:gd name="connsiteX740" fmla="*/ 4433687 w 12192000"/>
              <a:gd name="connsiteY740" fmla="*/ 475227 h 5450084"/>
              <a:gd name="connsiteX741" fmla="*/ 4444464 w 12192000"/>
              <a:gd name="connsiteY741" fmla="*/ 466764 h 5450084"/>
              <a:gd name="connsiteX742" fmla="*/ 4449653 w 12192000"/>
              <a:gd name="connsiteY742" fmla="*/ 463510 h 5450084"/>
              <a:gd name="connsiteX743" fmla="*/ 4454443 w 12192000"/>
              <a:gd name="connsiteY743" fmla="*/ 460906 h 5450084"/>
              <a:gd name="connsiteX744" fmla="*/ 4458435 w 12192000"/>
              <a:gd name="connsiteY744" fmla="*/ 458301 h 5450084"/>
              <a:gd name="connsiteX745" fmla="*/ 4462427 w 12192000"/>
              <a:gd name="connsiteY745" fmla="*/ 456674 h 5450084"/>
              <a:gd name="connsiteX746" fmla="*/ 4466019 w 12192000"/>
              <a:gd name="connsiteY746" fmla="*/ 455047 h 5450084"/>
              <a:gd name="connsiteX747" fmla="*/ 4469612 w 12192000"/>
              <a:gd name="connsiteY747" fmla="*/ 454070 h 5450084"/>
              <a:gd name="connsiteX748" fmla="*/ 4472406 w 12192000"/>
              <a:gd name="connsiteY748" fmla="*/ 453419 h 5450084"/>
              <a:gd name="connsiteX749" fmla="*/ 4475201 w 12192000"/>
              <a:gd name="connsiteY749" fmla="*/ 453093 h 5450084"/>
              <a:gd name="connsiteX750" fmla="*/ 4477994 w 12192000"/>
              <a:gd name="connsiteY750" fmla="*/ 453093 h 5450084"/>
              <a:gd name="connsiteX751" fmla="*/ 4479990 w 12192000"/>
              <a:gd name="connsiteY751" fmla="*/ 453419 h 5450084"/>
              <a:gd name="connsiteX752" fmla="*/ 4482386 w 12192000"/>
              <a:gd name="connsiteY752" fmla="*/ 454396 h 5450084"/>
              <a:gd name="connsiteX753" fmla="*/ 4484382 w 12192000"/>
              <a:gd name="connsiteY753" fmla="*/ 455372 h 5450084"/>
              <a:gd name="connsiteX754" fmla="*/ 4485978 w 12192000"/>
              <a:gd name="connsiteY754" fmla="*/ 456674 h 5450084"/>
              <a:gd name="connsiteX755" fmla="*/ 4487575 w 12192000"/>
              <a:gd name="connsiteY755" fmla="*/ 458301 h 5450084"/>
              <a:gd name="connsiteX756" fmla="*/ 4488772 w 12192000"/>
              <a:gd name="connsiteY756" fmla="*/ 459928 h 5450084"/>
              <a:gd name="connsiteX757" fmla="*/ 4489970 w 12192000"/>
              <a:gd name="connsiteY757" fmla="*/ 462208 h 5450084"/>
              <a:gd name="connsiteX758" fmla="*/ 4491566 w 12192000"/>
              <a:gd name="connsiteY758" fmla="*/ 466764 h 5450084"/>
              <a:gd name="connsiteX759" fmla="*/ 4493163 w 12192000"/>
              <a:gd name="connsiteY759" fmla="*/ 472297 h 5450084"/>
              <a:gd name="connsiteX760" fmla="*/ 4493962 w 12192000"/>
              <a:gd name="connsiteY760" fmla="*/ 478157 h 5450084"/>
              <a:gd name="connsiteX761" fmla="*/ 4495158 w 12192000"/>
              <a:gd name="connsiteY761" fmla="*/ 491177 h 5450084"/>
              <a:gd name="connsiteX762" fmla="*/ 4495957 w 12192000"/>
              <a:gd name="connsiteY762" fmla="*/ 504523 h 5450084"/>
              <a:gd name="connsiteX763" fmla="*/ 4511926 w 12192000"/>
              <a:gd name="connsiteY763" fmla="*/ 514287 h 5450084"/>
              <a:gd name="connsiteX764" fmla="*/ 4519909 w 12192000"/>
              <a:gd name="connsiteY764" fmla="*/ 519170 h 5450084"/>
              <a:gd name="connsiteX765" fmla="*/ 4527491 w 12192000"/>
              <a:gd name="connsiteY765" fmla="*/ 524377 h 5450084"/>
              <a:gd name="connsiteX766" fmla="*/ 4535075 w 12192000"/>
              <a:gd name="connsiteY766" fmla="*/ 529585 h 5450084"/>
              <a:gd name="connsiteX767" fmla="*/ 4541862 w 12192000"/>
              <a:gd name="connsiteY767" fmla="*/ 535119 h 5450084"/>
              <a:gd name="connsiteX768" fmla="*/ 4548649 w 12192000"/>
              <a:gd name="connsiteY768" fmla="*/ 540653 h 5450084"/>
              <a:gd name="connsiteX769" fmla="*/ 4554235 w 12192000"/>
              <a:gd name="connsiteY769" fmla="*/ 546511 h 5450084"/>
              <a:gd name="connsiteX770" fmla="*/ 4559026 w 12192000"/>
              <a:gd name="connsiteY770" fmla="*/ 553021 h 5450084"/>
              <a:gd name="connsiteX771" fmla="*/ 4561422 w 12192000"/>
              <a:gd name="connsiteY771" fmla="*/ 556277 h 5450084"/>
              <a:gd name="connsiteX772" fmla="*/ 4563418 w 12192000"/>
              <a:gd name="connsiteY772" fmla="*/ 559531 h 5450084"/>
              <a:gd name="connsiteX773" fmla="*/ 4565015 w 12192000"/>
              <a:gd name="connsiteY773" fmla="*/ 562787 h 5450084"/>
              <a:gd name="connsiteX774" fmla="*/ 4566610 w 12192000"/>
              <a:gd name="connsiteY774" fmla="*/ 566367 h 5450084"/>
              <a:gd name="connsiteX775" fmla="*/ 4567808 w 12192000"/>
              <a:gd name="connsiteY775" fmla="*/ 569947 h 5450084"/>
              <a:gd name="connsiteX776" fmla="*/ 4569005 w 12192000"/>
              <a:gd name="connsiteY776" fmla="*/ 573853 h 5450084"/>
              <a:gd name="connsiteX777" fmla="*/ 4569404 w 12192000"/>
              <a:gd name="connsiteY777" fmla="*/ 577760 h 5450084"/>
              <a:gd name="connsiteX778" fmla="*/ 4569803 w 12192000"/>
              <a:gd name="connsiteY778" fmla="*/ 581990 h 5450084"/>
              <a:gd name="connsiteX779" fmla="*/ 4570203 w 12192000"/>
              <a:gd name="connsiteY779" fmla="*/ 586223 h 5450084"/>
              <a:gd name="connsiteX780" fmla="*/ 4569803 w 12192000"/>
              <a:gd name="connsiteY780" fmla="*/ 590453 h 5450084"/>
              <a:gd name="connsiteX781" fmla="*/ 4569404 w 12192000"/>
              <a:gd name="connsiteY781" fmla="*/ 594685 h 5450084"/>
              <a:gd name="connsiteX782" fmla="*/ 4568607 w 12192000"/>
              <a:gd name="connsiteY782" fmla="*/ 599242 h 5450084"/>
              <a:gd name="connsiteX783" fmla="*/ 4567409 w 12192000"/>
              <a:gd name="connsiteY783" fmla="*/ 604125 h 5450084"/>
              <a:gd name="connsiteX784" fmla="*/ 4565813 w 12192000"/>
              <a:gd name="connsiteY784" fmla="*/ 609332 h 5450084"/>
              <a:gd name="connsiteX785" fmla="*/ 4571002 w 12192000"/>
              <a:gd name="connsiteY785" fmla="*/ 662389 h 5450084"/>
              <a:gd name="connsiteX786" fmla="*/ 4576989 w 12192000"/>
              <a:gd name="connsiteY786" fmla="*/ 703727 h 5450084"/>
              <a:gd name="connsiteX787" fmla="*/ 4580183 w 12192000"/>
              <a:gd name="connsiteY787" fmla="*/ 724559 h 5450084"/>
              <a:gd name="connsiteX788" fmla="*/ 4582578 w 12192000"/>
              <a:gd name="connsiteY788" fmla="*/ 745391 h 5450084"/>
              <a:gd name="connsiteX789" fmla="*/ 4584972 w 12192000"/>
              <a:gd name="connsiteY789" fmla="*/ 765897 h 5450084"/>
              <a:gd name="connsiteX790" fmla="*/ 4586569 w 12192000"/>
              <a:gd name="connsiteY790" fmla="*/ 786729 h 5450084"/>
              <a:gd name="connsiteX791" fmla="*/ 4588166 w 12192000"/>
              <a:gd name="connsiteY791" fmla="*/ 807561 h 5450084"/>
              <a:gd name="connsiteX792" fmla="*/ 4589363 w 12192000"/>
              <a:gd name="connsiteY792" fmla="*/ 828392 h 5450084"/>
              <a:gd name="connsiteX793" fmla="*/ 4589762 w 12192000"/>
              <a:gd name="connsiteY793" fmla="*/ 849224 h 5450084"/>
              <a:gd name="connsiteX794" fmla="*/ 4590161 w 12192000"/>
              <a:gd name="connsiteY794" fmla="*/ 869731 h 5450084"/>
              <a:gd name="connsiteX795" fmla="*/ 4589762 w 12192000"/>
              <a:gd name="connsiteY795" fmla="*/ 890563 h 5450084"/>
              <a:gd name="connsiteX796" fmla="*/ 4588564 w 12192000"/>
              <a:gd name="connsiteY796" fmla="*/ 911394 h 5450084"/>
              <a:gd name="connsiteX797" fmla="*/ 4586968 w 12192000"/>
              <a:gd name="connsiteY797" fmla="*/ 932226 h 5450084"/>
              <a:gd name="connsiteX798" fmla="*/ 4584573 w 12192000"/>
              <a:gd name="connsiteY798" fmla="*/ 952732 h 5450084"/>
              <a:gd name="connsiteX799" fmla="*/ 4581380 w 12192000"/>
              <a:gd name="connsiteY799" fmla="*/ 973564 h 5450084"/>
              <a:gd name="connsiteX800" fmla="*/ 4576989 w 12192000"/>
              <a:gd name="connsiteY800" fmla="*/ 994397 h 5450084"/>
              <a:gd name="connsiteX801" fmla="*/ 4576589 w 12192000"/>
              <a:gd name="connsiteY801" fmla="*/ 997000 h 5450084"/>
              <a:gd name="connsiteX802" fmla="*/ 4576589 w 12192000"/>
              <a:gd name="connsiteY802" fmla="*/ 999279 h 5450084"/>
              <a:gd name="connsiteX803" fmla="*/ 4576589 w 12192000"/>
              <a:gd name="connsiteY803" fmla="*/ 1001883 h 5450084"/>
              <a:gd name="connsiteX804" fmla="*/ 4576989 w 12192000"/>
              <a:gd name="connsiteY804" fmla="*/ 1004162 h 5450084"/>
              <a:gd name="connsiteX805" fmla="*/ 4578985 w 12192000"/>
              <a:gd name="connsiteY805" fmla="*/ 1009044 h 5450084"/>
              <a:gd name="connsiteX806" fmla="*/ 4580981 w 12192000"/>
              <a:gd name="connsiteY806" fmla="*/ 1013601 h 5450084"/>
              <a:gd name="connsiteX807" fmla="*/ 4583376 w 12192000"/>
              <a:gd name="connsiteY807" fmla="*/ 1017832 h 5450084"/>
              <a:gd name="connsiteX808" fmla="*/ 4586170 w 12192000"/>
              <a:gd name="connsiteY808" fmla="*/ 1022064 h 5450084"/>
              <a:gd name="connsiteX809" fmla="*/ 4591758 w 12192000"/>
              <a:gd name="connsiteY809" fmla="*/ 1030527 h 5450084"/>
              <a:gd name="connsiteX810" fmla="*/ 4594154 w 12192000"/>
              <a:gd name="connsiteY810" fmla="*/ 1034758 h 5450084"/>
              <a:gd name="connsiteX811" fmla="*/ 4596150 w 12192000"/>
              <a:gd name="connsiteY811" fmla="*/ 1039315 h 5450084"/>
              <a:gd name="connsiteX812" fmla="*/ 4597747 w 12192000"/>
              <a:gd name="connsiteY812" fmla="*/ 1043547 h 5450084"/>
              <a:gd name="connsiteX813" fmla="*/ 4598146 w 12192000"/>
              <a:gd name="connsiteY813" fmla="*/ 1047778 h 5450084"/>
              <a:gd name="connsiteX814" fmla="*/ 4598146 w 12192000"/>
              <a:gd name="connsiteY814" fmla="*/ 1050057 h 5450084"/>
              <a:gd name="connsiteX815" fmla="*/ 4597747 w 12192000"/>
              <a:gd name="connsiteY815" fmla="*/ 1052334 h 5450084"/>
              <a:gd name="connsiteX816" fmla="*/ 4596948 w 12192000"/>
              <a:gd name="connsiteY816" fmla="*/ 1054614 h 5450084"/>
              <a:gd name="connsiteX817" fmla="*/ 4596150 w 12192000"/>
              <a:gd name="connsiteY817" fmla="*/ 1056892 h 5450084"/>
              <a:gd name="connsiteX818" fmla="*/ 4594951 w 12192000"/>
              <a:gd name="connsiteY818" fmla="*/ 1059171 h 5450084"/>
              <a:gd name="connsiteX819" fmla="*/ 4593355 w 12192000"/>
              <a:gd name="connsiteY819" fmla="*/ 1061450 h 5450084"/>
              <a:gd name="connsiteX820" fmla="*/ 4590960 w 12192000"/>
              <a:gd name="connsiteY820" fmla="*/ 1064379 h 5450084"/>
              <a:gd name="connsiteX821" fmla="*/ 4588564 w 12192000"/>
              <a:gd name="connsiteY821" fmla="*/ 1066657 h 5450084"/>
              <a:gd name="connsiteX822" fmla="*/ 4590161 w 12192000"/>
              <a:gd name="connsiteY822" fmla="*/ 1069260 h 5450084"/>
              <a:gd name="connsiteX823" fmla="*/ 4591359 w 12192000"/>
              <a:gd name="connsiteY823" fmla="*/ 1071865 h 5450084"/>
              <a:gd name="connsiteX824" fmla="*/ 4592158 w 12192000"/>
              <a:gd name="connsiteY824" fmla="*/ 1074469 h 5450084"/>
              <a:gd name="connsiteX825" fmla="*/ 4592557 w 12192000"/>
              <a:gd name="connsiteY825" fmla="*/ 1077073 h 5450084"/>
              <a:gd name="connsiteX826" fmla="*/ 4592956 w 12192000"/>
              <a:gd name="connsiteY826" fmla="*/ 1081955 h 5450084"/>
              <a:gd name="connsiteX827" fmla="*/ 4592557 w 12192000"/>
              <a:gd name="connsiteY827" fmla="*/ 1086838 h 5450084"/>
              <a:gd name="connsiteX828" fmla="*/ 4594951 w 12192000"/>
              <a:gd name="connsiteY828" fmla="*/ 1100509 h 5450084"/>
              <a:gd name="connsiteX829" fmla="*/ 4596549 w 12192000"/>
              <a:gd name="connsiteY829" fmla="*/ 1113854 h 5450084"/>
              <a:gd name="connsiteX830" fmla="*/ 4598146 w 12192000"/>
              <a:gd name="connsiteY830" fmla="*/ 1127525 h 5450084"/>
              <a:gd name="connsiteX831" fmla="*/ 4598943 w 12192000"/>
              <a:gd name="connsiteY831" fmla="*/ 1141197 h 5450084"/>
              <a:gd name="connsiteX832" fmla="*/ 4599743 w 12192000"/>
              <a:gd name="connsiteY832" fmla="*/ 1154867 h 5450084"/>
              <a:gd name="connsiteX833" fmla="*/ 4600142 w 12192000"/>
              <a:gd name="connsiteY833" fmla="*/ 1168212 h 5450084"/>
              <a:gd name="connsiteX834" fmla="*/ 4600142 w 12192000"/>
              <a:gd name="connsiteY834" fmla="*/ 1195554 h 5450084"/>
              <a:gd name="connsiteX835" fmla="*/ 4599743 w 12192000"/>
              <a:gd name="connsiteY835" fmla="*/ 1250238 h 5450084"/>
              <a:gd name="connsiteX836" fmla="*/ 4600142 w 12192000"/>
              <a:gd name="connsiteY836" fmla="*/ 1277580 h 5450084"/>
              <a:gd name="connsiteX837" fmla="*/ 4600541 w 12192000"/>
              <a:gd name="connsiteY837" fmla="*/ 1290925 h 5450084"/>
              <a:gd name="connsiteX838" fmla="*/ 4600940 w 12192000"/>
              <a:gd name="connsiteY838" fmla="*/ 1304596 h 5450084"/>
              <a:gd name="connsiteX839" fmla="*/ 4600940 w 12192000"/>
              <a:gd name="connsiteY839" fmla="*/ 1319569 h 5450084"/>
              <a:gd name="connsiteX840" fmla="*/ 4602137 w 12192000"/>
              <a:gd name="connsiteY840" fmla="*/ 1386297 h 5450084"/>
              <a:gd name="connsiteX841" fmla="*/ 4603334 w 12192000"/>
              <a:gd name="connsiteY841" fmla="*/ 1419496 h 5450084"/>
              <a:gd name="connsiteX842" fmla="*/ 4604134 w 12192000"/>
              <a:gd name="connsiteY842" fmla="*/ 1435772 h 5450084"/>
              <a:gd name="connsiteX843" fmla="*/ 4604932 w 12192000"/>
              <a:gd name="connsiteY843" fmla="*/ 1452372 h 5450084"/>
              <a:gd name="connsiteX844" fmla="*/ 4605331 w 12192000"/>
              <a:gd name="connsiteY844" fmla="*/ 1458232 h 5450084"/>
              <a:gd name="connsiteX845" fmla="*/ 4605331 w 12192000"/>
              <a:gd name="connsiteY845" fmla="*/ 1463765 h 5450084"/>
              <a:gd name="connsiteX846" fmla="*/ 4604932 w 12192000"/>
              <a:gd name="connsiteY846" fmla="*/ 1469624 h 5450084"/>
              <a:gd name="connsiteX847" fmla="*/ 4604134 w 12192000"/>
              <a:gd name="connsiteY847" fmla="*/ 1474506 h 5450084"/>
              <a:gd name="connsiteX848" fmla="*/ 4602936 w 12192000"/>
              <a:gd name="connsiteY848" fmla="*/ 1479063 h 5450084"/>
              <a:gd name="connsiteX849" fmla="*/ 4601339 w 12192000"/>
              <a:gd name="connsiteY849" fmla="*/ 1483294 h 5450084"/>
              <a:gd name="connsiteX850" fmla="*/ 4598943 w 12192000"/>
              <a:gd name="connsiteY850" fmla="*/ 1487201 h 5450084"/>
              <a:gd name="connsiteX851" fmla="*/ 4596549 w 12192000"/>
              <a:gd name="connsiteY851" fmla="*/ 1490455 h 5450084"/>
              <a:gd name="connsiteX852" fmla="*/ 4592956 w 12192000"/>
              <a:gd name="connsiteY852" fmla="*/ 1494037 h 5450084"/>
              <a:gd name="connsiteX853" fmla="*/ 4589363 w 12192000"/>
              <a:gd name="connsiteY853" fmla="*/ 1496640 h 5450084"/>
              <a:gd name="connsiteX854" fmla="*/ 4584972 w 12192000"/>
              <a:gd name="connsiteY854" fmla="*/ 1498918 h 5450084"/>
              <a:gd name="connsiteX855" fmla="*/ 4579783 w 12192000"/>
              <a:gd name="connsiteY855" fmla="*/ 1500546 h 5450084"/>
              <a:gd name="connsiteX856" fmla="*/ 4573796 w 12192000"/>
              <a:gd name="connsiteY856" fmla="*/ 1501848 h 5450084"/>
              <a:gd name="connsiteX857" fmla="*/ 4567010 w 12192000"/>
              <a:gd name="connsiteY857" fmla="*/ 1502825 h 5450084"/>
              <a:gd name="connsiteX858" fmla="*/ 4559825 w 12192000"/>
              <a:gd name="connsiteY858" fmla="*/ 1503150 h 5450084"/>
              <a:gd name="connsiteX859" fmla="*/ 4551841 w 12192000"/>
              <a:gd name="connsiteY859" fmla="*/ 1502825 h 5450084"/>
              <a:gd name="connsiteX860" fmla="*/ 4567808 w 12192000"/>
              <a:gd name="connsiteY860" fmla="*/ 1510962 h 5450084"/>
              <a:gd name="connsiteX861" fmla="*/ 4573397 w 12192000"/>
              <a:gd name="connsiteY861" fmla="*/ 1511287 h 5450084"/>
              <a:gd name="connsiteX862" fmla="*/ 4578586 w 12192000"/>
              <a:gd name="connsiteY862" fmla="*/ 1511613 h 5450084"/>
              <a:gd name="connsiteX863" fmla="*/ 4582978 w 12192000"/>
              <a:gd name="connsiteY863" fmla="*/ 1512264 h 5450084"/>
              <a:gd name="connsiteX864" fmla="*/ 4586968 w 12192000"/>
              <a:gd name="connsiteY864" fmla="*/ 1512915 h 5450084"/>
              <a:gd name="connsiteX865" fmla="*/ 4590563 w 12192000"/>
              <a:gd name="connsiteY865" fmla="*/ 1513891 h 5450084"/>
              <a:gd name="connsiteX866" fmla="*/ 4593754 w 12192000"/>
              <a:gd name="connsiteY866" fmla="*/ 1514868 h 5450084"/>
              <a:gd name="connsiteX867" fmla="*/ 4596150 w 12192000"/>
              <a:gd name="connsiteY867" fmla="*/ 1516170 h 5450084"/>
              <a:gd name="connsiteX868" fmla="*/ 4598544 w 12192000"/>
              <a:gd name="connsiteY868" fmla="*/ 1517798 h 5450084"/>
              <a:gd name="connsiteX869" fmla="*/ 4600142 w 12192000"/>
              <a:gd name="connsiteY869" fmla="*/ 1519425 h 5450084"/>
              <a:gd name="connsiteX870" fmla="*/ 4601738 w 12192000"/>
              <a:gd name="connsiteY870" fmla="*/ 1521378 h 5450084"/>
              <a:gd name="connsiteX871" fmla="*/ 4602936 w 12192000"/>
              <a:gd name="connsiteY871" fmla="*/ 1523006 h 5450084"/>
              <a:gd name="connsiteX872" fmla="*/ 4604134 w 12192000"/>
              <a:gd name="connsiteY872" fmla="*/ 1524959 h 5450084"/>
              <a:gd name="connsiteX873" fmla="*/ 4604532 w 12192000"/>
              <a:gd name="connsiteY873" fmla="*/ 1526912 h 5450084"/>
              <a:gd name="connsiteX874" fmla="*/ 4604932 w 12192000"/>
              <a:gd name="connsiteY874" fmla="*/ 1529189 h 5450084"/>
              <a:gd name="connsiteX875" fmla="*/ 4605331 w 12192000"/>
              <a:gd name="connsiteY875" fmla="*/ 1533422 h 5450084"/>
              <a:gd name="connsiteX876" fmla="*/ 4604932 w 12192000"/>
              <a:gd name="connsiteY876" fmla="*/ 1538304 h 5450084"/>
              <a:gd name="connsiteX877" fmla="*/ 4604134 w 12192000"/>
              <a:gd name="connsiteY877" fmla="*/ 1542861 h 5450084"/>
              <a:gd name="connsiteX878" fmla="*/ 4602137 w 12192000"/>
              <a:gd name="connsiteY878" fmla="*/ 1553277 h 5450084"/>
              <a:gd name="connsiteX879" fmla="*/ 4601339 w 12192000"/>
              <a:gd name="connsiteY879" fmla="*/ 1557834 h 5450084"/>
              <a:gd name="connsiteX880" fmla="*/ 4600940 w 12192000"/>
              <a:gd name="connsiteY880" fmla="*/ 1562716 h 5450084"/>
              <a:gd name="connsiteX881" fmla="*/ 4601339 w 12192000"/>
              <a:gd name="connsiteY881" fmla="*/ 1566948 h 5450084"/>
              <a:gd name="connsiteX882" fmla="*/ 4601738 w 12192000"/>
              <a:gd name="connsiteY882" fmla="*/ 1569226 h 5450084"/>
              <a:gd name="connsiteX883" fmla="*/ 4602137 w 12192000"/>
              <a:gd name="connsiteY883" fmla="*/ 1571179 h 5450084"/>
              <a:gd name="connsiteX884" fmla="*/ 4605331 w 12192000"/>
              <a:gd name="connsiteY884" fmla="*/ 1600799 h 5450084"/>
              <a:gd name="connsiteX885" fmla="*/ 4610121 w 12192000"/>
              <a:gd name="connsiteY885" fmla="*/ 1596243 h 5450084"/>
              <a:gd name="connsiteX886" fmla="*/ 4615310 w 12192000"/>
              <a:gd name="connsiteY886" fmla="*/ 1592011 h 5450084"/>
              <a:gd name="connsiteX887" fmla="*/ 4619302 w 12192000"/>
              <a:gd name="connsiteY887" fmla="*/ 1587453 h 5450084"/>
              <a:gd name="connsiteX888" fmla="*/ 4622894 w 12192000"/>
              <a:gd name="connsiteY888" fmla="*/ 1582897 h 5450084"/>
              <a:gd name="connsiteX889" fmla="*/ 4626486 w 12192000"/>
              <a:gd name="connsiteY889" fmla="*/ 1578340 h 5450084"/>
              <a:gd name="connsiteX890" fmla="*/ 4629680 w 12192000"/>
              <a:gd name="connsiteY890" fmla="*/ 1573458 h 5450084"/>
              <a:gd name="connsiteX891" fmla="*/ 4632474 w 12192000"/>
              <a:gd name="connsiteY891" fmla="*/ 1568250 h 5450084"/>
              <a:gd name="connsiteX892" fmla="*/ 4634870 w 12192000"/>
              <a:gd name="connsiteY892" fmla="*/ 1563367 h 5450084"/>
              <a:gd name="connsiteX893" fmla="*/ 4637265 w 12192000"/>
              <a:gd name="connsiteY893" fmla="*/ 1558484 h 5450084"/>
              <a:gd name="connsiteX894" fmla="*/ 4639261 w 12192000"/>
              <a:gd name="connsiteY894" fmla="*/ 1553277 h 5450084"/>
              <a:gd name="connsiteX895" fmla="*/ 4642852 w 12192000"/>
              <a:gd name="connsiteY895" fmla="*/ 1542861 h 5450084"/>
              <a:gd name="connsiteX896" fmla="*/ 4646046 w 12192000"/>
              <a:gd name="connsiteY896" fmla="*/ 1532119 h 5450084"/>
              <a:gd name="connsiteX897" fmla="*/ 4648840 w 12192000"/>
              <a:gd name="connsiteY897" fmla="*/ 1521703 h 5450084"/>
              <a:gd name="connsiteX898" fmla="*/ 4653231 w 12192000"/>
              <a:gd name="connsiteY898" fmla="*/ 1499895 h 5450084"/>
              <a:gd name="connsiteX899" fmla="*/ 4655626 w 12192000"/>
              <a:gd name="connsiteY899" fmla="*/ 1489154 h 5450084"/>
              <a:gd name="connsiteX900" fmla="*/ 4658420 w 12192000"/>
              <a:gd name="connsiteY900" fmla="*/ 1478412 h 5450084"/>
              <a:gd name="connsiteX901" fmla="*/ 4661615 w 12192000"/>
              <a:gd name="connsiteY901" fmla="*/ 1467996 h 5450084"/>
              <a:gd name="connsiteX902" fmla="*/ 4665605 w 12192000"/>
              <a:gd name="connsiteY902" fmla="*/ 1457580 h 5450084"/>
              <a:gd name="connsiteX903" fmla="*/ 4668000 w 12192000"/>
              <a:gd name="connsiteY903" fmla="*/ 1452698 h 5450084"/>
              <a:gd name="connsiteX904" fmla="*/ 4670794 w 12192000"/>
              <a:gd name="connsiteY904" fmla="*/ 1447815 h 5450084"/>
              <a:gd name="connsiteX905" fmla="*/ 4673590 w 12192000"/>
              <a:gd name="connsiteY905" fmla="*/ 1442932 h 5450084"/>
              <a:gd name="connsiteX906" fmla="*/ 4677181 w 12192000"/>
              <a:gd name="connsiteY906" fmla="*/ 1437725 h 5450084"/>
              <a:gd name="connsiteX907" fmla="*/ 4678378 w 12192000"/>
              <a:gd name="connsiteY907" fmla="*/ 1431540 h 5450084"/>
              <a:gd name="connsiteX908" fmla="*/ 4679976 w 12192000"/>
              <a:gd name="connsiteY908" fmla="*/ 1425356 h 5450084"/>
              <a:gd name="connsiteX909" fmla="*/ 4681972 w 12192000"/>
              <a:gd name="connsiteY909" fmla="*/ 1419171 h 5450084"/>
              <a:gd name="connsiteX910" fmla="*/ 4684366 w 12192000"/>
              <a:gd name="connsiteY910" fmla="*/ 1413312 h 5450084"/>
              <a:gd name="connsiteX911" fmla="*/ 4686761 w 12192000"/>
              <a:gd name="connsiteY911" fmla="*/ 1407127 h 5450084"/>
              <a:gd name="connsiteX912" fmla="*/ 4689555 w 12192000"/>
              <a:gd name="connsiteY912" fmla="*/ 1401595 h 5450084"/>
              <a:gd name="connsiteX913" fmla="*/ 4692749 w 12192000"/>
              <a:gd name="connsiteY913" fmla="*/ 1396061 h 5450084"/>
              <a:gd name="connsiteX914" fmla="*/ 4695943 w 12192000"/>
              <a:gd name="connsiteY914" fmla="*/ 1390528 h 5450084"/>
              <a:gd name="connsiteX915" fmla="*/ 4699535 w 12192000"/>
              <a:gd name="connsiteY915" fmla="*/ 1384994 h 5450084"/>
              <a:gd name="connsiteX916" fmla="*/ 4703128 w 12192000"/>
              <a:gd name="connsiteY916" fmla="*/ 1379461 h 5450084"/>
              <a:gd name="connsiteX917" fmla="*/ 4711909 w 12192000"/>
              <a:gd name="connsiteY917" fmla="*/ 1369045 h 5450084"/>
              <a:gd name="connsiteX918" fmla="*/ 4720692 w 12192000"/>
              <a:gd name="connsiteY918" fmla="*/ 1358955 h 5450084"/>
              <a:gd name="connsiteX919" fmla="*/ 4730271 w 12192000"/>
              <a:gd name="connsiteY919" fmla="*/ 1348863 h 5450084"/>
              <a:gd name="connsiteX920" fmla="*/ 4735460 w 12192000"/>
              <a:gd name="connsiteY920" fmla="*/ 1346585 h 5450084"/>
              <a:gd name="connsiteX921" fmla="*/ 4740251 w 12192000"/>
              <a:gd name="connsiteY921" fmla="*/ 1344633 h 5450084"/>
              <a:gd name="connsiteX922" fmla="*/ 4745838 w 12192000"/>
              <a:gd name="connsiteY922" fmla="*/ 1343005 h 5450084"/>
              <a:gd name="connsiteX923" fmla="*/ 4751029 w 12192000"/>
              <a:gd name="connsiteY923" fmla="*/ 1341703 h 5450084"/>
              <a:gd name="connsiteX924" fmla="*/ 4756217 w 12192000"/>
              <a:gd name="connsiteY924" fmla="*/ 1340726 h 5450084"/>
              <a:gd name="connsiteX925" fmla="*/ 4761007 w 12192000"/>
              <a:gd name="connsiteY925" fmla="*/ 1339749 h 5450084"/>
              <a:gd name="connsiteX926" fmla="*/ 4766196 w 12192000"/>
              <a:gd name="connsiteY926" fmla="*/ 1339099 h 5450084"/>
              <a:gd name="connsiteX927" fmla="*/ 4771386 w 12192000"/>
              <a:gd name="connsiteY927" fmla="*/ 1338773 h 5450084"/>
              <a:gd name="connsiteX928" fmla="*/ 4781765 w 12192000"/>
              <a:gd name="connsiteY928" fmla="*/ 1338448 h 5450084"/>
              <a:gd name="connsiteX929" fmla="*/ 4791744 w 12192000"/>
              <a:gd name="connsiteY929" fmla="*/ 1338773 h 5450084"/>
              <a:gd name="connsiteX930" fmla="*/ 4801722 w 12192000"/>
              <a:gd name="connsiteY930" fmla="*/ 1339749 h 5450084"/>
              <a:gd name="connsiteX931" fmla="*/ 4812102 w 12192000"/>
              <a:gd name="connsiteY931" fmla="*/ 1340726 h 5450084"/>
              <a:gd name="connsiteX932" fmla="*/ 4822080 w 12192000"/>
              <a:gd name="connsiteY932" fmla="*/ 1342354 h 5450084"/>
              <a:gd name="connsiteX933" fmla="*/ 4832459 w 12192000"/>
              <a:gd name="connsiteY933" fmla="*/ 1344307 h 5450084"/>
              <a:gd name="connsiteX934" fmla="*/ 4852818 w 12192000"/>
              <a:gd name="connsiteY934" fmla="*/ 1347887 h 5450084"/>
              <a:gd name="connsiteX935" fmla="*/ 4862796 w 12192000"/>
              <a:gd name="connsiteY935" fmla="*/ 1349515 h 5450084"/>
              <a:gd name="connsiteX936" fmla="*/ 4873175 w 12192000"/>
              <a:gd name="connsiteY936" fmla="*/ 1350817 h 5450084"/>
              <a:gd name="connsiteX937" fmla="*/ 4883154 w 12192000"/>
              <a:gd name="connsiteY937" fmla="*/ 1351793 h 5450084"/>
              <a:gd name="connsiteX938" fmla="*/ 4893533 w 12192000"/>
              <a:gd name="connsiteY938" fmla="*/ 1352119 h 5450084"/>
              <a:gd name="connsiteX939" fmla="*/ 4903911 w 12192000"/>
              <a:gd name="connsiteY939" fmla="*/ 1351142 h 5450084"/>
              <a:gd name="connsiteX940" fmla="*/ 4914688 w 12192000"/>
              <a:gd name="connsiteY940" fmla="*/ 1350492 h 5450084"/>
              <a:gd name="connsiteX941" fmla="*/ 4925466 w 12192000"/>
              <a:gd name="connsiteY941" fmla="*/ 1350492 h 5450084"/>
              <a:gd name="connsiteX942" fmla="*/ 4936245 w 12192000"/>
              <a:gd name="connsiteY942" fmla="*/ 1350817 h 5450084"/>
              <a:gd name="connsiteX943" fmla="*/ 4947820 w 12192000"/>
              <a:gd name="connsiteY943" fmla="*/ 1351793 h 5450084"/>
              <a:gd name="connsiteX944" fmla="*/ 4958996 w 12192000"/>
              <a:gd name="connsiteY944" fmla="*/ 1353096 h 5450084"/>
              <a:gd name="connsiteX945" fmla="*/ 4969774 w 12192000"/>
              <a:gd name="connsiteY945" fmla="*/ 1354722 h 5450084"/>
              <a:gd name="connsiteX946" fmla="*/ 4981350 w 12192000"/>
              <a:gd name="connsiteY946" fmla="*/ 1357002 h 5450084"/>
              <a:gd name="connsiteX947" fmla="*/ 4992528 w 12192000"/>
              <a:gd name="connsiteY947" fmla="*/ 1359931 h 5450084"/>
              <a:gd name="connsiteX948" fmla="*/ 5004103 w 12192000"/>
              <a:gd name="connsiteY948" fmla="*/ 1362860 h 5450084"/>
              <a:gd name="connsiteX949" fmla="*/ 5014882 w 12192000"/>
              <a:gd name="connsiteY949" fmla="*/ 1366115 h 5450084"/>
              <a:gd name="connsiteX950" fmla="*/ 5025659 w 12192000"/>
              <a:gd name="connsiteY950" fmla="*/ 1369695 h 5450084"/>
              <a:gd name="connsiteX951" fmla="*/ 5036835 w 12192000"/>
              <a:gd name="connsiteY951" fmla="*/ 1373601 h 5450084"/>
              <a:gd name="connsiteX952" fmla="*/ 5047613 w 12192000"/>
              <a:gd name="connsiteY952" fmla="*/ 1377833 h 5450084"/>
              <a:gd name="connsiteX953" fmla="*/ 5057991 w 12192000"/>
              <a:gd name="connsiteY953" fmla="*/ 1382390 h 5450084"/>
              <a:gd name="connsiteX954" fmla="*/ 5067971 w 12192000"/>
              <a:gd name="connsiteY954" fmla="*/ 1387924 h 5450084"/>
              <a:gd name="connsiteX955" fmla="*/ 5078351 w 12192000"/>
              <a:gd name="connsiteY955" fmla="*/ 1393132 h 5450084"/>
              <a:gd name="connsiteX956" fmla="*/ 5088328 w 12192000"/>
              <a:gd name="connsiteY956" fmla="*/ 1398340 h 5450084"/>
              <a:gd name="connsiteX957" fmla="*/ 5097910 w 12192000"/>
              <a:gd name="connsiteY957" fmla="*/ 1404198 h 5450084"/>
              <a:gd name="connsiteX958" fmla="*/ 5107089 w 12192000"/>
              <a:gd name="connsiteY958" fmla="*/ 1410057 h 5450084"/>
              <a:gd name="connsiteX959" fmla="*/ 5116270 w 12192000"/>
              <a:gd name="connsiteY959" fmla="*/ 1416567 h 5450084"/>
              <a:gd name="connsiteX960" fmla="*/ 5124655 w 12192000"/>
              <a:gd name="connsiteY960" fmla="*/ 1423078 h 5450084"/>
              <a:gd name="connsiteX961" fmla="*/ 5132636 w 12192000"/>
              <a:gd name="connsiteY961" fmla="*/ 1429588 h 5450084"/>
              <a:gd name="connsiteX962" fmla="*/ 5140620 w 12192000"/>
              <a:gd name="connsiteY962" fmla="*/ 1436423 h 5450084"/>
              <a:gd name="connsiteX963" fmla="*/ 5147804 w 12192000"/>
              <a:gd name="connsiteY963" fmla="*/ 1443909 h 5450084"/>
              <a:gd name="connsiteX964" fmla="*/ 5154590 w 12192000"/>
              <a:gd name="connsiteY964" fmla="*/ 1451071 h 5450084"/>
              <a:gd name="connsiteX965" fmla="*/ 5160978 w 12192000"/>
              <a:gd name="connsiteY965" fmla="*/ 1458232 h 5450084"/>
              <a:gd name="connsiteX966" fmla="*/ 5166965 w 12192000"/>
              <a:gd name="connsiteY966" fmla="*/ 1466044 h 5450084"/>
              <a:gd name="connsiteX967" fmla="*/ 5172154 w 12192000"/>
              <a:gd name="connsiteY967" fmla="*/ 1473530 h 5450084"/>
              <a:gd name="connsiteX968" fmla="*/ 5176546 w 12192000"/>
              <a:gd name="connsiteY968" fmla="*/ 1481342 h 5450084"/>
              <a:gd name="connsiteX969" fmla="*/ 5180537 w 12192000"/>
              <a:gd name="connsiteY969" fmla="*/ 1489154 h 5450084"/>
              <a:gd name="connsiteX970" fmla="*/ 5184130 w 12192000"/>
              <a:gd name="connsiteY970" fmla="*/ 1497291 h 5450084"/>
              <a:gd name="connsiteX971" fmla="*/ 5186524 w 12192000"/>
              <a:gd name="connsiteY971" fmla="*/ 1499895 h 5450084"/>
              <a:gd name="connsiteX972" fmla="*/ 5188122 w 12192000"/>
              <a:gd name="connsiteY972" fmla="*/ 1502825 h 5450084"/>
              <a:gd name="connsiteX973" fmla="*/ 5188521 w 12192000"/>
              <a:gd name="connsiteY973" fmla="*/ 1505754 h 5450084"/>
              <a:gd name="connsiteX974" fmla="*/ 5188122 w 12192000"/>
              <a:gd name="connsiteY974" fmla="*/ 1509010 h 5450084"/>
              <a:gd name="connsiteX975" fmla="*/ 5191713 w 12192000"/>
              <a:gd name="connsiteY975" fmla="*/ 1513240 h 5450084"/>
              <a:gd name="connsiteX976" fmla="*/ 5194908 w 12192000"/>
              <a:gd name="connsiteY976" fmla="*/ 1518123 h 5450084"/>
              <a:gd name="connsiteX977" fmla="*/ 5197302 w 12192000"/>
              <a:gd name="connsiteY977" fmla="*/ 1523006 h 5450084"/>
              <a:gd name="connsiteX978" fmla="*/ 5199298 w 12192000"/>
              <a:gd name="connsiteY978" fmla="*/ 1528213 h 5450084"/>
              <a:gd name="connsiteX979" fmla="*/ 5200895 w 12192000"/>
              <a:gd name="connsiteY979" fmla="*/ 1533422 h 5450084"/>
              <a:gd name="connsiteX980" fmla="*/ 5201693 w 12192000"/>
              <a:gd name="connsiteY980" fmla="*/ 1538629 h 5450084"/>
              <a:gd name="connsiteX981" fmla="*/ 5203292 w 12192000"/>
              <a:gd name="connsiteY981" fmla="*/ 1550347 h 5450084"/>
              <a:gd name="connsiteX982" fmla="*/ 5204887 w 12192000"/>
              <a:gd name="connsiteY982" fmla="*/ 1562065 h 5450084"/>
              <a:gd name="connsiteX983" fmla="*/ 5205685 w 12192000"/>
              <a:gd name="connsiteY983" fmla="*/ 1568575 h 5450084"/>
              <a:gd name="connsiteX984" fmla="*/ 5206882 w 12192000"/>
              <a:gd name="connsiteY984" fmla="*/ 1575410 h 5450084"/>
              <a:gd name="connsiteX985" fmla="*/ 5208478 w 12192000"/>
              <a:gd name="connsiteY985" fmla="*/ 1581920 h 5450084"/>
              <a:gd name="connsiteX986" fmla="*/ 5210475 w 12192000"/>
              <a:gd name="connsiteY986" fmla="*/ 1588757 h 5450084"/>
              <a:gd name="connsiteX987" fmla="*/ 5213269 w 12192000"/>
              <a:gd name="connsiteY987" fmla="*/ 1595592 h 5450084"/>
              <a:gd name="connsiteX988" fmla="*/ 5216462 w 12192000"/>
              <a:gd name="connsiteY988" fmla="*/ 1603403 h 5450084"/>
              <a:gd name="connsiteX989" fmla="*/ 5221253 w 12192000"/>
              <a:gd name="connsiteY989" fmla="*/ 1586477 h 5450084"/>
              <a:gd name="connsiteX990" fmla="*/ 5225644 w 12192000"/>
              <a:gd name="connsiteY990" fmla="*/ 1569877 h 5450084"/>
              <a:gd name="connsiteX991" fmla="*/ 5234425 w 12192000"/>
              <a:gd name="connsiteY991" fmla="*/ 1537653 h 5450084"/>
              <a:gd name="connsiteX992" fmla="*/ 5242409 w 12192000"/>
              <a:gd name="connsiteY992" fmla="*/ 1506405 h 5450084"/>
              <a:gd name="connsiteX993" fmla="*/ 5249993 w 12192000"/>
              <a:gd name="connsiteY993" fmla="*/ 1476134 h 5450084"/>
              <a:gd name="connsiteX994" fmla="*/ 5253985 w 12192000"/>
              <a:gd name="connsiteY994" fmla="*/ 1461161 h 5450084"/>
              <a:gd name="connsiteX995" fmla="*/ 5258376 w 12192000"/>
              <a:gd name="connsiteY995" fmla="*/ 1446513 h 5450084"/>
              <a:gd name="connsiteX996" fmla="*/ 5263166 w 12192000"/>
              <a:gd name="connsiteY996" fmla="*/ 1431866 h 5450084"/>
              <a:gd name="connsiteX997" fmla="*/ 5268354 w 12192000"/>
              <a:gd name="connsiteY997" fmla="*/ 1417544 h 5450084"/>
              <a:gd name="connsiteX998" fmla="*/ 5273545 w 12192000"/>
              <a:gd name="connsiteY998" fmla="*/ 1403547 h 5450084"/>
              <a:gd name="connsiteX999" fmla="*/ 5279133 w 12192000"/>
              <a:gd name="connsiteY999" fmla="*/ 1389551 h 5450084"/>
              <a:gd name="connsiteX1000" fmla="*/ 5285520 w 12192000"/>
              <a:gd name="connsiteY1000" fmla="*/ 1375555 h 5450084"/>
              <a:gd name="connsiteX1001" fmla="*/ 5292306 w 12192000"/>
              <a:gd name="connsiteY1001" fmla="*/ 1362209 h 5450084"/>
              <a:gd name="connsiteX1002" fmla="*/ 5383316 w 12192000"/>
              <a:gd name="connsiteY1002" fmla="*/ 1066331 h 5450084"/>
              <a:gd name="connsiteX1003" fmla="*/ 5382918 w 12192000"/>
              <a:gd name="connsiteY1003" fmla="*/ 1066331 h 5450084"/>
              <a:gd name="connsiteX1004" fmla="*/ 5384515 w 12192000"/>
              <a:gd name="connsiteY1004" fmla="*/ 1055590 h 5450084"/>
              <a:gd name="connsiteX1005" fmla="*/ 5386110 w 12192000"/>
              <a:gd name="connsiteY1005" fmla="*/ 1044848 h 5450084"/>
              <a:gd name="connsiteX1006" fmla="*/ 5390502 w 12192000"/>
              <a:gd name="connsiteY1006" fmla="*/ 1023691 h 5450084"/>
              <a:gd name="connsiteX1007" fmla="*/ 5395690 w 12192000"/>
              <a:gd name="connsiteY1007" fmla="*/ 1002533 h 5450084"/>
              <a:gd name="connsiteX1008" fmla="*/ 5401679 w 12192000"/>
              <a:gd name="connsiteY1008" fmla="*/ 982027 h 5450084"/>
              <a:gd name="connsiteX1009" fmla="*/ 5408065 w 12192000"/>
              <a:gd name="connsiteY1009" fmla="*/ 961521 h 5450084"/>
              <a:gd name="connsiteX1010" fmla="*/ 5415250 w 12192000"/>
              <a:gd name="connsiteY1010" fmla="*/ 941014 h 5450084"/>
              <a:gd name="connsiteX1011" fmla="*/ 5423233 w 12192000"/>
              <a:gd name="connsiteY1011" fmla="*/ 920834 h 5450084"/>
              <a:gd name="connsiteX1012" fmla="*/ 5432015 w 12192000"/>
              <a:gd name="connsiteY1012" fmla="*/ 900978 h 5450084"/>
              <a:gd name="connsiteX1013" fmla="*/ 5440797 w 12192000"/>
              <a:gd name="connsiteY1013" fmla="*/ 881124 h 5450084"/>
              <a:gd name="connsiteX1014" fmla="*/ 5449979 w 12192000"/>
              <a:gd name="connsiteY1014" fmla="*/ 861268 h 5450084"/>
              <a:gd name="connsiteX1015" fmla="*/ 5459958 w 12192000"/>
              <a:gd name="connsiteY1015" fmla="*/ 841413 h 5450084"/>
              <a:gd name="connsiteX1016" fmla="*/ 5469938 w 12192000"/>
              <a:gd name="connsiteY1016" fmla="*/ 821883 h 5450084"/>
              <a:gd name="connsiteX1017" fmla="*/ 5490693 w 12192000"/>
              <a:gd name="connsiteY1017" fmla="*/ 782498 h 5450084"/>
              <a:gd name="connsiteX1018" fmla="*/ 5512249 w 12192000"/>
              <a:gd name="connsiteY1018" fmla="*/ 743763 h 5450084"/>
              <a:gd name="connsiteX1019" fmla="*/ 5514246 w 12192000"/>
              <a:gd name="connsiteY1019" fmla="*/ 740183 h 5450084"/>
              <a:gd name="connsiteX1020" fmla="*/ 5516640 w 12192000"/>
              <a:gd name="connsiteY1020" fmla="*/ 736603 h 5450084"/>
              <a:gd name="connsiteX1021" fmla="*/ 5519034 w 12192000"/>
              <a:gd name="connsiteY1021" fmla="*/ 734324 h 5450084"/>
              <a:gd name="connsiteX1022" fmla="*/ 5521030 w 12192000"/>
              <a:gd name="connsiteY1022" fmla="*/ 732370 h 5450084"/>
              <a:gd name="connsiteX1023" fmla="*/ 5523427 w 12192000"/>
              <a:gd name="connsiteY1023" fmla="*/ 730744 h 5450084"/>
              <a:gd name="connsiteX1024" fmla="*/ 5526620 w 12192000"/>
              <a:gd name="connsiteY1024" fmla="*/ 729767 h 5450084"/>
              <a:gd name="connsiteX1025" fmla="*/ 5529015 w 12192000"/>
              <a:gd name="connsiteY1025" fmla="*/ 729116 h 5450084"/>
              <a:gd name="connsiteX1026" fmla="*/ 5531410 w 12192000"/>
              <a:gd name="connsiteY1026" fmla="*/ 728791 h 5450084"/>
              <a:gd name="connsiteX1027" fmla="*/ 5533805 w 12192000"/>
              <a:gd name="connsiteY1027" fmla="*/ 728465 h 5450084"/>
              <a:gd name="connsiteX1028" fmla="*/ 5536599 w 12192000"/>
              <a:gd name="connsiteY1028" fmla="*/ 728465 h 5450084"/>
              <a:gd name="connsiteX1029" fmla="*/ 5541788 w 12192000"/>
              <a:gd name="connsiteY1029" fmla="*/ 729116 h 5450084"/>
              <a:gd name="connsiteX1030" fmla="*/ 5547776 w 12192000"/>
              <a:gd name="connsiteY1030" fmla="*/ 729767 h 5450084"/>
              <a:gd name="connsiteX1031" fmla="*/ 5553364 w 12192000"/>
              <a:gd name="connsiteY1031" fmla="*/ 730093 h 5450084"/>
              <a:gd name="connsiteX1032" fmla="*/ 5579710 w 12192000"/>
              <a:gd name="connsiteY1032" fmla="*/ 729767 h 5450084"/>
              <a:gd name="connsiteX1033" fmla="*/ 5605656 w 12192000"/>
              <a:gd name="connsiteY1033" fmla="*/ 729116 h 5450084"/>
              <a:gd name="connsiteX1034" fmla="*/ 5657548 w 12192000"/>
              <a:gd name="connsiteY1034" fmla="*/ 727814 h 5450084"/>
              <a:gd name="connsiteX1035" fmla="*/ 5680702 w 12192000"/>
              <a:gd name="connsiteY1035" fmla="*/ 726186 h 5450084"/>
              <a:gd name="connsiteX1036" fmla="*/ 5692675 w 12192000"/>
              <a:gd name="connsiteY1036" fmla="*/ 725210 h 5450084"/>
              <a:gd name="connsiteX1037" fmla="*/ 5704250 w 12192000"/>
              <a:gd name="connsiteY1037" fmla="*/ 724234 h 5450084"/>
              <a:gd name="connsiteX1038" fmla="*/ 5715827 w 12192000"/>
              <a:gd name="connsiteY1038" fmla="*/ 723908 h 5450084"/>
              <a:gd name="connsiteX1039" fmla="*/ 5727403 w 12192000"/>
              <a:gd name="connsiteY1039" fmla="*/ 723908 h 5450084"/>
              <a:gd name="connsiteX1040" fmla="*/ 5738180 w 12192000"/>
              <a:gd name="connsiteY1040" fmla="*/ 724234 h 5450084"/>
              <a:gd name="connsiteX1041" fmla="*/ 5748958 w 12192000"/>
              <a:gd name="connsiteY1041" fmla="*/ 725535 h 5450084"/>
              <a:gd name="connsiteX1042" fmla="*/ 5754548 w 12192000"/>
              <a:gd name="connsiteY1042" fmla="*/ 726186 h 5450084"/>
              <a:gd name="connsiteX1043" fmla="*/ 5759736 w 12192000"/>
              <a:gd name="connsiteY1043" fmla="*/ 727488 h 5450084"/>
              <a:gd name="connsiteX1044" fmla="*/ 5764924 w 12192000"/>
              <a:gd name="connsiteY1044" fmla="*/ 728791 h 5450084"/>
              <a:gd name="connsiteX1045" fmla="*/ 5769715 w 12192000"/>
              <a:gd name="connsiteY1045" fmla="*/ 730093 h 5450084"/>
              <a:gd name="connsiteX1046" fmla="*/ 5774904 w 12192000"/>
              <a:gd name="connsiteY1046" fmla="*/ 732045 h 5450084"/>
              <a:gd name="connsiteX1047" fmla="*/ 5779695 w 12192000"/>
              <a:gd name="connsiteY1047" fmla="*/ 733998 h 5450084"/>
              <a:gd name="connsiteX1048" fmla="*/ 5784086 w 12192000"/>
              <a:gd name="connsiteY1048" fmla="*/ 736277 h 5450084"/>
              <a:gd name="connsiteX1049" fmla="*/ 5788876 w 12192000"/>
              <a:gd name="connsiteY1049" fmla="*/ 738880 h 5450084"/>
              <a:gd name="connsiteX1050" fmla="*/ 5793266 w 12192000"/>
              <a:gd name="connsiteY1050" fmla="*/ 742136 h 5450084"/>
              <a:gd name="connsiteX1051" fmla="*/ 5797657 w 12192000"/>
              <a:gd name="connsiteY1051" fmla="*/ 745391 h 5450084"/>
              <a:gd name="connsiteX1052" fmla="*/ 5801648 w 12192000"/>
              <a:gd name="connsiteY1052" fmla="*/ 748971 h 5450084"/>
              <a:gd name="connsiteX1053" fmla="*/ 5805642 w 12192000"/>
              <a:gd name="connsiteY1053" fmla="*/ 752877 h 5450084"/>
              <a:gd name="connsiteX1054" fmla="*/ 5809631 w 12192000"/>
              <a:gd name="connsiteY1054" fmla="*/ 757109 h 5450084"/>
              <a:gd name="connsiteX1055" fmla="*/ 5813226 w 12192000"/>
              <a:gd name="connsiteY1055" fmla="*/ 761991 h 5450084"/>
              <a:gd name="connsiteX1056" fmla="*/ 5816817 w 12192000"/>
              <a:gd name="connsiteY1056" fmla="*/ 767524 h 5450084"/>
              <a:gd name="connsiteX1057" fmla="*/ 5820409 w 12192000"/>
              <a:gd name="connsiteY1057" fmla="*/ 772732 h 5450084"/>
              <a:gd name="connsiteX1058" fmla="*/ 5823603 w 12192000"/>
              <a:gd name="connsiteY1058" fmla="*/ 772732 h 5450084"/>
              <a:gd name="connsiteX1059" fmla="*/ 5827195 w 12192000"/>
              <a:gd name="connsiteY1059" fmla="*/ 772082 h 5450084"/>
              <a:gd name="connsiteX1060" fmla="*/ 5830389 w 12192000"/>
              <a:gd name="connsiteY1060" fmla="*/ 771431 h 5450084"/>
              <a:gd name="connsiteX1061" fmla="*/ 5833982 w 12192000"/>
              <a:gd name="connsiteY1061" fmla="*/ 770453 h 5450084"/>
              <a:gd name="connsiteX1062" fmla="*/ 5840369 w 12192000"/>
              <a:gd name="connsiteY1062" fmla="*/ 768176 h 5450084"/>
              <a:gd name="connsiteX1063" fmla="*/ 5846755 w 12192000"/>
              <a:gd name="connsiteY1063" fmla="*/ 765246 h 5450084"/>
              <a:gd name="connsiteX1064" fmla="*/ 5853543 w 12192000"/>
              <a:gd name="connsiteY1064" fmla="*/ 761991 h 5450084"/>
              <a:gd name="connsiteX1065" fmla="*/ 5859529 w 12192000"/>
              <a:gd name="connsiteY1065" fmla="*/ 758736 h 5450084"/>
              <a:gd name="connsiteX1066" fmla="*/ 5865914 w 12192000"/>
              <a:gd name="connsiteY1066" fmla="*/ 755481 h 5450084"/>
              <a:gd name="connsiteX1067" fmla="*/ 5872304 w 12192000"/>
              <a:gd name="connsiteY1067" fmla="*/ 752552 h 5450084"/>
              <a:gd name="connsiteX1068" fmla="*/ 5878689 w 12192000"/>
              <a:gd name="connsiteY1068" fmla="*/ 749948 h 5450084"/>
              <a:gd name="connsiteX1069" fmla="*/ 5885474 w 12192000"/>
              <a:gd name="connsiteY1069" fmla="*/ 747669 h 5450084"/>
              <a:gd name="connsiteX1070" fmla="*/ 5889068 w 12192000"/>
              <a:gd name="connsiteY1070" fmla="*/ 747018 h 5450084"/>
              <a:gd name="connsiteX1071" fmla="*/ 5892261 w 12192000"/>
              <a:gd name="connsiteY1071" fmla="*/ 746367 h 5450084"/>
              <a:gd name="connsiteX1072" fmla="*/ 5895853 w 12192000"/>
              <a:gd name="connsiteY1072" fmla="*/ 746042 h 5450084"/>
              <a:gd name="connsiteX1073" fmla="*/ 5899047 w 12192000"/>
              <a:gd name="connsiteY1073" fmla="*/ 745717 h 5450084"/>
              <a:gd name="connsiteX1074" fmla="*/ 5902639 w 12192000"/>
              <a:gd name="connsiteY1074" fmla="*/ 746042 h 5450084"/>
              <a:gd name="connsiteX1075" fmla="*/ 5906232 w 12192000"/>
              <a:gd name="connsiteY1075" fmla="*/ 746367 h 5450084"/>
              <a:gd name="connsiteX1076" fmla="*/ 5909826 w 12192000"/>
              <a:gd name="connsiteY1076" fmla="*/ 747018 h 5450084"/>
              <a:gd name="connsiteX1077" fmla="*/ 5913817 w 12192000"/>
              <a:gd name="connsiteY1077" fmla="*/ 747994 h 5450084"/>
              <a:gd name="connsiteX1078" fmla="*/ 5917807 w 12192000"/>
              <a:gd name="connsiteY1078" fmla="*/ 749296 h 5450084"/>
              <a:gd name="connsiteX1079" fmla="*/ 5921799 w 12192000"/>
              <a:gd name="connsiteY1079" fmla="*/ 751250 h 5450084"/>
              <a:gd name="connsiteX1080" fmla="*/ 5925790 w 12192000"/>
              <a:gd name="connsiteY1080" fmla="*/ 753203 h 5450084"/>
              <a:gd name="connsiteX1081" fmla="*/ 5929783 w 12192000"/>
              <a:gd name="connsiteY1081" fmla="*/ 755806 h 5450084"/>
              <a:gd name="connsiteX1082" fmla="*/ 5935372 w 12192000"/>
              <a:gd name="connsiteY1082" fmla="*/ 752552 h 5450084"/>
              <a:gd name="connsiteX1083" fmla="*/ 5941358 w 12192000"/>
              <a:gd name="connsiteY1083" fmla="*/ 749296 h 5450084"/>
              <a:gd name="connsiteX1084" fmla="*/ 5944153 w 12192000"/>
              <a:gd name="connsiteY1084" fmla="*/ 747669 h 5450084"/>
              <a:gd name="connsiteX1085" fmla="*/ 5946549 w 12192000"/>
              <a:gd name="connsiteY1085" fmla="*/ 745717 h 5450084"/>
              <a:gd name="connsiteX1086" fmla="*/ 5948544 w 12192000"/>
              <a:gd name="connsiteY1086" fmla="*/ 743763 h 5450084"/>
              <a:gd name="connsiteX1087" fmla="*/ 5949742 w 12192000"/>
              <a:gd name="connsiteY1087" fmla="*/ 741810 h 5450084"/>
              <a:gd name="connsiteX1088" fmla="*/ 5960918 w 12192000"/>
              <a:gd name="connsiteY1088" fmla="*/ 720001 h 5450084"/>
              <a:gd name="connsiteX1089" fmla="*/ 5970897 w 12192000"/>
              <a:gd name="connsiteY1089" fmla="*/ 701123 h 5450084"/>
              <a:gd name="connsiteX1090" fmla="*/ 5979679 w 12192000"/>
              <a:gd name="connsiteY1090" fmla="*/ 684522 h 5450084"/>
              <a:gd name="connsiteX1091" fmla="*/ 5988461 w 12192000"/>
              <a:gd name="connsiteY1091" fmla="*/ 670852 h 5450084"/>
              <a:gd name="connsiteX1092" fmla="*/ 5992454 w 12192000"/>
              <a:gd name="connsiteY1092" fmla="*/ 664667 h 5450084"/>
              <a:gd name="connsiteX1093" fmla="*/ 5996444 w 12192000"/>
              <a:gd name="connsiteY1093" fmla="*/ 659133 h 5450084"/>
              <a:gd name="connsiteX1094" fmla="*/ 6000436 w 12192000"/>
              <a:gd name="connsiteY1094" fmla="*/ 653600 h 5450084"/>
              <a:gd name="connsiteX1095" fmla="*/ 6004828 w 12192000"/>
              <a:gd name="connsiteY1095" fmla="*/ 649044 h 5450084"/>
              <a:gd name="connsiteX1096" fmla="*/ 6009220 w 12192000"/>
              <a:gd name="connsiteY1096" fmla="*/ 644812 h 5450084"/>
              <a:gd name="connsiteX1097" fmla="*/ 6013609 w 12192000"/>
              <a:gd name="connsiteY1097" fmla="*/ 641231 h 5450084"/>
              <a:gd name="connsiteX1098" fmla="*/ 6018798 w 12192000"/>
              <a:gd name="connsiteY1098" fmla="*/ 637977 h 5450084"/>
              <a:gd name="connsiteX1099" fmla="*/ 6023587 w 12192000"/>
              <a:gd name="connsiteY1099" fmla="*/ 635048 h 5450084"/>
              <a:gd name="connsiteX1100" fmla="*/ 6028779 w 12192000"/>
              <a:gd name="connsiteY1100" fmla="*/ 632443 h 5450084"/>
              <a:gd name="connsiteX1101" fmla="*/ 6033967 w 12192000"/>
              <a:gd name="connsiteY1101" fmla="*/ 629839 h 5450084"/>
              <a:gd name="connsiteX1102" fmla="*/ 6039954 w 12192000"/>
              <a:gd name="connsiteY1102" fmla="*/ 627886 h 5450084"/>
              <a:gd name="connsiteX1103" fmla="*/ 6045943 w 12192000"/>
              <a:gd name="connsiteY1103" fmla="*/ 626584 h 5450084"/>
              <a:gd name="connsiteX1104" fmla="*/ 6053127 w 12192000"/>
              <a:gd name="connsiteY1104" fmla="*/ 625281 h 5450084"/>
              <a:gd name="connsiteX1105" fmla="*/ 6060312 w 12192000"/>
              <a:gd name="connsiteY1105" fmla="*/ 624305 h 5450084"/>
              <a:gd name="connsiteX1106" fmla="*/ 6067896 w 12192000"/>
              <a:gd name="connsiteY1106" fmla="*/ 623329 h 5450084"/>
              <a:gd name="connsiteX1107" fmla="*/ 6075881 w 12192000"/>
              <a:gd name="connsiteY1107" fmla="*/ 623004 h 5450084"/>
              <a:gd name="connsiteX1108" fmla="*/ 6085061 w 12192000"/>
              <a:gd name="connsiteY1108" fmla="*/ 622678 h 5450084"/>
              <a:gd name="connsiteX1109" fmla="*/ 6094241 w 12192000"/>
              <a:gd name="connsiteY1109" fmla="*/ 622352 h 5450084"/>
              <a:gd name="connsiteX1110" fmla="*/ 6095684 w 12192000"/>
              <a:gd name="connsiteY1110" fmla="*/ 622374 h 5450084"/>
              <a:gd name="connsiteX1111" fmla="*/ 6095684 w 12192000"/>
              <a:gd name="connsiteY1111" fmla="*/ 92219 h 5450084"/>
              <a:gd name="connsiteX1112" fmla="*/ 6096399 w 12192000"/>
              <a:gd name="connsiteY1112" fmla="*/ 90815 h 5450084"/>
              <a:gd name="connsiteX1113" fmla="*/ 6103186 w 12192000"/>
              <a:gd name="connsiteY1113" fmla="*/ 78446 h 5450084"/>
              <a:gd name="connsiteX1114" fmla="*/ 6108775 w 12192000"/>
              <a:gd name="connsiteY1114" fmla="*/ 65751 h 5450084"/>
              <a:gd name="connsiteX1115" fmla="*/ 6113963 w 12192000"/>
              <a:gd name="connsiteY1115" fmla="*/ 53057 h 5450084"/>
              <a:gd name="connsiteX1116" fmla="*/ 6116359 w 12192000"/>
              <a:gd name="connsiteY1116" fmla="*/ 46872 h 5450084"/>
              <a:gd name="connsiteX1117" fmla="*/ 6118354 w 12192000"/>
              <a:gd name="connsiteY1117" fmla="*/ 40037 h 5450084"/>
              <a:gd name="connsiteX1118" fmla="*/ 6119951 w 12192000"/>
              <a:gd name="connsiteY1118" fmla="*/ 33852 h 5450084"/>
              <a:gd name="connsiteX1119" fmla="*/ 6121149 w 12192000"/>
              <a:gd name="connsiteY1119" fmla="*/ 27342 h 5450084"/>
              <a:gd name="connsiteX1120" fmla="*/ 6122346 w 12192000"/>
              <a:gd name="connsiteY1120" fmla="*/ 20507 h 5450084"/>
              <a:gd name="connsiteX1121" fmla="*/ 6123144 w 12192000"/>
              <a:gd name="connsiteY1121" fmla="*/ 13997 h 5450084"/>
              <a:gd name="connsiteX1122" fmla="*/ 6123144 w 12192000"/>
              <a:gd name="connsiteY1122" fmla="*/ 12369 h 5450084"/>
              <a:gd name="connsiteX1123" fmla="*/ 6123944 w 12192000"/>
              <a:gd name="connsiteY1123" fmla="*/ 10742 h 5450084"/>
              <a:gd name="connsiteX1124" fmla="*/ 6125141 w 12192000"/>
              <a:gd name="connsiteY1124" fmla="*/ 9439 h 5450084"/>
              <a:gd name="connsiteX1125" fmla="*/ 6126338 w 12192000"/>
              <a:gd name="connsiteY1125" fmla="*/ 7813 h 5450084"/>
              <a:gd name="connsiteX1126" fmla="*/ 6129531 w 12192000"/>
              <a:gd name="connsiteY1126" fmla="*/ 5209 h 5450084"/>
              <a:gd name="connsiteX1127" fmla="*/ 6133123 w 12192000"/>
              <a:gd name="connsiteY1127" fmla="*/ 3255 h 5450084"/>
              <a:gd name="connsiteX1128" fmla="*/ 6135918 w 12192000"/>
              <a:gd name="connsiteY1128" fmla="*/ 2279 h 5450084"/>
              <a:gd name="connsiteX1129" fmla="*/ 6139910 w 12192000"/>
              <a:gd name="connsiteY1129" fmla="*/ 1303 h 5450084"/>
              <a:gd name="connsiteX1130" fmla="*/ 6145099 w 12192000"/>
              <a:gd name="connsiteY1130" fmla="*/ 651 h 5450084"/>
              <a:gd name="connsiteX1131" fmla="*/ 6150688 w 12192000"/>
              <a:gd name="connsiteY1131" fmla="*/ 326 h 5450084"/>
              <a:gd name="connsiteX1132" fmla="*/ 6165457 w 12192000"/>
              <a:gd name="connsiteY1132" fmla="*/ 0 h 5450084"/>
              <a:gd name="connsiteX1133" fmla="*/ 6183419 w 12192000"/>
              <a:gd name="connsiteY1133" fmla="*/ 326 h 5450084"/>
              <a:gd name="connsiteX1134" fmla="*/ 6203777 w 12192000"/>
              <a:gd name="connsiteY1134" fmla="*/ 977 h 5450084"/>
              <a:gd name="connsiteX1135" fmla="*/ 6225732 w 12192000"/>
              <a:gd name="connsiteY1135" fmla="*/ 2279 h 5450084"/>
              <a:gd name="connsiteX1136" fmla="*/ 6249283 w 12192000"/>
              <a:gd name="connsiteY1136" fmla="*/ 4233 h 5450084"/>
              <a:gd name="connsiteX1137" fmla="*/ 6273232 w 12192000"/>
              <a:gd name="connsiteY1137" fmla="*/ 6185 h 5450084"/>
              <a:gd name="connsiteX1138" fmla="*/ 6296785 w 12192000"/>
              <a:gd name="connsiteY1138" fmla="*/ 8789 h 5450084"/>
              <a:gd name="connsiteX1139" fmla="*/ 6319937 w 12192000"/>
              <a:gd name="connsiteY1139" fmla="*/ 11719 h 5450084"/>
              <a:gd name="connsiteX1140" fmla="*/ 6342290 w 12192000"/>
              <a:gd name="connsiteY1140" fmla="*/ 14973 h 5450084"/>
              <a:gd name="connsiteX1141" fmla="*/ 6361849 w 12192000"/>
              <a:gd name="connsiteY1141" fmla="*/ 17902 h 5450084"/>
              <a:gd name="connsiteX1142" fmla="*/ 6379413 w 12192000"/>
              <a:gd name="connsiteY1142" fmla="*/ 21158 h 5450084"/>
              <a:gd name="connsiteX1143" fmla="*/ 6386598 w 12192000"/>
              <a:gd name="connsiteY1143" fmla="*/ 22785 h 5450084"/>
              <a:gd name="connsiteX1144" fmla="*/ 6393384 w 12192000"/>
              <a:gd name="connsiteY1144" fmla="*/ 24412 h 5450084"/>
              <a:gd name="connsiteX1145" fmla="*/ 6399372 w 12192000"/>
              <a:gd name="connsiteY1145" fmla="*/ 26041 h 5450084"/>
              <a:gd name="connsiteX1146" fmla="*/ 6403762 w 12192000"/>
              <a:gd name="connsiteY1146" fmla="*/ 27668 h 5450084"/>
              <a:gd name="connsiteX1147" fmla="*/ 6407354 w 12192000"/>
              <a:gd name="connsiteY1147" fmla="*/ 29295 h 5450084"/>
              <a:gd name="connsiteX1148" fmla="*/ 6409751 w 12192000"/>
              <a:gd name="connsiteY1148" fmla="*/ 30597 h 5450084"/>
              <a:gd name="connsiteX1149" fmla="*/ 6412944 w 12192000"/>
              <a:gd name="connsiteY1149" fmla="*/ 34178 h 5450084"/>
              <a:gd name="connsiteX1150" fmla="*/ 6415338 w 12192000"/>
              <a:gd name="connsiteY1150" fmla="*/ 37758 h 5450084"/>
              <a:gd name="connsiteX1151" fmla="*/ 6418133 w 12192000"/>
              <a:gd name="connsiteY1151" fmla="*/ 41990 h 5450084"/>
              <a:gd name="connsiteX1152" fmla="*/ 6420128 w 12192000"/>
              <a:gd name="connsiteY1152" fmla="*/ 46221 h 5450084"/>
              <a:gd name="connsiteX1153" fmla="*/ 6424120 w 12192000"/>
              <a:gd name="connsiteY1153" fmla="*/ 54359 h 5450084"/>
              <a:gd name="connsiteX1154" fmla="*/ 6428511 w 12192000"/>
              <a:gd name="connsiteY1154" fmla="*/ 62822 h 5450084"/>
              <a:gd name="connsiteX1155" fmla="*/ 6432104 w 12192000"/>
              <a:gd name="connsiteY1155" fmla="*/ 66402 h 5450084"/>
              <a:gd name="connsiteX1156" fmla="*/ 6435297 w 12192000"/>
              <a:gd name="connsiteY1156" fmla="*/ 69983 h 5450084"/>
              <a:gd name="connsiteX1157" fmla="*/ 6438490 w 12192000"/>
              <a:gd name="connsiteY1157" fmla="*/ 72261 h 5450084"/>
              <a:gd name="connsiteX1158" fmla="*/ 6441284 w 12192000"/>
              <a:gd name="connsiteY1158" fmla="*/ 74540 h 5450084"/>
              <a:gd name="connsiteX1159" fmla="*/ 6444079 w 12192000"/>
              <a:gd name="connsiteY1159" fmla="*/ 75841 h 5450084"/>
              <a:gd name="connsiteX1160" fmla="*/ 6446873 w 12192000"/>
              <a:gd name="connsiteY1160" fmla="*/ 77143 h 5450084"/>
              <a:gd name="connsiteX1161" fmla="*/ 6449268 w 12192000"/>
              <a:gd name="connsiteY1161" fmla="*/ 77795 h 5450084"/>
              <a:gd name="connsiteX1162" fmla="*/ 6452063 w 12192000"/>
              <a:gd name="connsiteY1162" fmla="*/ 78120 h 5450084"/>
              <a:gd name="connsiteX1163" fmla="*/ 6454458 w 12192000"/>
              <a:gd name="connsiteY1163" fmla="*/ 77795 h 5450084"/>
              <a:gd name="connsiteX1164" fmla="*/ 6456453 w 12192000"/>
              <a:gd name="connsiteY1164" fmla="*/ 77470 h 5450084"/>
              <a:gd name="connsiteX1165" fmla="*/ 6458848 w 12192000"/>
              <a:gd name="connsiteY1165" fmla="*/ 76818 h 5450084"/>
              <a:gd name="connsiteX1166" fmla="*/ 6460844 w 12192000"/>
              <a:gd name="connsiteY1166" fmla="*/ 75841 h 5450084"/>
              <a:gd name="connsiteX1167" fmla="*/ 6465634 w 12192000"/>
              <a:gd name="connsiteY1167" fmla="*/ 73237 h 5450084"/>
              <a:gd name="connsiteX1168" fmla="*/ 6469626 w 12192000"/>
              <a:gd name="connsiteY1168" fmla="*/ 69983 h 5450084"/>
              <a:gd name="connsiteX1169" fmla="*/ 6478008 w 12192000"/>
              <a:gd name="connsiteY1169" fmla="*/ 62170 h 5450084"/>
              <a:gd name="connsiteX1170" fmla="*/ 6482399 w 12192000"/>
              <a:gd name="connsiteY1170" fmla="*/ 58590 h 5450084"/>
              <a:gd name="connsiteX1171" fmla="*/ 6486790 w 12192000"/>
              <a:gd name="connsiteY1171" fmla="*/ 55335 h 5450084"/>
              <a:gd name="connsiteX1172" fmla="*/ 6489186 w 12192000"/>
              <a:gd name="connsiteY1172" fmla="*/ 54033 h 5450084"/>
              <a:gd name="connsiteX1173" fmla="*/ 6491580 w 12192000"/>
              <a:gd name="connsiteY1173" fmla="*/ 52731 h 5450084"/>
              <a:gd name="connsiteX1174" fmla="*/ 6493975 w 12192000"/>
              <a:gd name="connsiteY1174" fmla="*/ 51754 h 5450084"/>
              <a:gd name="connsiteX1175" fmla="*/ 6497169 w 12192000"/>
              <a:gd name="connsiteY1175" fmla="*/ 51104 h 5450084"/>
              <a:gd name="connsiteX1176" fmla="*/ 6499963 w 12192000"/>
              <a:gd name="connsiteY1176" fmla="*/ 50778 h 5450084"/>
              <a:gd name="connsiteX1177" fmla="*/ 6502756 w 12192000"/>
              <a:gd name="connsiteY1177" fmla="*/ 50778 h 5450084"/>
              <a:gd name="connsiteX1178" fmla="*/ 6505951 w 12192000"/>
              <a:gd name="connsiteY1178" fmla="*/ 51104 h 5450084"/>
              <a:gd name="connsiteX1179" fmla="*/ 6509144 w 12192000"/>
              <a:gd name="connsiteY1179" fmla="*/ 51754 h 5450084"/>
              <a:gd name="connsiteX1180" fmla="*/ 6505951 w 12192000"/>
              <a:gd name="connsiteY1180" fmla="*/ 56963 h 5450084"/>
              <a:gd name="connsiteX1181" fmla="*/ 6503954 w 12192000"/>
              <a:gd name="connsiteY1181" fmla="*/ 62170 h 5450084"/>
              <a:gd name="connsiteX1182" fmla="*/ 6502756 w 12192000"/>
              <a:gd name="connsiteY1182" fmla="*/ 66727 h 5450084"/>
              <a:gd name="connsiteX1183" fmla="*/ 6502357 w 12192000"/>
              <a:gd name="connsiteY1183" fmla="*/ 71285 h 5450084"/>
              <a:gd name="connsiteX1184" fmla="*/ 6502756 w 12192000"/>
              <a:gd name="connsiteY1184" fmla="*/ 75190 h 5450084"/>
              <a:gd name="connsiteX1185" fmla="*/ 6503954 w 12192000"/>
              <a:gd name="connsiteY1185" fmla="*/ 79096 h 5450084"/>
              <a:gd name="connsiteX1186" fmla="*/ 6505550 w 12192000"/>
              <a:gd name="connsiteY1186" fmla="*/ 82351 h 5450084"/>
              <a:gd name="connsiteX1187" fmla="*/ 6507947 w 12192000"/>
              <a:gd name="connsiteY1187" fmla="*/ 85606 h 5450084"/>
              <a:gd name="connsiteX1188" fmla="*/ 6510741 w 12192000"/>
              <a:gd name="connsiteY1188" fmla="*/ 88861 h 5450084"/>
              <a:gd name="connsiteX1189" fmla="*/ 6513933 w 12192000"/>
              <a:gd name="connsiteY1189" fmla="*/ 91791 h 5450084"/>
              <a:gd name="connsiteX1190" fmla="*/ 6517526 w 12192000"/>
              <a:gd name="connsiteY1190" fmla="*/ 94720 h 5450084"/>
              <a:gd name="connsiteX1191" fmla="*/ 6521517 w 12192000"/>
              <a:gd name="connsiteY1191" fmla="*/ 97324 h 5450084"/>
              <a:gd name="connsiteX1192" fmla="*/ 6530300 w 12192000"/>
              <a:gd name="connsiteY1192" fmla="*/ 102207 h 5450084"/>
              <a:gd name="connsiteX1193" fmla="*/ 6539480 w 12192000"/>
              <a:gd name="connsiteY1193" fmla="*/ 107089 h 5450084"/>
              <a:gd name="connsiteX1194" fmla="*/ 6549062 w 12192000"/>
              <a:gd name="connsiteY1194" fmla="*/ 111972 h 5450084"/>
              <a:gd name="connsiteX1195" fmla="*/ 6557843 w 12192000"/>
              <a:gd name="connsiteY1195" fmla="*/ 116854 h 5450084"/>
              <a:gd name="connsiteX1196" fmla="*/ 6562233 w 12192000"/>
              <a:gd name="connsiteY1196" fmla="*/ 119458 h 5450084"/>
              <a:gd name="connsiteX1197" fmla="*/ 6566225 w 12192000"/>
              <a:gd name="connsiteY1197" fmla="*/ 122713 h 5450084"/>
              <a:gd name="connsiteX1198" fmla="*/ 6569818 w 12192000"/>
              <a:gd name="connsiteY1198" fmla="*/ 125642 h 5450084"/>
              <a:gd name="connsiteX1199" fmla="*/ 6573011 w 12192000"/>
              <a:gd name="connsiteY1199" fmla="*/ 128572 h 5450084"/>
              <a:gd name="connsiteX1200" fmla="*/ 6575406 w 12192000"/>
              <a:gd name="connsiteY1200" fmla="*/ 132152 h 5450084"/>
              <a:gd name="connsiteX1201" fmla="*/ 6577801 w 12192000"/>
              <a:gd name="connsiteY1201" fmla="*/ 135734 h 5450084"/>
              <a:gd name="connsiteX1202" fmla="*/ 6579398 w 12192000"/>
              <a:gd name="connsiteY1202" fmla="*/ 139314 h 5450084"/>
              <a:gd name="connsiteX1203" fmla="*/ 6580196 w 12192000"/>
              <a:gd name="connsiteY1203" fmla="*/ 143545 h 5450084"/>
              <a:gd name="connsiteX1204" fmla="*/ 6580595 w 12192000"/>
              <a:gd name="connsiteY1204" fmla="*/ 148102 h 5450084"/>
              <a:gd name="connsiteX1205" fmla="*/ 6580196 w 12192000"/>
              <a:gd name="connsiteY1205" fmla="*/ 152984 h 5450084"/>
              <a:gd name="connsiteX1206" fmla="*/ 6578999 w 12192000"/>
              <a:gd name="connsiteY1206" fmla="*/ 158193 h 5450084"/>
              <a:gd name="connsiteX1207" fmla="*/ 6576604 w 12192000"/>
              <a:gd name="connsiteY1207" fmla="*/ 163401 h 5450084"/>
              <a:gd name="connsiteX1208" fmla="*/ 6581792 w 12192000"/>
              <a:gd name="connsiteY1208" fmla="*/ 183906 h 5450084"/>
              <a:gd name="connsiteX1209" fmla="*/ 6585785 w 12192000"/>
              <a:gd name="connsiteY1209" fmla="*/ 204088 h 5450084"/>
              <a:gd name="connsiteX1210" fmla="*/ 6589777 w 12192000"/>
              <a:gd name="connsiteY1210" fmla="*/ 223943 h 5450084"/>
              <a:gd name="connsiteX1211" fmla="*/ 6592969 w 12192000"/>
              <a:gd name="connsiteY1211" fmla="*/ 244450 h 5450084"/>
              <a:gd name="connsiteX1212" fmla="*/ 6595365 w 12192000"/>
              <a:gd name="connsiteY1212" fmla="*/ 264630 h 5450084"/>
              <a:gd name="connsiteX1213" fmla="*/ 6596163 w 12192000"/>
              <a:gd name="connsiteY1213" fmla="*/ 274721 h 5450084"/>
              <a:gd name="connsiteX1214" fmla="*/ 6596562 w 12192000"/>
              <a:gd name="connsiteY1214" fmla="*/ 285136 h 5450084"/>
              <a:gd name="connsiteX1215" fmla="*/ 6596961 w 12192000"/>
              <a:gd name="connsiteY1215" fmla="*/ 295228 h 5450084"/>
              <a:gd name="connsiteX1216" fmla="*/ 6596961 w 12192000"/>
              <a:gd name="connsiteY1216" fmla="*/ 305643 h 5450084"/>
              <a:gd name="connsiteX1217" fmla="*/ 6596562 w 12192000"/>
              <a:gd name="connsiteY1217" fmla="*/ 316058 h 5450084"/>
              <a:gd name="connsiteX1218" fmla="*/ 6596163 w 12192000"/>
              <a:gd name="connsiteY1218" fmla="*/ 326150 h 5450084"/>
              <a:gd name="connsiteX1219" fmla="*/ 6599356 w 12192000"/>
              <a:gd name="connsiteY1219" fmla="*/ 347307 h 5450084"/>
              <a:gd name="connsiteX1220" fmla="*/ 6602151 w 12192000"/>
              <a:gd name="connsiteY1220" fmla="*/ 368465 h 5450084"/>
              <a:gd name="connsiteX1221" fmla="*/ 6604546 w 12192000"/>
              <a:gd name="connsiteY1221" fmla="*/ 389296 h 5450084"/>
              <a:gd name="connsiteX1222" fmla="*/ 6606143 w 12192000"/>
              <a:gd name="connsiteY1222" fmla="*/ 410453 h 5450084"/>
              <a:gd name="connsiteX1223" fmla="*/ 6607739 w 12192000"/>
              <a:gd name="connsiteY1223" fmla="*/ 431610 h 5450084"/>
              <a:gd name="connsiteX1224" fmla="*/ 6608937 w 12192000"/>
              <a:gd name="connsiteY1224" fmla="*/ 452768 h 5450084"/>
              <a:gd name="connsiteX1225" fmla="*/ 6609336 w 12192000"/>
              <a:gd name="connsiteY1225" fmla="*/ 473925 h 5450084"/>
              <a:gd name="connsiteX1226" fmla="*/ 6610134 w 12192000"/>
              <a:gd name="connsiteY1226" fmla="*/ 494757 h 5450084"/>
              <a:gd name="connsiteX1227" fmla="*/ 6610932 w 12192000"/>
              <a:gd name="connsiteY1227" fmla="*/ 537072 h 5450084"/>
              <a:gd name="connsiteX1228" fmla="*/ 6611332 w 12192000"/>
              <a:gd name="connsiteY1228" fmla="*/ 579712 h 5450084"/>
              <a:gd name="connsiteX1229" fmla="*/ 6612130 w 12192000"/>
              <a:gd name="connsiteY1229" fmla="*/ 621701 h 5450084"/>
              <a:gd name="connsiteX1230" fmla="*/ 6612929 w 12192000"/>
              <a:gd name="connsiteY1230" fmla="*/ 642859 h 5450084"/>
              <a:gd name="connsiteX1231" fmla="*/ 6614126 w 12192000"/>
              <a:gd name="connsiteY1231" fmla="*/ 664342 h 5450084"/>
              <a:gd name="connsiteX1232" fmla="*/ 6630891 w 12192000"/>
              <a:gd name="connsiteY1232" fmla="*/ 1097253 h 5450084"/>
              <a:gd name="connsiteX1233" fmla="*/ 6648854 w 12192000"/>
              <a:gd name="connsiteY1233" fmla="*/ 1097579 h 5450084"/>
              <a:gd name="connsiteX1234" fmla="*/ 6656837 w 12192000"/>
              <a:gd name="connsiteY1234" fmla="*/ 1068936 h 5450084"/>
              <a:gd name="connsiteX1235" fmla="*/ 6664821 w 12192000"/>
              <a:gd name="connsiteY1235" fmla="*/ 1039967 h 5450084"/>
              <a:gd name="connsiteX1236" fmla="*/ 6672005 w 12192000"/>
              <a:gd name="connsiteY1236" fmla="*/ 1011322 h 5450084"/>
              <a:gd name="connsiteX1237" fmla="*/ 6679190 w 12192000"/>
              <a:gd name="connsiteY1237" fmla="*/ 982354 h 5450084"/>
              <a:gd name="connsiteX1238" fmla="*/ 6707532 w 12192000"/>
              <a:gd name="connsiteY1238" fmla="*/ 866802 h 5450084"/>
              <a:gd name="connsiteX1239" fmla="*/ 6714717 w 12192000"/>
              <a:gd name="connsiteY1239" fmla="*/ 837833 h 5450084"/>
              <a:gd name="connsiteX1240" fmla="*/ 6721903 w 12192000"/>
              <a:gd name="connsiteY1240" fmla="*/ 809188 h 5450084"/>
              <a:gd name="connsiteX1241" fmla="*/ 6730285 w 12192000"/>
              <a:gd name="connsiteY1241" fmla="*/ 780219 h 5450084"/>
              <a:gd name="connsiteX1242" fmla="*/ 6738269 w 12192000"/>
              <a:gd name="connsiteY1242" fmla="*/ 751576 h 5450084"/>
              <a:gd name="connsiteX1243" fmla="*/ 6746651 w 12192000"/>
              <a:gd name="connsiteY1243" fmla="*/ 723257 h 5450084"/>
              <a:gd name="connsiteX1244" fmla="*/ 6756231 w 12192000"/>
              <a:gd name="connsiteY1244" fmla="*/ 694613 h 5450084"/>
              <a:gd name="connsiteX1245" fmla="*/ 6766211 w 12192000"/>
              <a:gd name="connsiteY1245" fmla="*/ 666295 h 5450084"/>
              <a:gd name="connsiteX1246" fmla="*/ 6776589 w 12192000"/>
              <a:gd name="connsiteY1246" fmla="*/ 637977 h 5450084"/>
              <a:gd name="connsiteX1247" fmla="*/ 6775391 w 12192000"/>
              <a:gd name="connsiteY1247" fmla="*/ 625933 h 5450084"/>
              <a:gd name="connsiteX1248" fmla="*/ 6774992 w 12192000"/>
              <a:gd name="connsiteY1248" fmla="*/ 614541 h 5450084"/>
              <a:gd name="connsiteX1249" fmla="*/ 6775391 w 12192000"/>
              <a:gd name="connsiteY1249" fmla="*/ 602497 h 5450084"/>
              <a:gd name="connsiteX1250" fmla="*/ 6776988 w 12192000"/>
              <a:gd name="connsiteY1250" fmla="*/ 591105 h 5450084"/>
              <a:gd name="connsiteX1251" fmla="*/ 6778984 w 12192000"/>
              <a:gd name="connsiteY1251" fmla="*/ 579712 h 5450084"/>
              <a:gd name="connsiteX1252" fmla="*/ 6781779 w 12192000"/>
              <a:gd name="connsiteY1252" fmla="*/ 567994 h 5450084"/>
              <a:gd name="connsiteX1253" fmla="*/ 6785770 w 12192000"/>
              <a:gd name="connsiteY1253" fmla="*/ 556602 h 5450084"/>
              <a:gd name="connsiteX1254" fmla="*/ 6791358 w 12192000"/>
              <a:gd name="connsiteY1254" fmla="*/ 545209 h 5450084"/>
              <a:gd name="connsiteX1255" fmla="*/ 6790959 w 12192000"/>
              <a:gd name="connsiteY1255" fmla="*/ 540978 h 5450084"/>
              <a:gd name="connsiteX1256" fmla="*/ 6790959 w 12192000"/>
              <a:gd name="connsiteY1256" fmla="*/ 536746 h 5450084"/>
              <a:gd name="connsiteX1257" fmla="*/ 6791358 w 12192000"/>
              <a:gd name="connsiteY1257" fmla="*/ 532840 h 5450084"/>
              <a:gd name="connsiteX1258" fmla="*/ 6791757 w 12192000"/>
              <a:gd name="connsiteY1258" fmla="*/ 528609 h 5450084"/>
              <a:gd name="connsiteX1259" fmla="*/ 6792955 w 12192000"/>
              <a:gd name="connsiteY1259" fmla="*/ 524703 h 5450084"/>
              <a:gd name="connsiteX1260" fmla="*/ 6794152 w 12192000"/>
              <a:gd name="connsiteY1260" fmla="*/ 520797 h 5450084"/>
              <a:gd name="connsiteX1261" fmla="*/ 6795749 w 12192000"/>
              <a:gd name="connsiteY1261" fmla="*/ 516891 h 5450084"/>
              <a:gd name="connsiteX1262" fmla="*/ 6797347 w 12192000"/>
              <a:gd name="connsiteY1262" fmla="*/ 513311 h 5450084"/>
              <a:gd name="connsiteX1263" fmla="*/ 6801338 w 12192000"/>
              <a:gd name="connsiteY1263" fmla="*/ 506149 h 5450084"/>
              <a:gd name="connsiteX1264" fmla="*/ 6806127 w 12192000"/>
              <a:gd name="connsiteY1264" fmla="*/ 499314 h 5450084"/>
              <a:gd name="connsiteX1265" fmla="*/ 6811317 w 12192000"/>
              <a:gd name="connsiteY1265" fmla="*/ 492153 h 5450084"/>
              <a:gd name="connsiteX1266" fmla="*/ 6816507 w 12192000"/>
              <a:gd name="connsiteY1266" fmla="*/ 485318 h 5450084"/>
              <a:gd name="connsiteX1267" fmla="*/ 6822494 w 12192000"/>
              <a:gd name="connsiteY1267" fmla="*/ 478482 h 5450084"/>
              <a:gd name="connsiteX1268" fmla="*/ 6827683 w 12192000"/>
              <a:gd name="connsiteY1268" fmla="*/ 471321 h 5450084"/>
              <a:gd name="connsiteX1269" fmla="*/ 6832472 w 12192000"/>
              <a:gd name="connsiteY1269" fmla="*/ 464161 h 5450084"/>
              <a:gd name="connsiteX1270" fmla="*/ 6836864 w 12192000"/>
              <a:gd name="connsiteY1270" fmla="*/ 456674 h 5450084"/>
              <a:gd name="connsiteX1271" fmla="*/ 6840057 w 12192000"/>
              <a:gd name="connsiteY1271" fmla="*/ 449188 h 5450084"/>
              <a:gd name="connsiteX1272" fmla="*/ 6841655 w 12192000"/>
              <a:gd name="connsiteY1272" fmla="*/ 445282 h 5450084"/>
              <a:gd name="connsiteX1273" fmla="*/ 6842852 w 12192000"/>
              <a:gd name="connsiteY1273" fmla="*/ 441050 h 5450084"/>
              <a:gd name="connsiteX1274" fmla="*/ 6843650 w 12192000"/>
              <a:gd name="connsiteY1274" fmla="*/ 436819 h 5450084"/>
              <a:gd name="connsiteX1275" fmla="*/ 6844448 w 12192000"/>
              <a:gd name="connsiteY1275" fmla="*/ 432913 h 5450084"/>
              <a:gd name="connsiteX1276" fmla="*/ 6844448 w 12192000"/>
              <a:gd name="connsiteY1276" fmla="*/ 428356 h 5450084"/>
              <a:gd name="connsiteX1277" fmla="*/ 6844448 w 12192000"/>
              <a:gd name="connsiteY1277" fmla="*/ 424124 h 5450084"/>
              <a:gd name="connsiteX1278" fmla="*/ 6844448 w 12192000"/>
              <a:gd name="connsiteY1278" fmla="*/ 420218 h 5450084"/>
              <a:gd name="connsiteX1279" fmla="*/ 6845247 w 12192000"/>
              <a:gd name="connsiteY1279" fmla="*/ 416963 h 5450084"/>
              <a:gd name="connsiteX1280" fmla="*/ 6846843 w 12192000"/>
              <a:gd name="connsiteY1280" fmla="*/ 414033 h 5450084"/>
              <a:gd name="connsiteX1281" fmla="*/ 6848839 w 12192000"/>
              <a:gd name="connsiteY1281" fmla="*/ 412081 h 5450084"/>
              <a:gd name="connsiteX1282" fmla="*/ 6851633 w 12192000"/>
              <a:gd name="connsiteY1282" fmla="*/ 410453 h 5450084"/>
              <a:gd name="connsiteX1283" fmla="*/ 6854827 w 12192000"/>
              <a:gd name="connsiteY1283" fmla="*/ 409802 h 5450084"/>
              <a:gd name="connsiteX1284" fmla="*/ 6858020 w 12192000"/>
              <a:gd name="connsiteY1284" fmla="*/ 409151 h 5450084"/>
              <a:gd name="connsiteX1285" fmla="*/ 6862012 w 12192000"/>
              <a:gd name="connsiteY1285" fmla="*/ 408826 h 5450084"/>
              <a:gd name="connsiteX1286" fmla="*/ 6866003 w 12192000"/>
              <a:gd name="connsiteY1286" fmla="*/ 409151 h 5450084"/>
              <a:gd name="connsiteX1287" fmla="*/ 6869995 w 12192000"/>
              <a:gd name="connsiteY1287" fmla="*/ 409151 h 5450084"/>
              <a:gd name="connsiteX1288" fmla="*/ 6878378 w 12192000"/>
              <a:gd name="connsiteY1288" fmla="*/ 410128 h 5450084"/>
              <a:gd name="connsiteX1289" fmla="*/ 6887160 w 12192000"/>
              <a:gd name="connsiteY1289" fmla="*/ 411104 h 5450084"/>
              <a:gd name="connsiteX1290" fmla="*/ 6894744 w 12192000"/>
              <a:gd name="connsiteY1290" fmla="*/ 411756 h 5450084"/>
              <a:gd name="connsiteX1291" fmla="*/ 6945438 w 12192000"/>
              <a:gd name="connsiteY1291" fmla="*/ 412081 h 5450084"/>
              <a:gd name="connsiteX1292" fmla="*/ 6996533 w 12192000"/>
              <a:gd name="connsiteY1292" fmla="*/ 412406 h 5450084"/>
              <a:gd name="connsiteX1293" fmla="*/ 7098721 w 12192000"/>
              <a:gd name="connsiteY1293" fmla="*/ 412732 h 5450084"/>
              <a:gd name="connsiteX1294" fmla="*/ 7096325 w 12192000"/>
              <a:gd name="connsiteY1294" fmla="*/ 403618 h 5450084"/>
              <a:gd name="connsiteX1295" fmla="*/ 7095926 w 12192000"/>
              <a:gd name="connsiteY1295" fmla="*/ 399712 h 5450084"/>
              <a:gd name="connsiteX1296" fmla="*/ 7095527 w 12192000"/>
              <a:gd name="connsiteY1296" fmla="*/ 396132 h 5450084"/>
              <a:gd name="connsiteX1297" fmla="*/ 7095527 w 12192000"/>
              <a:gd name="connsiteY1297" fmla="*/ 393202 h 5450084"/>
              <a:gd name="connsiteX1298" fmla="*/ 7095527 w 12192000"/>
              <a:gd name="connsiteY1298" fmla="*/ 390273 h 5450084"/>
              <a:gd name="connsiteX1299" fmla="*/ 7096325 w 12192000"/>
              <a:gd name="connsiteY1299" fmla="*/ 387668 h 5450084"/>
              <a:gd name="connsiteX1300" fmla="*/ 7097124 w 12192000"/>
              <a:gd name="connsiteY1300" fmla="*/ 385390 h 5450084"/>
              <a:gd name="connsiteX1301" fmla="*/ 7097922 w 12192000"/>
              <a:gd name="connsiteY1301" fmla="*/ 383763 h 5450084"/>
              <a:gd name="connsiteX1302" fmla="*/ 7099519 w 12192000"/>
              <a:gd name="connsiteY1302" fmla="*/ 382135 h 5450084"/>
              <a:gd name="connsiteX1303" fmla="*/ 7100717 w 12192000"/>
              <a:gd name="connsiteY1303" fmla="*/ 380833 h 5450084"/>
              <a:gd name="connsiteX1304" fmla="*/ 7102313 w 12192000"/>
              <a:gd name="connsiteY1304" fmla="*/ 379856 h 5450084"/>
              <a:gd name="connsiteX1305" fmla="*/ 7104310 w 12192000"/>
              <a:gd name="connsiteY1305" fmla="*/ 379205 h 5450084"/>
              <a:gd name="connsiteX1306" fmla="*/ 7106305 w 12192000"/>
              <a:gd name="connsiteY1306" fmla="*/ 378554 h 5450084"/>
              <a:gd name="connsiteX1307" fmla="*/ 7108302 w 12192000"/>
              <a:gd name="connsiteY1307" fmla="*/ 378229 h 5450084"/>
              <a:gd name="connsiteX1308" fmla="*/ 7110696 w 12192000"/>
              <a:gd name="connsiteY1308" fmla="*/ 377904 h 5450084"/>
              <a:gd name="connsiteX1309" fmla="*/ 7115885 w 12192000"/>
              <a:gd name="connsiteY1309" fmla="*/ 377904 h 5450084"/>
              <a:gd name="connsiteX1310" fmla="*/ 7121473 w 12192000"/>
              <a:gd name="connsiteY1310" fmla="*/ 378554 h 5450084"/>
              <a:gd name="connsiteX1311" fmla="*/ 7127063 w 12192000"/>
              <a:gd name="connsiteY1311" fmla="*/ 379531 h 5450084"/>
              <a:gd name="connsiteX1312" fmla="*/ 7132650 w 12192000"/>
              <a:gd name="connsiteY1312" fmla="*/ 380508 h 5450084"/>
              <a:gd name="connsiteX1313" fmla="*/ 7144227 w 12192000"/>
              <a:gd name="connsiteY1313" fmla="*/ 382461 h 5450084"/>
              <a:gd name="connsiteX1314" fmla="*/ 7149815 w 12192000"/>
              <a:gd name="connsiteY1314" fmla="*/ 383111 h 5450084"/>
              <a:gd name="connsiteX1315" fmla="*/ 7155004 w 12192000"/>
              <a:gd name="connsiteY1315" fmla="*/ 383437 h 5450084"/>
              <a:gd name="connsiteX1316" fmla="*/ 7168976 w 12192000"/>
              <a:gd name="connsiteY1316" fmla="*/ 382786 h 5450084"/>
              <a:gd name="connsiteX1317" fmla="*/ 7183346 w 12192000"/>
              <a:gd name="connsiteY1317" fmla="*/ 381484 h 5450084"/>
              <a:gd name="connsiteX1318" fmla="*/ 7197715 w 12192000"/>
              <a:gd name="connsiteY1318" fmla="*/ 379531 h 5450084"/>
              <a:gd name="connsiteX1319" fmla="*/ 7211686 w 12192000"/>
              <a:gd name="connsiteY1319" fmla="*/ 377252 h 5450084"/>
              <a:gd name="connsiteX1320" fmla="*/ 7240427 w 12192000"/>
              <a:gd name="connsiteY1320" fmla="*/ 373021 h 5450084"/>
              <a:gd name="connsiteX1321" fmla="*/ 7254797 w 12192000"/>
              <a:gd name="connsiteY1321" fmla="*/ 371394 h 5450084"/>
              <a:gd name="connsiteX1322" fmla="*/ 7269167 w 12192000"/>
              <a:gd name="connsiteY1322" fmla="*/ 370091 h 5450084"/>
              <a:gd name="connsiteX1323" fmla="*/ 7275952 w 12192000"/>
              <a:gd name="connsiteY1323" fmla="*/ 369766 h 5450084"/>
              <a:gd name="connsiteX1324" fmla="*/ 7283537 w 12192000"/>
              <a:gd name="connsiteY1324" fmla="*/ 369441 h 5450084"/>
              <a:gd name="connsiteX1325" fmla="*/ 7290323 w 12192000"/>
              <a:gd name="connsiteY1325" fmla="*/ 369441 h 5450084"/>
              <a:gd name="connsiteX1326" fmla="*/ 7297110 w 12192000"/>
              <a:gd name="connsiteY1326" fmla="*/ 369766 h 5450084"/>
              <a:gd name="connsiteX1327" fmla="*/ 7304295 w 12192000"/>
              <a:gd name="connsiteY1327" fmla="*/ 370417 h 5450084"/>
              <a:gd name="connsiteX1328" fmla="*/ 7311480 w 12192000"/>
              <a:gd name="connsiteY1328" fmla="*/ 371068 h 5450084"/>
              <a:gd name="connsiteX1329" fmla="*/ 7318265 w 12192000"/>
              <a:gd name="connsiteY1329" fmla="*/ 372370 h 5450084"/>
              <a:gd name="connsiteX1330" fmla="*/ 7325051 w 12192000"/>
              <a:gd name="connsiteY1330" fmla="*/ 373671 h 5450084"/>
              <a:gd name="connsiteX1331" fmla="*/ 7331837 w 12192000"/>
              <a:gd name="connsiteY1331" fmla="*/ 375625 h 5450084"/>
              <a:gd name="connsiteX1332" fmla="*/ 7338624 w 12192000"/>
              <a:gd name="connsiteY1332" fmla="*/ 377578 h 5450084"/>
              <a:gd name="connsiteX1333" fmla="*/ 7345409 w 12192000"/>
              <a:gd name="connsiteY1333" fmla="*/ 380181 h 5450084"/>
              <a:gd name="connsiteX1334" fmla="*/ 7352194 w 12192000"/>
              <a:gd name="connsiteY1334" fmla="*/ 383111 h 5450084"/>
              <a:gd name="connsiteX1335" fmla="*/ 7358981 w 12192000"/>
              <a:gd name="connsiteY1335" fmla="*/ 386692 h 5450084"/>
              <a:gd name="connsiteX1336" fmla="*/ 7365368 w 12192000"/>
              <a:gd name="connsiteY1336" fmla="*/ 390924 h 5450084"/>
              <a:gd name="connsiteX1337" fmla="*/ 7371754 w 12192000"/>
              <a:gd name="connsiteY1337" fmla="*/ 395154 h 5450084"/>
              <a:gd name="connsiteX1338" fmla="*/ 7378540 w 12192000"/>
              <a:gd name="connsiteY1338" fmla="*/ 400037 h 5450084"/>
              <a:gd name="connsiteX1339" fmla="*/ 7407280 w 12192000"/>
              <a:gd name="connsiteY1339" fmla="*/ 418916 h 5450084"/>
              <a:gd name="connsiteX1340" fmla="*/ 7415264 w 12192000"/>
              <a:gd name="connsiteY1340" fmla="*/ 415986 h 5450084"/>
              <a:gd name="connsiteX1341" fmla="*/ 7423247 w 12192000"/>
              <a:gd name="connsiteY1341" fmla="*/ 413708 h 5450084"/>
              <a:gd name="connsiteX1342" fmla="*/ 7430432 w 12192000"/>
              <a:gd name="connsiteY1342" fmla="*/ 412081 h 5450084"/>
              <a:gd name="connsiteX1343" fmla="*/ 7438017 w 12192000"/>
              <a:gd name="connsiteY1343" fmla="*/ 410779 h 5450084"/>
              <a:gd name="connsiteX1344" fmla="*/ 7445601 w 12192000"/>
              <a:gd name="connsiteY1344" fmla="*/ 410128 h 5450084"/>
              <a:gd name="connsiteX1345" fmla="*/ 7452387 w 12192000"/>
              <a:gd name="connsiteY1345" fmla="*/ 409476 h 5450084"/>
              <a:gd name="connsiteX1346" fmla="*/ 7459173 w 12192000"/>
              <a:gd name="connsiteY1346" fmla="*/ 409476 h 5450084"/>
              <a:gd name="connsiteX1347" fmla="*/ 7465959 w 12192000"/>
              <a:gd name="connsiteY1347" fmla="*/ 409802 h 5450084"/>
              <a:gd name="connsiteX1348" fmla="*/ 7472346 w 12192000"/>
              <a:gd name="connsiteY1348" fmla="*/ 410453 h 5450084"/>
              <a:gd name="connsiteX1349" fmla="*/ 7479132 w 12192000"/>
              <a:gd name="connsiteY1349" fmla="*/ 411430 h 5450084"/>
              <a:gd name="connsiteX1350" fmla="*/ 7485119 w 12192000"/>
              <a:gd name="connsiteY1350" fmla="*/ 412732 h 5450084"/>
              <a:gd name="connsiteX1351" fmla="*/ 7491107 w 12192000"/>
              <a:gd name="connsiteY1351" fmla="*/ 414685 h 5450084"/>
              <a:gd name="connsiteX1352" fmla="*/ 7496695 w 12192000"/>
              <a:gd name="connsiteY1352" fmla="*/ 417289 h 5450084"/>
              <a:gd name="connsiteX1353" fmla="*/ 7501884 w 12192000"/>
              <a:gd name="connsiteY1353" fmla="*/ 419893 h 5450084"/>
              <a:gd name="connsiteX1354" fmla="*/ 7507473 w 12192000"/>
              <a:gd name="connsiteY1354" fmla="*/ 422496 h 5450084"/>
              <a:gd name="connsiteX1355" fmla="*/ 7512662 w 12192000"/>
              <a:gd name="connsiteY1355" fmla="*/ 425752 h 5450084"/>
              <a:gd name="connsiteX1356" fmla="*/ 7517053 w 12192000"/>
              <a:gd name="connsiteY1356" fmla="*/ 429332 h 5450084"/>
              <a:gd name="connsiteX1357" fmla="*/ 7521444 w 12192000"/>
              <a:gd name="connsiteY1357" fmla="*/ 433239 h 5450084"/>
              <a:gd name="connsiteX1358" fmla="*/ 7525835 w 12192000"/>
              <a:gd name="connsiteY1358" fmla="*/ 437469 h 5450084"/>
              <a:gd name="connsiteX1359" fmla="*/ 7529428 w 12192000"/>
              <a:gd name="connsiteY1359" fmla="*/ 442352 h 5450084"/>
              <a:gd name="connsiteX1360" fmla="*/ 7533021 w 12192000"/>
              <a:gd name="connsiteY1360" fmla="*/ 447560 h 5450084"/>
              <a:gd name="connsiteX1361" fmla="*/ 7536613 w 12192000"/>
              <a:gd name="connsiteY1361" fmla="*/ 452768 h 5450084"/>
              <a:gd name="connsiteX1362" fmla="*/ 7539805 w 12192000"/>
              <a:gd name="connsiteY1362" fmla="*/ 458301 h 5450084"/>
              <a:gd name="connsiteX1363" fmla="*/ 7542600 w 12192000"/>
              <a:gd name="connsiteY1363" fmla="*/ 464161 h 5450084"/>
              <a:gd name="connsiteX1364" fmla="*/ 7544995 w 12192000"/>
              <a:gd name="connsiteY1364" fmla="*/ 470671 h 5450084"/>
              <a:gd name="connsiteX1365" fmla="*/ 7546990 w 12192000"/>
              <a:gd name="connsiteY1365" fmla="*/ 477181 h 5450084"/>
              <a:gd name="connsiteX1366" fmla="*/ 7548987 w 12192000"/>
              <a:gd name="connsiteY1366" fmla="*/ 483690 h 5450084"/>
              <a:gd name="connsiteX1367" fmla="*/ 7550583 w 12192000"/>
              <a:gd name="connsiteY1367" fmla="*/ 490851 h 5450084"/>
              <a:gd name="connsiteX1368" fmla="*/ 7551382 w 12192000"/>
              <a:gd name="connsiteY1368" fmla="*/ 498338 h 5450084"/>
              <a:gd name="connsiteX1369" fmla="*/ 7552181 w 12192000"/>
              <a:gd name="connsiteY1369" fmla="*/ 506149 h 5450084"/>
              <a:gd name="connsiteX1370" fmla="*/ 7552580 w 12192000"/>
              <a:gd name="connsiteY1370" fmla="*/ 513962 h 5450084"/>
              <a:gd name="connsiteX1371" fmla="*/ 7552580 w 12192000"/>
              <a:gd name="connsiteY1371" fmla="*/ 522099 h 5450084"/>
              <a:gd name="connsiteX1372" fmla="*/ 7554974 w 12192000"/>
              <a:gd name="connsiteY1372" fmla="*/ 529260 h 5450084"/>
              <a:gd name="connsiteX1373" fmla="*/ 7557369 w 12192000"/>
              <a:gd name="connsiteY1373" fmla="*/ 536095 h 5450084"/>
              <a:gd name="connsiteX1374" fmla="*/ 7558966 w 12192000"/>
              <a:gd name="connsiteY1374" fmla="*/ 543257 h 5450084"/>
              <a:gd name="connsiteX1375" fmla="*/ 7560164 w 12192000"/>
              <a:gd name="connsiteY1375" fmla="*/ 550092 h 5450084"/>
              <a:gd name="connsiteX1376" fmla="*/ 7560563 w 12192000"/>
              <a:gd name="connsiteY1376" fmla="*/ 557578 h 5450084"/>
              <a:gd name="connsiteX1377" fmla="*/ 7560164 w 12192000"/>
              <a:gd name="connsiteY1377" fmla="*/ 564414 h 5450084"/>
              <a:gd name="connsiteX1378" fmla="*/ 7559765 w 12192000"/>
              <a:gd name="connsiteY1378" fmla="*/ 567994 h 5450084"/>
              <a:gd name="connsiteX1379" fmla="*/ 7558966 w 12192000"/>
              <a:gd name="connsiteY1379" fmla="*/ 571575 h 5450084"/>
              <a:gd name="connsiteX1380" fmla="*/ 7557768 w 12192000"/>
              <a:gd name="connsiteY1380" fmla="*/ 575155 h 5450084"/>
              <a:gd name="connsiteX1381" fmla="*/ 7556571 w 12192000"/>
              <a:gd name="connsiteY1381" fmla="*/ 579061 h 5450084"/>
              <a:gd name="connsiteX1382" fmla="*/ 7559765 w 12192000"/>
              <a:gd name="connsiteY1382" fmla="*/ 586223 h 5450084"/>
              <a:gd name="connsiteX1383" fmla="*/ 7562558 w 12192000"/>
              <a:gd name="connsiteY1383" fmla="*/ 593383 h 5450084"/>
              <a:gd name="connsiteX1384" fmla="*/ 7564155 w 12192000"/>
              <a:gd name="connsiteY1384" fmla="*/ 600869 h 5450084"/>
              <a:gd name="connsiteX1385" fmla="*/ 7564953 w 12192000"/>
              <a:gd name="connsiteY1385" fmla="*/ 604450 h 5450084"/>
              <a:gd name="connsiteX1386" fmla="*/ 7565352 w 12192000"/>
              <a:gd name="connsiteY1386" fmla="*/ 608356 h 5450084"/>
              <a:gd name="connsiteX1387" fmla="*/ 7565751 w 12192000"/>
              <a:gd name="connsiteY1387" fmla="*/ 611936 h 5450084"/>
              <a:gd name="connsiteX1388" fmla="*/ 7565352 w 12192000"/>
              <a:gd name="connsiteY1388" fmla="*/ 615842 h 5450084"/>
              <a:gd name="connsiteX1389" fmla="*/ 7564953 w 12192000"/>
              <a:gd name="connsiteY1389" fmla="*/ 619423 h 5450084"/>
              <a:gd name="connsiteX1390" fmla="*/ 7564554 w 12192000"/>
              <a:gd name="connsiteY1390" fmla="*/ 623004 h 5450084"/>
              <a:gd name="connsiteX1391" fmla="*/ 7563357 w 12192000"/>
              <a:gd name="connsiteY1391" fmla="*/ 626584 h 5450084"/>
              <a:gd name="connsiteX1392" fmla="*/ 7561760 w 12192000"/>
              <a:gd name="connsiteY1392" fmla="*/ 630490 h 5450084"/>
              <a:gd name="connsiteX1393" fmla="*/ 7559765 w 12192000"/>
              <a:gd name="connsiteY1393" fmla="*/ 634396 h 5450084"/>
              <a:gd name="connsiteX1394" fmla="*/ 7557369 w 12192000"/>
              <a:gd name="connsiteY1394" fmla="*/ 637977 h 5450084"/>
              <a:gd name="connsiteX1395" fmla="*/ 7576131 w 12192000"/>
              <a:gd name="connsiteY1395" fmla="*/ 726511 h 5450084"/>
              <a:gd name="connsiteX1396" fmla="*/ 7584911 w 12192000"/>
              <a:gd name="connsiteY1396" fmla="*/ 726511 h 5450084"/>
              <a:gd name="connsiteX1397" fmla="*/ 7594094 w 12192000"/>
              <a:gd name="connsiteY1397" fmla="*/ 727163 h 5450084"/>
              <a:gd name="connsiteX1398" fmla="*/ 7666344 w 12192000"/>
              <a:gd name="connsiteY1398" fmla="*/ 489875 h 5450084"/>
              <a:gd name="connsiteX1399" fmla="*/ 7673129 w 12192000"/>
              <a:gd name="connsiteY1399" fmla="*/ 470671 h 5450084"/>
              <a:gd name="connsiteX1400" fmla="*/ 7679116 w 12192000"/>
              <a:gd name="connsiteY1400" fmla="*/ 450815 h 5450084"/>
              <a:gd name="connsiteX1401" fmla="*/ 7690693 w 12192000"/>
              <a:gd name="connsiteY1401" fmla="*/ 411430 h 5450084"/>
              <a:gd name="connsiteX1402" fmla="*/ 7701869 w 12192000"/>
              <a:gd name="connsiteY1402" fmla="*/ 372370 h 5450084"/>
              <a:gd name="connsiteX1403" fmla="*/ 7714244 w 12192000"/>
              <a:gd name="connsiteY1403" fmla="*/ 332985 h 5450084"/>
              <a:gd name="connsiteX1404" fmla="*/ 7720231 w 12192000"/>
              <a:gd name="connsiteY1404" fmla="*/ 313780 h 5450084"/>
              <a:gd name="connsiteX1405" fmla="*/ 7727018 w 12192000"/>
              <a:gd name="connsiteY1405" fmla="*/ 294250 h 5450084"/>
              <a:gd name="connsiteX1406" fmla="*/ 7734202 w 12192000"/>
              <a:gd name="connsiteY1406" fmla="*/ 274721 h 5450084"/>
              <a:gd name="connsiteX1407" fmla="*/ 7742186 w 12192000"/>
              <a:gd name="connsiteY1407" fmla="*/ 255842 h 5450084"/>
              <a:gd name="connsiteX1408" fmla="*/ 7750169 w 12192000"/>
              <a:gd name="connsiteY1408" fmla="*/ 236637 h 5450084"/>
              <a:gd name="connsiteX1409" fmla="*/ 7759350 w 12192000"/>
              <a:gd name="connsiteY1409" fmla="*/ 217758 h 5450084"/>
              <a:gd name="connsiteX1410" fmla="*/ 7769329 w 12192000"/>
              <a:gd name="connsiteY1410" fmla="*/ 198880 h 5450084"/>
              <a:gd name="connsiteX1411" fmla="*/ 7779709 w 12192000"/>
              <a:gd name="connsiteY1411" fmla="*/ 180652 h 5450084"/>
              <a:gd name="connsiteX1412" fmla="*/ 7782104 w 12192000"/>
              <a:gd name="connsiteY1412" fmla="*/ 171538 h 5450084"/>
              <a:gd name="connsiteX1413" fmla="*/ 7784898 w 12192000"/>
              <a:gd name="connsiteY1413" fmla="*/ 163075 h 5450084"/>
              <a:gd name="connsiteX1414" fmla="*/ 7788090 w 12192000"/>
              <a:gd name="connsiteY1414" fmla="*/ 155263 h 5450084"/>
              <a:gd name="connsiteX1415" fmla="*/ 7791683 w 12192000"/>
              <a:gd name="connsiteY1415" fmla="*/ 147450 h 5450084"/>
              <a:gd name="connsiteX1416" fmla="*/ 7795674 w 12192000"/>
              <a:gd name="connsiteY1416" fmla="*/ 140941 h 5450084"/>
              <a:gd name="connsiteX1417" fmla="*/ 7800067 w 12192000"/>
              <a:gd name="connsiteY1417" fmla="*/ 134757 h 5450084"/>
              <a:gd name="connsiteX1418" fmla="*/ 7803260 w 12192000"/>
              <a:gd name="connsiteY1418" fmla="*/ 132152 h 5450084"/>
              <a:gd name="connsiteX1419" fmla="*/ 7806054 w 12192000"/>
              <a:gd name="connsiteY1419" fmla="*/ 129549 h 5450084"/>
              <a:gd name="connsiteX1420" fmla="*/ 7808848 w 12192000"/>
              <a:gd name="connsiteY1420" fmla="*/ 126945 h 5450084"/>
              <a:gd name="connsiteX1421" fmla="*/ 7811642 w 12192000"/>
              <a:gd name="connsiteY1421" fmla="*/ 124666 h 5450084"/>
              <a:gd name="connsiteX1422" fmla="*/ 7814835 w 12192000"/>
              <a:gd name="connsiteY1422" fmla="*/ 122713 h 5450084"/>
              <a:gd name="connsiteX1423" fmla="*/ 7818429 w 12192000"/>
              <a:gd name="connsiteY1423" fmla="*/ 120761 h 5450084"/>
              <a:gd name="connsiteX1424" fmla="*/ 7821621 w 12192000"/>
              <a:gd name="connsiteY1424" fmla="*/ 119132 h 5450084"/>
              <a:gd name="connsiteX1425" fmla="*/ 7825613 w 12192000"/>
              <a:gd name="connsiteY1425" fmla="*/ 117505 h 5450084"/>
              <a:gd name="connsiteX1426" fmla="*/ 7829605 w 12192000"/>
              <a:gd name="connsiteY1426" fmla="*/ 116528 h 5450084"/>
              <a:gd name="connsiteX1427" fmla="*/ 7833995 w 12192000"/>
              <a:gd name="connsiteY1427" fmla="*/ 115552 h 5450084"/>
              <a:gd name="connsiteX1428" fmla="*/ 7838387 w 12192000"/>
              <a:gd name="connsiteY1428" fmla="*/ 114576 h 5450084"/>
              <a:gd name="connsiteX1429" fmla="*/ 7842777 w 12192000"/>
              <a:gd name="connsiteY1429" fmla="*/ 114251 h 5450084"/>
              <a:gd name="connsiteX1430" fmla="*/ 7847567 w 12192000"/>
              <a:gd name="connsiteY1430" fmla="*/ 113925 h 5450084"/>
              <a:gd name="connsiteX1431" fmla="*/ 7852757 w 12192000"/>
              <a:gd name="connsiteY1431" fmla="*/ 113925 h 5450084"/>
              <a:gd name="connsiteX1432" fmla="*/ 7857946 w 12192000"/>
              <a:gd name="connsiteY1432" fmla="*/ 114251 h 5450084"/>
              <a:gd name="connsiteX1433" fmla="*/ 7863535 w 12192000"/>
              <a:gd name="connsiteY1433" fmla="*/ 114576 h 5450084"/>
              <a:gd name="connsiteX1434" fmla="*/ 7869521 w 12192000"/>
              <a:gd name="connsiteY1434" fmla="*/ 115552 h 5450084"/>
              <a:gd name="connsiteX1435" fmla="*/ 7875509 w 12192000"/>
              <a:gd name="connsiteY1435" fmla="*/ 116528 h 5450084"/>
              <a:gd name="connsiteX1436" fmla="*/ 7881896 w 12192000"/>
              <a:gd name="connsiteY1436" fmla="*/ 117831 h 5450084"/>
              <a:gd name="connsiteX1437" fmla="*/ 7888283 w 12192000"/>
              <a:gd name="connsiteY1437" fmla="*/ 119458 h 5450084"/>
              <a:gd name="connsiteX1438" fmla="*/ 7893472 w 12192000"/>
              <a:gd name="connsiteY1438" fmla="*/ 120435 h 5450084"/>
              <a:gd name="connsiteX1439" fmla="*/ 7898263 w 12192000"/>
              <a:gd name="connsiteY1439" fmla="*/ 121737 h 5450084"/>
              <a:gd name="connsiteX1440" fmla="*/ 7903850 w 12192000"/>
              <a:gd name="connsiteY1440" fmla="*/ 122388 h 5450084"/>
              <a:gd name="connsiteX1441" fmla="*/ 7909040 w 12192000"/>
              <a:gd name="connsiteY1441" fmla="*/ 122713 h 5450084"/>
              <a:gd name="connsiteX1442" fmla="*/ 7919818 w 12192000"/>
              <a:gd name="connsiteY1442" fmla="*/ 123038 h 5450084"/>
              <a:gd name="connsiteX1443" fmla="*/ 7930595 w 12192000"/>
              <a:gd name="connsiteY1443" fmla="*/ 123038 h 5450084"/>
              <a:gd name="connsiteX1444" fmla="*/ 7952949 w 12192000"/>
              <a:gd name="connsiteY1444" fmla="*/ 121737 h 5450084"/>
              <a:gd name="connsiteX1445" fmla="*/ 7964524 w 12192000"/>
              <a:gd name="connsiteY1445" fmla="*/ 121411 h 5450084"/>
              <a:gd name="connsiteX1446" fmla="*/ 7974904 w 12192000"/>
              <a:gd name="connsiteY1446" fmla="*/ 120761 h 5450084"/>
              <a:gd name="connsiteX1447" fmla="*/ 7988076 w 12192000"/>
              <a:gd name="connsiteY1447" fmla="*/ 118807 h 5450084"/>
              <a:gd name="connsiteX1448" fmla="*/ 8001249 w 12192000"/>
              <a:gd name="connsiteY1448" fmla="*/ 117505 h 5450084"/>
              <a:gd name="connsiteX1449" fmla="*/ 8013623 w 12192000"/>
              <a:gd name="connsiteY1449" fmla="*/ 117180 h 5450084"/>
              <a:gd name="connsiteX1450" fmla="*/ 8025598 w 12192000"/>
              <a:gd name="connsiteY1450" fmla="*/ 117505 h 5450084"/>
              <a:gd name="connsiteX1451" fmla="*/ 8037973 w 12192000"/>
              <a:gd name="connsiteY1451" fmla="*/ 118481 h 5450084"/>
              <a:gd name="connsiteX1452" fmla="*/ 8049149 w 12192000"/>
              <a:gd name="connsiteY1452" fmla="*/ 120109 h 5450084"/>
              <a:gd name="connsiteX1453" fmla="*/ 8059927 w 12192000"/>
              <a:gd name="connsiteY1453" fmla="*/ 123038 h 5450084"/>
              <a:gd name="connsiteX1454" fmla="*/ 8071104 w 12192000"/>
              <a:gd name="connsiteY1454" fmla="*/ 126294 h 5450084"/>
              <a:gd name="connsiteX1455" fmla="*/ 8081083 w 12192000"/>
              <a:gd name="connsiteY1455" fmla="*/ 130200 h 5450084"/>
              <a:gd name="connsiteX1456" fmla="*/ 8091062 w 12192000"/>
              <a:gd name="connsiteY1456" fmla="*/ 134757 h 5450084"/>
              <a:gd name="connsiteX1457" fmla="*/ 8100643 w 12192000"/>
              <a:gd name="connsiteY1457" fmla="*/ 139964 h 5450084"/>
              <a:gd name="connsiteX1458" fmla="*/ 8109824 w 12192000"/>
              <a:gd name="connsiteY1458" fmla="*/ 145824 h 5450084"/>
              <a:gd name="connsiteX1459" fmla="*/ 8118605 w 12192000"/>
              <a:gd name="connsiteY1459" fmla="*/ 152984 h 5450084"/>
              <a:gd name="connsiteX1460" fmla="*/ 8126989 w 12192000"/>
              <a:gd name="connsiteY1460" fmla="*/ 160146 h 5450084"/>
              <a:gd name="connsiteX1461" fmla="*/ 8135770 w 12192000"/>
              <a:gd name="connsiteY1461" fmla="*/ 168283 h 5450084"/>
              <a:gd name="connsiteX1462" fmla="*/ 8143354 w 12192000"/>
              <a:gd name="connsiteY1462" fmla="*/ 177397 h 5450084"/>
              <a:gd name="connsiteX1463" fmla="*/ 8148942 w 12192000"/>
              <a:gd name="connsiteY1463" fmla="*/ 170887 h 5450084"/>
              <a:gd name="connsiteX1464" fmla="*/ 8155329 w 12192000"/>
              <a:gd name="connsiteY1464" fmla="*/ 164377 h 5450084"/>
              <a:gd name="connsiteX1465" fmla="*/ 8162514 w 12192000"/>
              <a:gd name="connsiteY1465" fmla="*/ 158193 h 5450084"/>
              <a:gd name="connsiteX1466" fmla="*/ 8165708 w 12192000"/>
              <a:gd name="connsiteY1466" fmla="*/ 155589 h 5450084"/>
              <a:gd name="connsiteX1467" fmla="*/ 8169300 w 12192000"/>
              <a:gd name="connsiteY1467" fmla="*/ 153310 h 5450084"/>
              <a:gd name="connsiteX1468" fmla="*/ 8172893 w 12192000"/>
              <a:gd name="connsiteY1468" fmla="*/ 151032 h 5450084"/>
              <a:gd name="connsiteX1469" fmla="*/ 8176485 w 12192000"/>
              <a:gd name="connsiteY1469" fmla="*/ 149730 h 5450084"/>
              <a:gd name="connsiteX1470" fmla="*/ 8180078 w 12192000"/>
              <a:gd name="connsiteY1470" fmla="*/ 148754 h 5450084"/>
              <a:gd name="connsiteX1471" fmla="*/ 8183670 w 12192000"/>
              <a:gd name="connsiteY1471" fmla="*/ 148754 h 5450084"/>
              <a:gd name="connsiteX1472" fmla="*/ 8185666 w 12192000"/>
              <a:gd name="connsiteY1472" fmla="*/ 148754 h 5450084"/>
              <a:gd name="connsiteX1473" fmla="*/ 8187263 w 12192000"/>
              <a:gd name="connsiteY1473" fmla="*/ 149079 h 5450084"/>
              <a:gd name="connsiteX1474" fmla="*/ 8188860 w 12192000"/>
              <a:gd name="connsiteY1474" fmla="*/ 149730 h 5450084"/>
              <a:gd name="connsiteX1475" fmla="*/ 8190856 w 12192000"/>
              <a:gd name="connsiteY1475" fmla="*/ 150706 h 5450084"/>
              <a:gd name="connsiteX1476" fmla="*/ 8192851 w 12192000"/>
              <a:gd name="connsiteY1476" fmla="*/ 151683 h 5450084"/>
              <a:gd name="connsiteX1477" fmla="*/ 8194448 w 12192000"/>
              <a:gd name="connsiteY1477" fmla="*/ 152984 h 5450084"/>
              <a:gd name="connsiteX1478" fmla="*/ 8197641 w 12192000"/>
              <a:gd name="connsiteY1478" fmla="*/ 156240 h 5450084"/>
              <a:gd name="connsiteX1479" fmla="*/ 8200834 w 12192000"/>
              <a:gd name="connsiteY1479" fmla="*/ 159494 h 5450084"/>
              <a:gd name="connsiteX1480" fmla="*/ 8204028 w 12192000"/>
              <a:gd name="connsiteY1480" fmla="*/ 163075 h 5450084"/>
              <a:gd name="connsiteX1481" fmla="*/ 8211213 w 12192000"/>
              <a:gd name="connsiteY1481" fmla="*/ 169585 h 5450084"/>
              <a:gd name="connsiteX1482" fmla="*/ 8219196 w 12192000"/>
              <a:gd name="connsiteY1482" fmla="*/ 176095 h 5450084"/>
              <a:gd name="connsiteX1483" fmla="*/ 8227979 w 12192000"/>
              <a:gd name="connsiteY1483" fmla="*/ 182279 h 5450084"/>
              <a:gd name="connsiteX1484" fmla="*/ 8244744 w 12192000"/>
              <a:gd name="connsiteY1484" fmla="*/ 194974 h 5450084"/>
              <a:gd name="connsiteX1485" fmla="*/ 8253126 w 12192000"/>
              <a:gd name="connsiteY1485" fmla="*/ 201809 h 5450084"/>
              <a:gd name="connsiteX1486" fmla="*/ 8260710 w 12192000"/>
              <a:gd name="connsiteY1486" fmla="*/ 208319 h 5450084"/>
              <a:gd name="connsiteX1487" fmla="*/ 8264303 w 12192000"/>
              <a:gd name="connsiteY1487" fmla="*/ 211899 h 5450084"/>
              <a:gd name="connsiteX1488" fmla="*/ 8267496 w 12192000"/>
              <a:gd name="connsiteY1488" fmla="*/ 215481 h 5450084"/>
              <a:gd name="connsiteX1489" fmla="*/ 8270291 w 12192000"/>
              <a:gd name="connsiteY1489" fmla="*/ 219061 h 5450084"/>
              <a:gd name="connsiteX1490" fmla="*/ 8272685 w 12192000"/>
              <a:gd name="connsiteY1490" fmla="*/ 222967 h 5450084"/>
              <a:gd name="connsiteX1491" fmla="*/ 8275080 w 12192000"/>
              <a:gd name="connsiteY1491" fmla="*/ 226872 h 5450084"/>
              <a:gd name="connsiteX1492" fmla="*/ 8276677 w 12192000"/>
              <a:gd name="connsiteY1492" fmla="*/ 231104 h 5450084"/>
              <a:gd name="connsiteX1493" fmla="*/ 8278274 w 12192000"/>
              <a:gd name="connsiteY1493" fmla="*/ 235336 h 5450084"/>
              <a:gd name="connsiteX1494" fmla="*/ 8279471 w 12192000"/>
              <a:gd name="connsiteY1494" fmla="*/ 239567 h 5450084"/>
              <a:gd name="connsiteX1495" fmla="*/ 8279870 w 12192000"/>
              <a:gd name="connsiteY1495" fmla="*/ 244124 h 5450084"/>
              <a:gd name="connsiteX1496" fmla="*/ 8279870 w 12192000"/>
              <a:gd name="connsiteY1496" fmla="*/ 248680 h 5450084"/>
              <a:gd name="connsiteX1497" fmla="*/ 8279471 w 12192000"/>
              <a:gd name="connsiteY1497" fmla="*/ 253563 h 5450084"/>
              <a:gd name="connsiteX1498" fmla="*/ 8278274 w 12192000"/>
              <a:gd name="connsiteY1498" fmla="*/ 259097 h 5450084"/>
              <a:gd name="connsiteX1499" fmla="*/ 8276677 w 12192000"/>
              <a:gd name="connsiteY1499" fmla="*/ 264305 h 5450084"/>
              <a:gd name="connsiteX1500" fmla="*/ 8274282 w 12192000"/>
              <a:gd name="connsiteY1500" fmla="*/ 269838 h 5450084"/>
              <a:gd name="connsiteX1501" fmla="*/ 8271488 w 12192000"/>
              <a:gd name="connsiteY1501" fmla="*/ 275372 h 5450084"/>
              <a:gd name="connsiteX1502" fmla="*/ 8267896 w 12192000"/>
              <a:gd name="connsiteY1502" fmla="*/ 281231 h 5450084"/>
              <a:gd name="connsiteX1503" fmla="*/ 8271089 w 12192000"/>
              <a:gd name="connsiteY1503" fmla="*/ 287089 h 5450084"/>
              <a:gd name="connsiteX1504" fmla="*/ 8273883 w 12192000"/>
              <a:gd name="connsiteY1504" fmla="*/ 292298 h 5450084"/>
              <a:gd name="connsiteX1505" fmla="*/ 8276677 w 12192000"/>
              <a:gd name="connsiteY1505" fmla="*/ 297505 h 5450084"/>
              <a:gd name="connsiteX1506" fmla="*/ 8279072 w 12192000"/>
              <a:gd name="connsiteY1506" fmla="*/ 302714 h 5450084"/>
              <a:gd name="connsiteX1507" fmla="*/ 8283064 w 12192000"/>
              <a:gd name="connsiteY1507" fmla="*/ 314106 h 5450084"/>
              <a:gd name="connsiteX1508" fmla="*/ 8286657 w 12192000"/>
              <a:gd name="connsiteY1508" fmla="*/ 324847 h 5450084"/>
              <a:gd name="connsiteX1509" fmla="*/ 8289052 w 12192000"/>
              <a:gd name="connsiteY1509" fmla="*/ 336239 h 5450084"/>
              <a:gd name="connsiteX1510" fmla="*/ 8291846 w 12192000"/>
              <a:gd name="connsiteY1510" fmla="*/ 347307 h 5450084"/>
              <a:gd name="connsiteX1511" fmla="*/ 8293044 w 12192000"/>
              <a:gd name="connsiteY1511" fmla="*/ 358373 h 5450084"/>
              <a:gd name="connsiteX1512" fmla="*/ 8294241 w 12192000"/>
              <a:gd name="connsiteY1512" fmla="*/ 369766 h 5450084"/>
              <a:gd name="connsiteX1513" fmla="*/ 8295838 w 12192000"/>
              <a:gd name="connsiteY1513" fmla="*/ 392550 h 5450084"/>
              <a:gd name="connsiteX1514" fmla="*/ 8297434 w 12192000"/>
              <a:gd name="connsiteY1514" fmla="*/ 414685 h 5450084"/>
              <a:gd name="connsiteX1515" fmla="*/ 8298232 w 12192000"/>
              <a:gd name="connsiteY1515" fmla="*/ 426402 h 5450084"/>
              <a:gd name="connsiteX1516" fmla="*/ 8299030 w 12192000"/>
              <a:gd name="connsiteY1516" fmla="*/ 437469 h 5450084"/>
              <a:gd name="connsiteX1517" fmla="*/ 8300229 w 12192000"/>
              <a:gd name="connsiteY1517" fmla="*/ 448862 h 5450084"/>
              <a:gd name="connsiteX1518" fmla="*/ 8302224 w 12192000"/>
              <a:gd name="connsiteY1518" fmla="*/ 459928 h 5450084"/>
              <a:gd name="connsiteX1519" fmla="*/ 8323780 w 12192000"/>
              <a:gd name="connsiteY1519" fmla="*/ 462533 h 5450084"/>
              <a:gd name="connsiteX1520" fmla="*/ 8338948 w 12192000"/>
              <a:gd name="connsiteY1520" fmla="*/ 459928 h 5450084"/>
              <a:gd name="connsiteX1521" fmla="*/ 8354116 w 12192000"/>
              <a:gd name="connsiteY1521" fmla="*/ 457325 h 5450084"/>
              <a:gd name="connsiteX1522" fmla="*/ 8369684 w 12192000"/>
              <a:gd name="connsiteY1522" fmla="*/ 455372 h 5450084"/>
              <a:gd name="connsiteX1523" fmla="*/ 8384853 w 12192000"/>
              <a:gd name="connsiteY1523" fmla="*/ 454070 h 5450084"/>
              <a:gd name="connsiteX1524" fmla="*/ 8392837 w 12192000"/>
              <a:gd name="connsiteY1524" fmla="*/ 453419 h 5450084"/>
              <a:gd name="connsiteX1525" fmla="*/ 8400420 w 12192000"/>
              <a:gd name="connsiteY1525" fmla="*/ 453419 h 5450084"/>
              <a:gd name="connsiteX1526" fmla="*/ 8408005 w 12192000"/>
              <a:gd name="connsiteY1526" fmla="*/ 453419 h 5450084"/>
              <a:gd name="connsiteX1527" fmla="*/ 8415589 w 12192000"/>
              <a:gd name="connsiteY1527" fmla="*/ 454070 h 5450084"/>
              <a:gd name="connsiteX1528" fmla="*/ 8423573 w 12192000"/>
              <a:gd name="connsiteY1528" fmla="*/ 454722 h 5450084"/>
              <a:gd name="connsiteX1529" fmla="*/ 8431157 w 12192000"/>
              <a:gd name="connsiteY1529" fmla="*/ 455698 h 5450084"/>
              <a:gd name="connsiteX1530" fmla="*/ 8438741 w 12192000"/>
              <a:gd name="connsiteY1530" fmla="*/ 457325 h 5450084"/>
              <a:gd name="connsiteX1531" fmla="*/ 8446725 w 12192000"/>
              <a:gd name="connsiteY1531" fmla="*/ 459278 h 5450084"/>
              <a:gd name="connsiteX1532" fmla="*/ 8451115 w 12192000"/>
              <a:gd name="connsiteY1532" fmla="*/ 457325 h 5450084"/>
              <a:gd name="connsiteX1533" fmla="*/ 8456305 w 12192000"/>
              <a:gd name="connsiteY1533" fmla="*/ 455698 h 5450084"/>
              <a:gd name="connsiteX1534" fmla="*/ 8460696 w 12192000"/>
              <a:gd name="connsiteY1534" fmla="*/ 454722 h 5450084"/>
              <a:gd name="connsiteX1535" fmla="*/ 8465087 w 12192000"/>
              <a:gd name="connsiteY1535" fmla="*/ 453745 h 5450084"/>
              <a:gd name="connsiteX1536" fmla="*/ 8469876 w 12192000"/>
              <a:gd name="connsiteY1536" fmla="*/ 453419 h 5450084"/>
              <a:gd name="connsiteX1537" fmla="*/ 8474267 w 12192000"/>
              <a:gd name="connsiteY1537" fmla="*/ 453093 h 5450084"/>
              <a:gd name="connsiteX1538" fmla="*/ 8478659 w 12192000"/>
              <a:gd name="connsiteY1538" fmla="*/ 453093 h 5450084"/>
              <a:gd name="connsiteX1539" fmla="*/ 8483449 w 12192000"/>
              <a:gd name="connsiteY1539" fmla="*/ 453419 h 5450084"/>
              <a:gd name="connsiteX1540" fmla="*/ 8492628 w 12192000"/>
              <a:gd name="connsiteY1540" fmla="*/ 454722 h 5450084"/>
              <a:gd name="connsiteX1541" fmla="*/ 8501811 w 12192000"/>
              <a:gd name="connsiteY1541" fmla="*/ 456348 h 5450084"/>
              <a:gd name="connsiteX1542" fmla="*/ 8520172 w 12192000"/>
              <a:gd name="connsiteY1542" fmla="*/ 460255 h 5450084"/>
              <a:gd name="connsiteX1543" fmla="*/ 8537735 w 12192000"/>
              <a:gd name="connsiteY1543" fmla="*/ 461882 h 5450084"/>
              <a:gd name="connsiteX1544" fmla="*/ 8555299 w 12192000"/>
              <a:gd name="connsiteY1544" fmla="*/ 464161 h 5450084"/>
              <a:gd name="connsiteX1545" fmla="*/ 8564080 w 12192000"/>
              <a:gd name="connsiteY1545" fmla="*/ 465788 h 5450084"/>
              <a:gd name="connsiteX1546" fmla="*/ 8572462 w 12192000"/>
              <a:gd name="connsiteY1546" fmla="*/ 467415 h 5450084"/>
              <a:gd name="connsiteX1547" fmla="*/ 8580447 w 12192000"/>
              <a:gd name="connsiteY1547" fmla="*/ 469368 h 5450084"/>
              <a:gd name="connsiteX1548" fmla="*/ 8589229 w 12192000"/>
              <a:gd name="connsiteY1548" fmla="*/ 471972 h 5450084"/>
              <a:gd name="connsiteX1549" fmla="*/ 8596814 w 12192000"/>
              <a:gd name="connsiteY1549" fmla="*/ 474251 h 5450084"/>
              <a:gd name="connsiteX1550" fmla="*/ 8604796 w 12192000"/>
              <a:gd name="connsiteY1550" fmla="*/ 477181 h 5450084"/>
              <a:gd name="connsiteX1551" fmla="*/ 8611982 w 12192000"/>
              <a:gd name="connsiteY1551" fmla="*/ 480760 h 5450084"/>
              <a:gd name="connsiteX1552" fmla="*/ 8619965 w 12192000"/>
              <a:gd name="connsiteY1552" fmla="*/ 484667 h 5450084"/>
              <a:gd name="connsiteX1553" fmla="*/ 8626751 w 12192000"/>
              <a:gd name="connsiteY1553" fmla="*/ 488898 h 5450084"/>
              <a:gd name="connsiteX1554" fmla="*/ 8633538 w 12192000"/>
              <a:gd name="connsiteY1554" fmla="*/ 493780 h 5450084"/>
              <a:gd name="connsiteX1555" fmla="*/ 8639524 w 12192000"/>
              <a:gd name="connsiteY1555" fmla="*/ 499640 h 5450084"/>
              <a:gd name="connsiteX1556" fmla="*/ 8645512 w 12192000"/>
              <a:gd name="connsiteY1556" fmla="*/ 505499 h 5450084"/>
              <a:gd name="connsiteX1557" fmla="*/ 8646708 w 12192000"/>
              <a:gd name="connsiteY1557" fmla="*/ 505173 h 5450084"/>
              <a:gd name="connsiteX1558" fmla="*/ 8647906 w 12192000"/>
              <a:gd name="connsiteY1558" fmla="*/ 504848 h 5450084"/>
              <a:gd name="connsiteX1559" fmla="*/ 8649104 w 12192000"/>
              <a:gd name="connsiteY1559" fmla="*/ 504848 h 5450084"/>
              <a:gd name="connsiteX1560" fmla="*/ 8650700 w 12192000"/>
              <a:gd name="connsiteY1560" fmla="*/ 504848 h 5450084"/>
              <a:gd name="connsiteX1561" fmla="*/ 8652697 w 12192000"/>
              <a:gd name="connsiteY1561" fmla="*/ 505824 h 5450084"/>
              <a:gd name="connsiteX1562" fmla="*/ 8655091 w 12192000"/>
              <a:gd name="connsiteY1562" fmla="*/ 507126 h 5450084"/>
              <a:gd name="connsiteX1563" fmla="*/ 8657089 w 12192000"/>
              <a:gd name="connsiteY1563" fmla="*/ 508753 h 5450084"/>
              <a:gd name="connsiteX1564" fmla="*/ 8659083 w 12192000"/>
              <a:gd name="connsiteY1564" fmla="*/ 510706 h 5450084"/>
              <a:gd name="connsiteX1565" fmla="*/ 8663075 w 12192000"/>
              <a:gd name="connsiteY1565" fmla="*/ 514612 h 5450084"/>
              <a:gd name="connsiteX1566" fmla="*/ 8665071 w 12192000"/>
              <a:gd name="connsiteY1566" fmla="*/ 516566 h 5450084"/>
              <a:gd name="connsiteX1567" fmla="*/ 8667467 w 12192000"/>
              <a:gd name="connsiteY1567" fmla="*/ 517867 h 5450084"/>
              <a:gd name="connsiteX1568" fmla="*/ 8669461 w 12192000"/>
              <a:gd name="connsiteY1568" fmla="*/ 518519 h 5450084"/>
              <a:gd name="connsiteX1569" fmla="*/ 8670659 w 12192000"/>
              <a:gd name="connsiteY1569" fmla="*/ 518519 h 5450084"/>
              <a:gd name="connsiteX1570" fmla="*/ 8671458 w 12192000"/>
              <a:gd name="connsiteY1570" fmla="*/ 518519 h 5450084"/>
              <a:gd name="connsiteX1571" fmla="*/ 8672656 w 12192000"/>
              <a:gd name="connsiteY1571" fmla="*/ 518192 h 5450084"/>
              <a:gd name="connsiteX1572" fmla="*/ 8673852 w 12192000"/>
              <a:gd name="connsiteY1572" fmla="*/ 517867 h 5450084"/>
              <a:gd name="connsiteX1573" fmla="*/ 8676248 w 12192000"/>
              <a:gd name="connsiteY1573" fmla="*/ 515915 h 5450084"/>
              <a:gd name="connsiteX1574" fmla="*/ 8678644 w 12192000"/>
              <a:gd name="connsiteY1574" fmla="*/ 512986 h 5450084"/>
              <a:gd name="connsiteX1575" fmla="*/ 8681038 w 12192000"/>
              <a:gd name="connsiteY1575" fmla="*/ 508428 h 5450084"/>
              <a:gd name="connsiteX1576" fmla="*/ 8683832 w 12192000"/>
              <a:gd name="connsiteY1576" fmla="*/ 504848 h 5450084"/>
              <a:gd name="connsiteX1577" fmla="*/ 8686228 w 12192000"/>
              <a:gd name="connsiteY1577" fmla="*/ 501593 h 5450084"/>
              <a:gd name="connsiteX1578" fmla="*/ 8689420 w 12192000"/>
              <a:gd name="connsiteY1578" fmla="*/ 498663 h 5450084"/>
              <a:gd name="connsiteX1579" fmla="*/ 8692613 w 12192000"/>
              <a:gd name="connsiteY1579" fmla="*/ 495733 h 5450084"/>
              <a:gd name="connsiteX1580" fmla="*/ 8695807 w 12192000"/>
              <a:gd name="connsiteY1580" fmla="*/ 493455 h 5450084"/>
              <a:gd name="connsiteX1581" fmla="*/ 8699399 w 12192000"/>
              <a:gd name="connsiteY1581" fmla="*/ 491503 h 5450084"/>
              <a:gd name="connsiteX1582" fmla="*/ 8702993 w 12192000"/>
              <a:gd name="connsiteY1582" fmla="*/ 490200 h 5450084"/>
              <a:gd name="connsiteX1583" fmla="*/ 8706585 w 12192000"/>
              <a:gd name="connsiteY1583" fmla="*/ 489223 h 5450084"/>
              <a:gd name="connsiteX1584" fmla="*/ 8709779 w 12192000"/>
              <a:gd name="connsiteY1584" fmla="*/ 488573 h 5450084"/>
              <a:gd name="connsiteX1585" fmla="*/ 8713372 w 12192000"/>
              <a:gd name="connsiteY1585" fmla="*/ 488573 h 5450084"/>
              <a:gd name="connsiteX1586" fmla="*/ 8716564 w 12192000"/>
              <a:gd name="connsiteY1586" fmla="*/ 488898 h 5450084"/>
              <a:gd name="connsiteX1587" fmla="*/ 8719358 w 12192000"/>
              <a:gd name="connsiteY1587" fmla="*/ 489550 h 5450084"/>
              <a:gd name="connsiteX1588" fmla="*/ 8721754 w 12192000"/>
              <a:gd name="connsiteY1588" fmla="*/ 490526 h 5450084"/>
              <a:gd name="connsiteX1589" fmla="*/ 8723750 w 12192000"/>
              <a:gd name="connsiteY1589" fmla="*/ 492153 h 5450084"/>
              <a:gd name="connsiteX1590" fmla="*/ 8724946 w 12192000"/>
              <a:gd name="connsiteY1590" fmla="*/ 494432 h 5450084"/>
              <a:gd name="connsiteX1591" fmla="*/ 8725744 w 12192000"/>
              <a:gd name="connsiteY1591" fmla="*/ 497036 h 5450084"/>
              <a:gd name="connsiteX1592" fmla="*/ 8726542 w 12192000"/>
              <a:gd name="connsiteY1592" fmla="*/ 500942 h 5450084"/>
              <a:gd name="connsiteX1593" fmla="*/ 8727342 w 12192000"/>
              <a:gd name="connsiteY1593" fmla="*/ 504523 h 5450084"/>
              <a:gd name="connsiteX1594" fmla="*/ 8728938 w 12192000"/>
              <a:gd name="connsiteY1594" fmla="*/ 508103 h 5450084"/>
              <a:gd name="connsiteX1595" fmla="*/ 8730137 w 12192000"/>
              <a:gd name="connsiteY1595" fmla="*/ 511683 h 5450084"/>
              <a:gd name="connsiteX1596" fmla="*/ 8733729 w 12192000"/>
              <a:gd name="connsiteY1596" fmla="*/ 517867 h 5450084"/>
              <a:gd name="connsiteX1597" fmla="*/ 8738119 w 12192000"/>
              <a:gd name="connsiteY1597" fmla="*/ 524377 h 5450084"/>
              <a:gd name="connsiteX1598" fmla="*/ 8742909 w 12192000"/>
              <a:gd name="connsiteY1598" fmla="*/ 530236 h 5450084"/>
              <a:gd name="connsiteX1599" fmla="*/ 8748898 w 12192000"/>
              <a:gd name="connsiteY1599" fmla="*/ 535770 h 5450084"/>
              <a:gd name="connsiteX1600" fmla="*/ 8760074 w 12192000"/>
              <a:gd name="connsiteY1600" fmla="*/ 546511 h 5450084"/>
              <a:gd name="connsiteX1601" fmla="*/ 8765264 w 12192000"/>
              <a:gd name="connsiteY1601" fmla="*/ 552044 h 5450084"/>
              <a:gd name="connsiteX1602" fmla="*/ 8770851 w 12192000"/>
              <a:gd name="connsiteY1602" fmla="*/ 557578 h 5450084"/>
              <a:gd name="connsiteX1603" fmla="*/ 8775641 w 12192000"/>
              <a:gd name="connsiteY1603" fmla="*/ 563112 h 5450084"/>
              <a:gd name="connsiteX1604" fmla="*/ 8780033 w 12192000"/>
              <a:gd name="connsiteY1604" fmla="*/ 568970 h 5450084"/>
              <a:gd name="connsiteX1605" fmla="*/ 8784025 w 12192000"/>
              <a:gd name="connsiteY1605" fmla="*/ 575155 h 5450084"/>
              <a:gd name="connsiteX1606" fmla="*/ 8785621 w 12192000"/>
              <a:gd name="connsiteY1606" fmla="*/ 578410 h 5450084"/>
              <a:gd name="connsiteX1607" fmla="*/ 8786819 w 12192000"/>
              <a:gd name="connsiteY1607" fmla="*/ 581665 h 5450084"/>
              <a:gd name="connsiteX1608" fmla="*/ 8787618 w 12192000"/>
              <a:gd name="connsiteY1608" fmla="*/ 585246 h 5450084"/>
              <a:gd name="connsiteX1609" fmla="*/ 8788416 w 12192000"/>
              <a:gd name="connsiteY1609" fmla="*/ 588500 h 5450084"/>
              <a:gd name="connsiteX1610" fmla="*/ 8788814 w 12192000"/>
              <a:gd name="connsiteY1610" fmla="*/ 592407 h 5450084"/>
              <a:gd name="connsiteX1611" fmla="*/ 8789214 w 12192000"/>
              <a:gd name="connsiteY1611" fmla="*/ 595987 h 5450084"/>
              <a:gd name="connsiteX1612" fmla="*/ 8792408 w 12192000"/>
              <a:gd name="connsiteY1612" fmla="*/ 623004 h 5450084"/>
              <a:gd name="connsiteX1613" fmla="*/ 8794404 w 12192000"/>
              <a:gd name="connsiteY1613" fmla="*/ 681919 h 5450084"/>
              <a:gd name="connsiteX1614" fmla="*/ 8810769 w 12192000"/>
              <a:gd name="connsiteY1614" fmla="*/ 756457 h 5450084"/>
              <a:gd name="connsiteX1615" fmla="*/ 8825938 w 12192000"/>
              <a:gd name="connsiteY1615" fmla="*/ 757434 h 5450084"/>
              <a:gd name="connsiteX1616" fmla="*/ 8841106 w 12192000"/>
              <a:gd name="connsiteY1616" fmla="*/ 758086 h 5450084"/>
              <a:gd name="connsiteX1617" fmla="*/ 8857073 w 12192000"/>
              <a:gd name="connsiteY1617" fmla="*/ 758411 h 5450084"/>
              <a:gd name="connsiteX1618" fmla="*/ 8872242 w 12192000"/>
              <a:gd name="connsiteY1618" fmla="*/ 758086 h 5450084"/>
              <a:gd name="connsiteX1619" fmla="*/ 8903378 w 12192000"/>
              <a:gd name="connsiteY1619" fmla="*/ 757760 h 5450084"/>
              <a:gd name="connsiteX1620" fmla="*/ 8919344 w 12192000"/>
              <a:gd name="connsiteY1620" fmla="*/ 758086 h 5450084"/>
              <a:gd name="connsiteX1621" fmla="*/ 8934513 w 12192000"/>
              <a:gd name="connsiteY1621" fmla="*/ 758411 h 5450084"/>
              <a:gd name="connsiteX1622" fmla="*/ 8949680 w 12192000"/>
              <a:gd name="connsiteY1622" fmla="*/ 759713 h 5450084"/>
              <a:gd name="connsiteX1623" fmla="*/ 8957264 w 12192000"/>
              <a:gd name="connsiteY1623" fmla="*/ 760689 h 5450084"/>
              <a:gd name="connsiteX1624" fmla="*/ 8964451 w 12192000"/>
              <a:gd name="connsiteY1624" fmla="*/ 761991 h 5450084"/>
              <a:gd name="connsiteX1625" fmla="*/ 8971635 w 12192000"/>
              <a:gd name="connsiteY1625" fmla="*/ 763292 h 5450084"/>
              <a:gd name="connsiteX1626" fmla="*/ 8979219 w 12192000"/>
              <a:gd name="connsiteY1626" fmla="*/ 764921 h 5450084"/>
              <a:gd name="connsiteX1627" fmla="*/ 8986406 w 12192000"/>
              <a:gd name="connsiteY1627" fmla="*/ 767199 h 5450084"/>
              <a:gd name="connsiteX1628" fmla="*/ 8993590 w 12192000"/>
              <a:gd name="connsiteY1628" fmla="*/ 769477 h 5450084"/>
              <a:gd name="connsiteX1629" fmla="*/ 9000375 w 12192000"/>
              <a:gd name="connsiteY1629" fmla="*/ 772082 h 5450084"/>
              <a:gd name="connsiteX1630" fmla="*/ 9007161 w 12192000"/>
              <a:gd name="connsiteY1630" fmla="*/ 775011 h 5450084"/>
              <a:gd name="connsiteX1631" fmla="*/ 9014347 w 12192000"/>
              <a:gd name="connsiteY1631" fmla="*/ 778265 h 5450084"/>
              <a:gd name="connsiteX1632" fmla="*/ 9020734 w 12192000"/>
              <a:gd name="connsiteY1632" fmla="*/ 782172 h 5450084"/>
              <a:gd name="connsiteX1633" fmla="*/ 9027120 w 12192000"/>
              <a:gd name="connsiteY1633" fmla="*/ 786404 h 5450084"/>
              <a:gd name="connsiteX1634" fmla="*/ 9033506 w 12192000"/>
              <a:gd name="connsiteY1634" fmla="*/ 790960 h 5450084"/>
              <a:gd name="connsiteX1635" fmla="*/ 9039895 w 12192000"/>
              <a:gd name="connsiteY1635" fmla="*/ 796494 h 5450084"/>
              <a:gd name="connsiteX1636" fmla="*/ 9046281 w 12192000"/>
              <a:gd name="connsiteY1636" fmla="*/ 802028 h 5450084"/>
              <a:gd name="connsiteX1637" fmla="*/ 9055063 w 12192000"/>
              <a:gd name="connsiteY1637" fmla="*/ 800400 h 5450084"/>
              <a:gd name="connsiteX1638" fmla="*/ 9063046 w 12192000"/>
              <a:gd name="connsiteY1638" fmla="*/ 799098 h 5450084"/>
              <a:gd name="connsiteX1639" fmla="*/ 9071028 w 12192000"/>
              <a:gd name="connsiteY1639" fmla="*/ 798121 h 5450084"/>
              <a:gd name="connsiteX1640" fmla="*/ 9078613 w 12192000"/>
              <a:gd name="connsiteY1640" fmla="*/ 797796 h 5450084"/>
              <a:gd name="connsiteX1641" fmla="*/ 9085799 w 12192000"/>
              <a:gd name="connsiteY1641" fmla="*/ 797796 h 5450084"/>
              <a:gd name="connsiteX1642" fmla="*/ 9092585 w 12192000"/>
              <a:gd name="connsiteY1642" fmla="*/ 798447 h 5450084"/>
              <a:gd name="connsiteX1643" fmla="*/ 9098572 w 12192000"/>
              <a:gd name="connsiteY1643" fmla="*/ 799098 h 5450084"/>
              <a:gd name="connsiteX1644" fmla="*/ 9104560 w 12192000"/>
              <a:gd name="connsiteY1644" fmla="*/ 800400 h 5450084"/>
              <a:gd name="connsiteX1645" fmla="*/ 9110548 w 12192000"/>
              <a:gd name="connsiteY1645" fmla="*/ 802028 h 5450084"/>
              <a:gd name="connsiteX1646" fmla="*/ 9115737 w 12192000"/>
              <a:gd name="connsiteY1646" fmla="*/ 803981 h 5450084"/>
              <a:gd name="connsiteX1647" fmla="*/ 9120925 w 12192000"/>
              <a:gd name="connsiteY1647" fmla="*/ 806258 h 5450084"/>
              <a:gd name="connsiteX1648" fmla="*/ 9125317 w 12192000"/>
              <a:gd name="connsiteY1648" fmla="*/ 808537 h 5450084"/>
              <a:gd name="connsiteX1649" fmla="*/ 9129707 w 12192000"/>
              <a:gd name="connsiteY1649" fmla="*/ 811467 h 5450084"/>
              <a:gd name="connsiteX1650" fmla="*/ 9134097 w 12192000"/>
              <a:gd name="connsiteY1650" fmla="*/ 814396 h 5450084"/>
              <a:gd name="connsiteX1651" fmla="*/ 9138090 w 12192000"/>
              <a:gd name="connsiteY1651" fmla="*/ 817651 h 5450084"/>
              <a:gd name="connsiteX1652" fmla="*/ 9142082 w 12192000"/>
              <a:gd name="connsiteY1652" fmla="*/ 821557 h 5450084"/>
              <a:gd name="connsiteX1653" fmla="*/ 9145674 w 12192000"/>
              <a:gd name="connsiteY1653" fmla="*/ 825138 h 5450084"/>
              <a:gd name="connsiteX1654" fmla="*/ 9149266 w 12192000"/>
              <a:gd name="connsiteY1654" fmla="*/ 829043 h 5450084"/>
              <a:gd name="connsiteX1655" fmla="*/ 9155255 w 12192000"/>
              <a:gd name="connsiteY1655" fmla="*/ 837181 h 5450084"/>
              <a:gd name="connsiteX1656" fmla="*/ 9161241 w 12192000"/>
              <a:gd name="connsiteY1656" fmla="*/ 845969 h 5450084"/>
              <a:gd name="connsiteX1657" fmla="*/ 9166831 w 12192000"/>
              <a:gd name="connsiteY1657" fmla="*/ 855409 h 5450084"/>
              <a:gd name="connsiteX1658" fmla="*/ 9177608 w 12192000"/>
              <a:gd name="connsiteY1658" fmla="*/ 874288 h 5450084"/>
              <a:gd name="connsiteX1659" fmla="*/ 9182798 w 12192000"/>
              <a:gd name="connsiteY1659" fmla="*/ 883728 h 5450084"/>
              <a:gd name="connsiteX1660" fmla="*/ 9188384 w 12192000"/>
              <a:gd name="connsiteY1660" fmla="*/ 892515 h 5450084"/>
              <a:gd name="connsiteX1661" fmla="*/ 9212736 w 12192000"/>
              <a:gd name="connsiteY1661" fmla="*/ 990165 h 5450084"/>
              <a:gd name="connsiteX1662" fmla="*/ 9246665 w 12192000"/>
              <a:gd name="connsiteY1662" fmla="*/ 978447 h 5450084"/>
              <a:gd name="connsiteX1663" fmla="*/ 9248659 w 12192000"/>
              <a:gd name="connsiteY1663" fmla="*/ 971937 h 5450084"/>
              <a:gd name="connsiteX1664" fmla="*/ 9249857 w 12192000"/>
              <a:gd name="connsiteY1664" fmla="*/ 965101 h 5450084"/>
              <a:gd name="connsiteX1665" fmla="*/ 9249459 w 12192000"/>
              <a:gd name="connsiteY1665" fmla="*/ 950780 h 5450084"/>
              <a:gd name="connsiteX1666" fmla="*/ 9250258 w 12192000"/>
              <a:gd name="connsiteY1666" fmla="*/ 937109 h 5450084"/>
              <a:gd name="connsiteX1667" fmla="*/ 9251456 w 12192000"/>
              <a:gd name="connsiteY1667" fmla="*/ 923113 h 5450084"/>
              <a:gd name="connsiteX1668" fmla="*/ 9253452 w 12192000"/>
              <a:gd name="connsiteY1668" fmla="*/ 909767 h 5450084"/>
              <a:gd name="connsiteX1669" fmla="*/ 9255846 w 12192000"/>
              <a:gd name="connsiteY1669" fmla="*/ 896097 h 5450084"/>
              <a:gd name="connsiteX1670" fmla="*/ 9259038 w 12192000"/>
              <a:gd name="connsiteY1670" fmla="*/ 883076 h 5450084"/>
              <a:gd name="connsiteX1671" fmla="*/ 9263030 w 12192000"/>
              <a:gd name="connsiteY1671" fmla="*/ 869731 h 5450084"/>
              <a:gd name="connsiteX1672" fmla="*/ 9267420 w 12192000"/>
              <a:gd name="connsiteY1672" fmla="*/ 856711 h 5450084"/>
              <a:gd name="connsiteX1673" fmla="*/ 9272611 w 12192000"/>
              <a:gd name="connsiteY1673" fmla="*/ 843692 h 5450084"/>
              <a:gd name="connsiteX1674" fmla="*/ 9277801 w 12192000"/>
              <a:gd name="connsiteY1674" fmla="*/ 830996 h 5450084"/>
              <a:gd name="connsiteX1675" fmla="*/ 9283787 w 12192000"/>
              <a:gd name="connsiteY1675" fmla="*/ 818302 h 5450084"/>
              <a:gd name="connsiteX1676" fmla="*/ 9289776 w 12192000"/>
              <a:gd name="connsiteY1676" fmla="*/ 805607 h 5450084"/>
              <a:gd name="connsiteX1677" fmla="*/ 9296562 w 12192000"/>
              <a:gd name="connsiteY1677" fmla="*/ 793239 h 5450084"/>
              <a:gd name="connsiteX1678" fmla="*/ 9303746 w 12192000"/>
              <a:gd name="connsiteY1678" fmla="*/ 780545 h 5450084"/>
              <a:gd name="connsiteX1679" fmla="*/ 9310931 w 12192000"/>
              <a:gd name="connsiteY1679" fmla="*/ 768501 h 5450084"/>
              <a:gd name="connsiteX1680" fmla="*/ 9318515 w 12192000"/>
              <a:gd name="connsiteY1680" fmla="*/ 755806 h 5450084"/>
              <a:gd name="connsiteX1681" fmla="*/ 9318515 w 12192000"/>
              <a:gd name="connsiteY1681" fmla="*/ 755481 h 5450084"/>
              <a:gd name="connsiteX1682" fmla="*/ 9321709 w 12192000"/>
              <a:gd name="connsiteY1682" fmla="*/ 745065 h 5450084"/>
              <a:gd name="connsiteX1683" fmla="*/ 9325301 w 12192000"/>
              <a:gd name="connsiteY1683" fmla="*/ 735300 h 5450084"/>
              <a:gd name="connsiteX1684" fmla="*/ 9329692 w 12192000"/>
              <a:gd name="connsiteY1684" fmla="*/ 726511 h 5450084"/>
              <a:gd name="connsiteX1685" fmla="*/ 9332088 w 12192000"/>
              <a:gd name="connsiteY1685" fmla="*/ 722281 h 5450084"/>
              <a:gd name="connsiteX1686" fmla="*/ 9334482 w 12192000"/>
              <a:gd name="connsiteY1686" fmla="*/ 718374 h 5450084"/>
              <a:gd name="connsiteX1687" fmla="*/ 9337676 w 12192000"/>
              <a:gd name="connsiteY1687" fmla="*/ 714468 h 5450084"/>
              <a:gd name="connsiteX1688" fmla="*/ 9340470 w 12192000"/>
              <a:gd name="connsiteY1688" fmla="*/ 710888 h 5450084"/>
              <a:gd name="connsiteX1689" fmla="*/ 9343264 w 12192000"/>
              <a:gd name="connsiteY1689" fmla="*/ 707308 h 5450084"/>
              <a:gd name="connsiteX1690" fmla="*/ 9346456 w 12192000"/>
              <a:gd name="connsiteY1690" fmla="*/ 704052 h 5450084"/>
              <a:gd name="connsiteX1691" fmla="*/ 9350051 w 12192000"/>
              <a:gd name="connsiteY1691" fmla="*/ 701123 h 5450084"/>
              <a:gd name="connsiteX1692" fmla="*/ 9353643 w 12192000"/>
              <a:gd name="connsiteY1692" fmla="*/ 698518 h 5450084"/>
              <a:gd name="connsiteX1693" fmla="*/ 9357235 w 12192000"/>
              <a:gd name="connsiteY1693" fmla="*/ 695915 h 5450084"/>
              <a:gd name="connsiteX1694" fmla="*/ 9361227 w 12192000"/>
              <a:gd name="connsiteY1694" fmla="*/ 693312 h 5450084"/>
              <a:gd name="connsiteX1695" fmla="*/ 9365217 w 12192000"/>
              <a:gd name="connsiteY1695" fmla="*/ 691032 h 5450084"/>
              <a:gd name="connsiteX1696" fmla="*/ 9369610 w 12192000"/>
              <a:gd name="connsiteY1696" fmla="*/ 689079 h 5450084"/>
              <a:gd name="connsiteX1697" fmla="*/ 9374000 w 12192000"/>
              <a:gd name="connsiteY1697" fmla="*/ 687127 h 5450084"/>
              <a:gd name="connsiteX1698" fmla="*/ 9378790 w 12192000"/>
              <a:gd name="connsiteY1698" fmla="*/ 685174 h 5450084"/>
              <a:gd name="connsiteX1699" fmla="*/ 9383580 w 12192000"/>
              <a:gd name="connsiteY1699" fmla="*/ 683872 h 5450084"/>
              <a:gd name="connsiteX1700" fmla="*/ 9388371 w 12192000"/>
              <a:gd name="connsiteY1700" fmla="*/ 682569 h 5450084"/>
              <a:gd name="connsiteX1701" fmla="*/ 9393561 w 12192000"/>
              <a:gd name="connsiteY1701" fmla="*/ 681268 h 5450084"/>
              <a:gd name="connsiteX1702" fmla="*/ 9398749 w 12192000"/>
              <a:gd name="connsiteY1702" fmla="*/ 680291 h 5450084"/>
              <a:gd name="connsiteX1703" fmla="*/ 9404738 w 12192000"/>
              <a:gd name="connsiteY1703" fmla="*/ 679640 h 5450084"/>
              <a:gd name="connsiteX1704" fmla="*/ 9410324 w 12192000"/>
              <a:gd name="connsiteY1704" fmla="*/ 678989 h 5450084"/>
              <a:gd name="connsiteX1705" fmla="*/ 9422300 w 12192000"/>
              <a:gd name="connsiteY1705" fmla="*/ 678664 h 5450084"/>
              <a:gd name="connsiteX1706" fmla="*/ 9435473 w 12192000"/>
              <a:gd name="connsiteY1706" fmla="*/ 678664 h 5450084"/>
              <a:gd name="connsiteX1707" fmla="*/ 9448646 w 12192000"/>
              <a:gd name="connsiteY1707" fmla="*/ 679640 h 5450084"/>
              <a:gd name="connsiteX1708" fmla="*/ 9460222 w 12192000"/>
              <a:gd name="connsiteY1708" fmla="*/ 680291 h 5450084"/>
              <a:gd name="connsiteX1709" fmla="*/ 9471797 w 12192000"/>
              <a:gd name="connsiteY1709" fmla="*/ 680942 h 5450084"/>
              <a:gd name="connsiteX1710" fmla="*/ 9482976 w 12192000"/>
              <a:gd name="connsiteY1710" fmla="*/ 680942 h 5450084"/>
              <a:gd name="connsiteX1711" fmla="*/ 9494550 w 12192000"/>
              <a:gd name="connsiteY1711" fmla="*/ 680616 h 5450084"/>
              <a:gd name="connsiteX1712" fmla="*/ 9517703 w 12192000"/>
              <a:gd name="connsiteY1712" fmla="*/ 679966 h 5450084"/>
              <a:gd name="connsiteX1713" fmla="*/ 9541253 w 12192000"/>
              <a:gd name="connsiteY1713" fmla="*/ 679640 h 5450084"/>
              <a:gd name="connsiteX1714" fmla="*/ 9552431 w 12192000"/>
              <a:gd name="connsiteY1714" fmla="*/ 679640 h 5450084"/>
              <a:gd name="connsiteX1715" fmla="*/ 9564006 w 12192000"/>
              <a:gd name="connsiteY1715" fmla="*/ 679966 h 5450084"/>
              <a:gd name="connsiteX1716" fmla="*/ 9575582 w 12192000"/>
              <a:gd name="connsiteY1716" fmla="*/ 680942 h 5450084"/>
              <a:gd name="connsiteX1717" fmla="*/ 9586759 w 12192000"/>
              <a:gd name="connsiteY1717" fmla="*/ 682244 h 5450084"/>
              <a:gd name="connsiteX1718" fmla="*/ 9598336 w 12192000"/>
              <a:gd name="connsiteY1718" fmla="*/ 684197 h 5450084"/>
              <a:gd name="connsiteX1719" fmla="*/ 9609512 w 12192000"/>
              <a:gd name="connsiteY1719" fmla="*/ 687452 h 5450084"/>
              <a:gd name="connsiteX1720" fmla="*/ 9615100 w 12192000"/>
              <a:gd name="connsiteY1720" fmla="*/ 689079 h 5450084"/>
              <a:gd name="connsiteX1721" fmla="*/ 9620689 w 12192000"/>
              <a:gd name="connsiteY1721" fmla="*/ 690707 h 5450084"/>
              <a:gd name="connsiteX1722" fmla="*/ 9625879 w 12192000"/>
              <a:gd name="connsiteY1722" fmla="*/ 692985 h 5450084"/>
              <a:gd name="connsiteX1723" fmla="*/ 9631865 w 12192000"/>
              <a:gd name="connsiteY1723" fmla="*/ 695264 h 5450084"/>
              <a:gd name="connsiteX1724" fmla="*/ 9637854 w 12192000"/>
              <a:gd name="connsiteY1724" fmla="*/ 697217 h 5450084"/>
              <a:gd name="connsiteX1725" fmla="*/ 9644240 w 12192000"/>
              <a:gd name="connsiteY1725" fmla="*/ 699496 h 5450084"/>
              <a:gd name="connsiteX1726" fmla="*/ 9649828 w 12192000"/>
              <a:gd name="connsiteY1726" fmla="*/ 701774 h 5450084"/>
              <a:gd name="connsiteX1727" fmla="*/ 9655817 w 12192000"/>
              <a:gd name="connsiteY1727" fmla="*/ 704378 h 5450084"/>
              <a:gd name="connsiteX1728" fmla="*/ 9666993 w 12192000"/>
              <a:gd name="connsiteY1728" fmla="*/ 709911 h 5450084"/>
              <a:gd name="connsiteX1729" fmla="*/ 9677772 w 12192000"/>
              <a:gd name="connsiteY1729" fmla="*/ 716096 h 5450084"/>
              <a:gd name="connsiteX1730" fmla="*/ 9687750 w 12192000"/>
              <a:gd name="connsiteY1730" fmla="*/ 722606 h 5450084"/>
              <a:gd name="connsiteX1731" fmla="*/ 9697729 w 12192000"/>
              <a:gd name="connsiteY1731" fmla="*/ 729441 h 5450084"/>
              <a:gd name="connsiteX1732" fmla="*/ 9707309 w 12192000"/>
              <a:gd name="connsiteY1732" fmla="*/ 736603 h 5450084"/>
              <a:gd name="connsiteX1733" fmla="*/ 9716490 w 12192000"/>
              <a:gd name="connsiteY1733" fmla="*/ 744089 h 5450084"/>
              <a:gd name="connsiteX1734" fmla="*/ 9734853 w 12192000"/>
              <a:gd name="connsiteY1734" fmla="*/ 759062 h 5450084"/>
              <a:gd name="connsiteX1735" fmla="*/ 9752816 w 12192000"/>
              <a:gd name="connsiteY1735" fmla="*/ 774360 h 5450084"/>
              <a:gd name="connsiteX1736" fmla="*/ 9762794 w 12192000"/>
              <a:gd name="connsiteY1736" fmla="*/ 781846 h 5450084"/>
              <a:gd name="connsiteX1737" fmla="*/ 9772375 w 12192000"/>
              <a:gd name="connsiteY1737" fmla="*/ 788682 h 5450084"/>
              <a:gd name="connsiteX1738" fmla="*/ 9782353 w 12192000"/>
              <a:gd name="connsiteY1738" fmla="*/ 795843 h 5450084"/>
              <a:gd name="connsiteX1739" fmla="*/ 9793132 w 12192000"/>
              <a:gd name="connsiteY1739" fmla="*/ 802028 h 5450084"/>
              <a:gd name="connsiteX1740" fmla="*/ 9801514 w 12192000"/>
              <a:gd name="connsiteY1740" fmla="*/ 807235 h 5450084"/>
              <a:gd name="connsiteX1741" fmla="*/ 9809498 w 12192000"/>
              <a:gd name="connsiteY1741" fmla="*/ 813094 h 5450084"/>
              <a:gd name="connsiteX1742" fmla="*/ 9816283 w 12192000"/>
              <a:gd name="connsiteY1742" fmla="*/ 818954 h 5450084"/>
              <a:gd name="connsiteX1743" fmla="*/ 9822271 w 12192000"/>
              <a:gd name="connsiteY1743" fmla="*/ 825789 h 5450084"/>
              <a:gd name="connsiteX1744" fmla="*/ 9827859 w 12192000"/>
              <a:gd name="connsiteY1744" fmla="*/ 832624 h 5450084"/>
              <a:gd name="connsiteX1745" fmla="*/ 9832650 w 12192000"/>
              <a:gd name="connsiteY1745" fmla="*/ 839459 h 5450084"/>
              <a:gd name="connsiteX1746" fmla="*/ 9836242 w 12192000"/>
              <a:gd name="connsiteY1746" fmla="*/ 846946 h 5450084"/>
              <a:gd name="connsiteX1747" fmla="*/ 9839436 w 12192000"/>
              <a:gd name="connsiteY1747" fmla="*/ 854432 h 5450084"/>
              <a:gd name="connsiteX1748" fmla="*/ 9841830 w 12192000"/>
              <a:gd name="connsiteY1748" fmla="*/ 861919 h 5450084"/>
              <a:gd name="connsiteX1749" fmla="*/ 9843426 w 12192000"/>
              <a:gd name="connsiteY1749" fmla="*/ 870056 h 5450084"/>
              <a:gd name="connsiteX1750" fmla="*/ 9844624 w 12192000"/>
              <a:gd name="connsiteY1750" fmla="*/ 878194 h 5450084"/>
              <a:gd name="connsiteX1751" fmla="*/ 9845024 w 12192000"/>
              <a:gd name="connsiteY1751" fmla="*/ 886331 h 5450084"/>
              <a:gd name="connsiteX1752" fmla="*/ 9845024 w 12192000"/>
              <a:gd name="connsiteY1752" fmla="*/ 894794 h 5450084"/>
              <a:gd name="connsiteX1753" fmla="*/ 9844624 w 12192000"/>
              <a:gd name="connsiteY1753" fmla="*/ 903583 h 5450084"/>
              <a:gd name="connsiteX1754" fmla="*/ 9843826 w 12192000"/>
              <a:gd name="connsiteY1754" fmla="*/ 912045 h 5450084"/>
              <a:gd name="connsiteX1755" fmla="*/ 9842228 w 12192000"/>
              <a:gd name="connsiteY1755" fmla="*/ 920834 h 5450084"/>
              <a:gd name="connsiteX1756" fmla="*/ 9844224 w 12192000"/>
              <a:gd name="connsiteY1756" fmla="*/ 963800 h 5450084"/>
              <a:gd name="connsiteX1757" fmla="*/ 9844624 w 12192000"/>
              <a:gd name="connsiteY1757" fmla="*/ 978447 h 5450084"/>
              <a:gd name="connsiteX1758" fmla="*/ 9847818 w 12192000"/>
              <a:gd name="connsiteY1758" fmla="*/ 1001557 h 5450084"/>
              <a:gd name="connsiteX1759" fmla="*/ 9850613 w 12192000"/>
              <a:gd name="connsiteY1759" fmla="*/ 1024342 h 5450084"/>
              <a:gd name="connsiteX1760" fmla="*/ 9853007 w 12192000"/>
              <a:gd name="connsiteY1760" fmla="*/ 1047453 h 5450084"/>
              <a:gd name="connsiteX1761" fmla="*/ 9854605 w 12192000"/>
              <a:gd name="connsiteY1761" fmla="*/ 1070237 h 5450084"/>
              <a:gd name="connsiteX1762" fmla="*/ 9856201 w 12192000"/>
              <a:gd name="connsiteY1762" fmla="*/ 1093348 h 5450084"/>
              <a:gd name="connsiteX1763" fmla="*/ 9857397 w 12192000"/>
              <a:gd name="connsiteY1763" fmla="*/ 1116132 h 5450084"/>
              <a:gd name="connsiteX1764" fmla="*/ 9859393 w 12192000"/>
              <a:gd name="connsiteY1764" fmla="*/ 1161703 h 5450084"/>
              <a:gd name="connsiteX1765" fmla="*/ 9859393 w 12192000"/>
              <a:gd name="connsiteY1765" fmla="*/ 1164631 h 5450084"/>
              <a:gd name="connsiteX1766" fmla="*/ 9859393 w 12192000"/>
              <a:gd name="connsiteY1766" fmla="*/ 1167236 h 5450084"/>
              <a:gd name="connsiteX1767" fmla="*/ 9860191 w 12192000"/>
              <a:gd name="connsiteY1767" fmla="*/ 1208900 h 5450084"/>
              <a:gd name="connsiteX1768" fmla="*/ 9860591 w 12192000"/>
              <a:gd name="connsiteY1768" fmla="*/ 1250889 h 5450084"/>
              <a:gd name="connsiteX1769" fmla="*/ 9860989 w 12192000"/>
              <a:gd name="connsiteY1769" fmla="*/ 1292228 h 5450084"/>
              <a:gd name="connsiteX1770" fmla="*/ 9861789 w 12192000"/>
              <a:gd name="connsiteY1770" fmla="*/ 1334216 h 5450084"/>
              <a:gd name="connsiteX1771" fmla="*/ 9866977 w 12192000"/>
              <a:gd name="connsiteY1771" fmla="*/ 1630745 h 5450084"/>
              <a:gd name="connsiteX1772" fmla="*/ 9866977 w 12192000"/>
              <a:gd name="connsiteY1772" fmla="*/ 1660366 h 5450084"/>
              <a:gd name="connsiteX1773" fmla="*/ 9880150 w 12192000"/>
              <a:gd name="connsiteY1773" fmla="*/ 1807165 h 5450084"/>
              <a:gd name="connsiteX1774" fmla="*/ 9882146 w 12192000"/>
              <a:gd name="connsiteY1774" fmla="*/ 1811722 h 5450084"/>
              <a:gd name="connsiteX1775" fmla="*/ 9883742 w 12192000"/>
              <a:gd name="connsiteY1775" fmla="*/ 1816604 h 5450084"/>
              <a:gd name="connsiteX1776" fmla="*/ 9884940 w 12192000"/>
              <a:gd name="connsiteY1776" fmla="*/ 1821161 h 5450084"/>
              <a:gd name="connsiteX1777" fmla="*/ 9885738 w 12192000"/>
              <a:gd name="connsiteY1777" fmla="*/ 1825718 h 5450084"/>
              <a:gd name="connsiteX1778" fmla="*/ 9886536 w 12192000"/>
              <a:gd name="connsiteY1778" fmla="*/ 1830275 h 5450084"/>
              <a:gd name="connsiteX1779" fmla="*/ 9886937 w 12192000"/>
              <a:gd name="connsiteY1779" fmla="*/ 1834833 h 5450084"/>
              <a:gd name="connsiteX1780" fmla="*/ 9886937 w 12192000"/>
              <a:gd name="connsiteY1780" fmla="*/ 1844272 h 5450084"/>
              <a:gd name="connsiteX1781" fmla="*/ 9886536 w 12192000"/>
              <a:gd name="connsiteY1781" fmla="*/ 1853386 h 5450084"/>
              <a:gd name="connsiteX1782" fmla="*/ 9885738 w 12192000"/>
              <a:gd name="connsiteY1782" fmla="*/ 1862826 h 5450084"/>
              <a:gd name="connsiteX1783" fmla="*/ 9882944 w 12192000"/>
              <a:gd name="connsiteY1783" fmla="*/ 1881378 h 5450084"/>
              <a:gd name="connsiteX1784" fmla="*/ 9887735 w 12192000"/>
              <a:gd name="connsiteY1784" fmla="*/ 1875519 h 5450084"/>
              <a:gd name="connsiteX1785" fmla="*/ 9892525 w 12192000"/>
              <a:gd name="connsiteY1785" fmla="*/ 1869335 h 5450084"/>
              <a:gd name="connsiteX1786" fmla="*/ 9896517 w 12192000"/>
              <a:gd name="connsiteY1786" fmla="*/ 1862826 h 5450084"/>
              <a:gd name="connsiteX1787" fmla="*/ 9899711 w 12192000"/>
              <a:gd name="connsiteY1787" fmla="*/ 1856641 h 5450084"/>
              <a:gd name="connsiteX1788" fmla="*/ 9902903 w 12192000"/>
              <a:gd name="connsiteY1788" fmla="*/ 1850131 h 5450084"/>
              <a:gd name="connsiteX1789" fmla="*/ 9905697 w 12192000"/>
              <a:gd name="connsiteY1789" fmla="*/ 1843946 h 5450084"/>
              <a:gd name="connsiteX1790" fmla="*/ 9908492 w 12192000"/>
              <a:gd name="connsiteY1790" fmla="*/ 1837111 h 5450084"/>
              <a:gd name="connsiteX1791" fmla="*/ 9910488 w 12192000"/>
              <a:gd name="connsiteY1791" fmla="*/ 1830600 h 5450084"/>
              <a:gd name="connsiteX1792" fmla="*/ 9912484 w 12192000"/>
              <a:gd name="connsiteY1792" fmla="*/ 1824090 h 5450084"/>
              <a:gd name="connsiteX1793" fmla="*/ 9914080 w 12192000"/>
              <a:gd name="connsiteY1793" fmla="*/ 1817581 h 5450084"/>
              <a:gd name="connsiteX1794" fmla="*/ 9916476 w 12192000"/>
              <a:gd name="connsiteY1794" fmla="*/ 1804235 h 5450084"/>
              <a:gd name="connsiteX1795" fmla="*/ 9918072 w 12192000"/>
              <a:gd name="connsiteY1795" fmla="*/ 1790890 h 5450084"/>
              <a:gd name="connsiteX1796" fmla="*/ 9919270 w 12192000"/>
              <a:gd name="connsiteY1796" fmla="*/ 1777219 h 5450084"/>
              <a:gd name="connsiteX1797" fmla="*/ 9920068 w 12192000"/>
              <a:gd name="connsiteY1797" fmla="*/ 1763548 h 5450084"/>
              <a:gd name="connsiteX1798" fmla="*/ 9920466 w 12192000"/>
              <a:gd name="connsiteY1798" fmla="*/ 1749877 h 5450084"/>
              <a:gd name="connsiteX1799" fmla="*/ 9921264 w 12192000"/>
              <a:gd name="connsiteY1799" fmla="*/ 1722535 h 5450084"/>
              <a:gd name="connsiteX1800" fmla="*/ 9921664 w 12192000"/>
              <a:gd name="connsiteY1800" fmla="*/ 1708865 h 5450084"/>
              <a:gd name="connsiteX1801" fmla="*/ 9922862 w 12192000"/>
              <a:gd name="connsiteY1801" fmla="*/ 1695193 h 5450084"/>
              <a:gd name="connsiteX1802" fmla="*/ 9925256 w 12192000"/>
              <a:gd name="connsiteY1802" fmla="*/ 1681849 h 5450084"/>
              <a:gd name="connsiteX1803" fmla="*/ 9927653 w 12192000"/>
              <a:gd name="connsiteY1803" fmla="*/ 1668503 h 5450084"/>
              <a:gd name="connsiteX1804" fmla="*/ 9932841 w 12192000"/>
              <a:gd name="connsiteY1804" fmla="*/ 1644741 h 5450084"/>
              <a:gd name="connsiteX1805" fmla="*/ 9936833 w 12192000"/>
              <a:gd name="connsiteY1805" fmla="*/ 1621305 h 5450084"/>
              <a:gd name="connsiteX1806" fmla="*/ 9940825 w 12192000"/>
              <a:gd name="connsiteY1806" fmla="*/ 1597545 h 5450084"/>
              <a:gd name="connsiteX1807" fmla="*/ 9944417 w 12192000"/>
              <a:gd name="connsiteY1807" fmla="*/ 1574109 h 5450084"/>
              <a:gd name="connsiteX1808" fmla="*/ 9947212 w 12192000"/>
              <a:gd name="connsiteY1808" fmla="*/ 1550347 h 5450084"/>
              <a:gd name="connsiteX1809" fmla="*/ 9950404 w 12192000"/>
              <a:gd name="connsiteY1809" fmla="*/ 1526585 h 5450084"/>
              <a:gd name="connsiteX1810" fmla="*/ 9956392 w 12192000"/>
              <a:gd name="connsiteY1810" fmla="*/ 1478737 h 5450084"/>
              <a:gd name="connsiteX1811" fmla="*/ 9959186 w 12192000"/>
              <a:gd name="connsiteY1811" fmla="*/ 1454976 h 5450084"/>
              <a:gd name="connsiteX1812" fmla="*/ 9962380 w 12192000"/>
              <a:gd name="connsiteY1812" fmla="*/ 1431215 h 5450084"/>
              <a:gd name="connsiteX1813" fmla="*/ 9965573 w 12192000"/>
              <a:gd name="connsiteY1813" fmla="*/ 1407454 h 5450084"/>
              <a:gd name="connsiteX1814" fmla="*/ 9969565 w 12192000"/>
              <a:gd name="connsiteY1814" fmla="*/ 1383692 h 5450084"/>
              <a:gd name="connsiteX1815" fmla="*/ 9973955 w 12192000"/>
              <a:gd name="connsiteY1815" fmla="*/ 1360256 h 5450084"/>
              <a:gd name="connsiteX1816" fmla="*/ 9979145 w 12192000"/>
              <a:gd name="connsiteY1816" fmla="*/ 1336820 h 5450084"/>
              <a:gd name="connsiteX1817" fmla="*/ 9984734 w 12192000"/>
              <a:gd name="connsiteY1817" fmla="*/ 1313059 h 5450084"/>
              <a:gd name="connsiteX1818" fmla="*/ 9991918 w 12192000"/>
              <a:gd name="connsiteY1818" fmla="*/ 1289623 h 5450084"/>
              <a:gd name="connsiteX1819" fmla="*/ 10105284 w 12192000"/>
              <a:gd name="connsiteY1819" fmla="*/ 654902 h 5450084"/>
              <a:gd name="connsiteX1820" fmla="*/ 10107678 w 12192000"/>
              <a:gd name="connsiteY1820" fmla="*/ 641557 h 5450084"/>
              <a:gd name="connsiteX1821" fmla="*/ 10110472 w 12192000"/>
              <a:gd name="connsiteY1821" fmla="*/ 627886 h 5450084"/>
              <a:gd name="connsiteX1822" fmla="*/ 10114066 w 12192000"/>
              <a:gd name="connsiteY1822" fmla="*/ 614541 h 5450084"/>
              <a:gd name="connsiteX1823" fmla="*/ 10118457 w 12192000"/>
              <a:gd name="connsiteY1823" fmla="*/ 601195 h 5450084"/>
              <a:gd name="connsiteX1824" fmla="*/ 10123645 w 12192000"/>
              <a:gd name="connsiteY1824" fmla="*/ 588500 h 5450084"/>
              <a:gd name="connsiteX1825" fmla="*/ 10128435 w 12192000"/>
              <a:gd name="connsiteY1825" fmla="*/ 575480 h 5450084"/>
              <a:gd name="connsiteX1826" fmla="*/ 10134023 w 12192000"/>
              <a:gd name="connsiteY1826" fmla="*/ 562787 h 5450084"/>
              <a:gd name="connsiteX1827" fmla="*/ 10139612 w 12192000"/>
              <a:gd name="connsiteY1827" fmla="*/ 549767 h 5450084"/>
              <a:gd name="connsiteX1828" fmla="*/ 10151188 w 12192000"/>
              <a:gd name="connsiteY1828" fmla="*/ 524377 h 5450084"/>
              <a:gd name="connsiteX1829" fmla="*/ 10163163 w 12192000"/>
              <a:gd name="connsiteY1829" fmla="*/ 498989 h 5450084"/>
              <a:gd name="connsiteX1830" fmla="*/ 10168353 w 12192000"/>
              <a:gd name="connsiteY1830" fmla="*/ 485969 h 5450084"/>
              <a:gd name="connsiteX1831" fmla="*/ 10173541 w 12192000"/>
              <a:gd name="connsiteY1831" fmla="*/ 473274 h 5450084"/>
              <a:gd name="connsiteX1832" fmla="*/ 10178332 w 12192000"/>
              <a:gd name="connsiteY1832" fmla="*/ 459928 h 5450084"/>
              <a:gd name="connsiteX1833" fmla="*/ 10182724 w 12192000"/>
              <a:gd name="connsiteY1833" fmla="*/ 446909 h 5450084"/>
              <a:gd name="connsiteX1834" fmla="*/ 10185118 w 12192000"/>
              <a:gd name="connsiteY1834" fmla="*/ 441375 h 5450084"/>
              <a:gd name="connsiteX1835" fmla="*/ 10187512 w 12192000"/>
              <a:gd name="connsiteY1835" fmla="*/ 436168 h 5450084"/>
              <a:gd name="connsiteX1836" fmla="*/ 10191106 w 12192000"/>
              <a:gd name="connsiteY1836" fmla="*/ 431285 h 5450084"/>
              <a:gd name="connsiteX1837" fmla="*/ 10193102 w 12192000"/>
              <a:gd name="connsiteY1837" fmla="*/ 429006 h 5450084"/>
              <a:gd name="connsiteX1838" fmla="*/ 10195096 w 12192000"/>
              <a:gd name="connsiteY1838" fmla="*/ 427054 h 5450084"/>
              <a:gd name="connsiteX1839" fmla="*/ 10197493 w 12192000"/>
              <a:gd name="connsiteY1839" fmla="*/ 425101 h 5450084"/>
              <a:gd name="connsiteX1840" fmla="*/ 10199887 w 12192000"/>
              <a:gd name="connsiteY1840" fmla="*/ 423473 h 5450084"/>
              <a:gd name="connsiteX1841" fmla="*/ 10202681 w 12192000"/>
              <a:gd name="connsiteY1841" fmla="*/ 422171 h 5450084"/>
              <a:gd name="connsiteX1842" fmla="*/ 10205475 w 12192000"/>
              <a:gd name="connsiteY1842" fmla="*/ 420869 h 5450084"/>
              <a:gd name="connsiteX1843" fmla="*/ 10208669 w 12192000"/>
              <a:gd name="connsiteY1843" fmla="*/ 419893 h 5450084"/>
              <a:gd name="connsiteX1844" fmla="*/ 10211863 w 12192000"/>
              <a:gd name="connsiteY1844" fmla="*/ 419242 h 5450084"/>
              <a:gd name="connsiteX1845" fmla="*/ 10215456 w 12192000"/>
              <a:gd name="connsiteY1845" fmla="*/ 418916 h 5450084"/>
              <a:gd name="connsiteX1846" fmla="*/ 10219846 w 12192000"/>
              <a:gd name="connsiteY1846" fmla="*/ 418916 h 5450084"/>
              <a:gd name="connsiteX1847" fmla="*/ 10237809 w 12192000"/>
              <a:gd name="connsiteY1847" fmla="*/ 419242 h 5450084"/>
              <a:gd name="connsiteX1848" fmla="*/ 10256172 w 12192000"/>
              <a:gd name="connsiteY1848" fmla="*/ 419242 h 5450084"/>
              <a:gd name="connsiteX1849" fmla="*/ 10274533 w 12192000"/>
              <a:gd name="connsiteY1849" fmla="*/ 418916 h 5450084"/>
              <a:gd name="connsiteX1850" fmla="*/ 10293294 w 12192000"/>
              <a:gd name="connsiteY1850" fmla="*/ 418266 h 5450084"/>
              <a:gd name="connsiteX1851" fmla="*/ 10311655 w 12192000"/>
              <a:gd name="connsiteY1851" fmla="*/ 417615 h 5450084"/>
              <a:gd name="connsiteX1852" fmla="*/ 10330416 w 12192000"/>
              <a:gd name="connsiteY1852" fmla="*/ 416963 h 5450084"/>
              <a:gd name="connsiteX1853" fmla="*/ 10348778 w 12192000"/>
              <a:gd name="connsiteY1853" fmla="*/ 416963 h 5450084"/>
              <a:gd name="connsiteX1854" fmla="*/ 10367139 w 12192000"/>
              <a:gd name="connsiteY1854" fmla="*/ 417289 h 5450084"/>
              <a:gd name="connsiteX1855" fmla="*/ 10385502 w 12192000"/>
              <a:gd name="connsiteY1855" fmla="*/ 418266 h 5450084"/>
              <a:gd name="connsiteX1856" fmla="*/ 10394285 w 12192000"/>
              <a:gd name="connsiteY1856" fmla="*/ 418916 h 5450084"/>
              <a:gd name="connsiteX1857" fmla="*/ 10403067 w 12192000"/>
              <a:gd name="connsiteY1857" fmla="*/ 419893 h 5450084"/>
              <a:gd name="connsiteX1858" fmla="*/ 10411848 w 12192000"/>
              <a:gd name="connsiteY1858" fmla="*/ 421195 h 5450084"/>
              <a:gd name="connsiteX1859" fmla="*/ 10421028 w 12192000"/>
              <a:gd name="connsiteY1859" fmla="*/ 422822 h 5450084"/>
              <a:gd name="connsiteX1860" fmla="*/ 10429811 w 12192000"/>
              <a:gd name="connsiteY1860" fmla="*/ 424449 h 5450084"/>
              <a:gd name="connsiteX1861" fmla="*/ 10438593 w 12192000"/>
              <a:gd name="connsiteY1861" fmla="*/ 426729 h 5450084"/>
              <a:gd name="connsiteX1862" fmla="*/ 10447374 w 12192000"/>
              <a:gd name="connsiteY1862" fmla="*/ 429006 h 5450084"/>
              <a:gd name="connsiteX1863" fmla="*/ 10456156 w 12192000"/>
              <a:gd name="connsiteY1863" fmla="*/ 431936 h 5450084"/>
              <a:gd name="connsiteX1864" fmla="*/ 10464538 w 12192000"/>
              <a:gd name="connsiteY1864" fmla="*/ 434865 h 5450084"/>
              <a:gd name="connsiteX1865" fmla="*/ 10472921 w 12192000"/>
              <a:gd name="connsiteY1865" fmla="*/ 438445 h 5450084"/>
              <a:gd name="connsiteX1866" fmla="*/ 10481703 w 12192000"/>
              <a:gd name="connsiteY1866" fmla="*/ 442352 h 5450084"/>
              <a:gd name="connsiteX1867" fmla="*/ 10489686 w 12192000"/>
              <a:gd name="connsiteY1867" fmla="*/ 446909 h 5450084"/>
              <a:gd name="connsiteX1868" fmla="*/ 10497670 w 12192000"/>
              <a:gd name="connsiteY1868" fmla="*/ 451792 h 5450084"/>
              <a:gd name="connsiteX1869" fmla="*/ 10505653 w 12192000"/>
              <a:gd name="connsiteY1869" fmla="*/ 456999 h 5450084"/>
              <a:gd name="connsiteX1870" fmla="*/ 10520821 w 12192000"/>
              <a:gd name="connsiteY1870" fmla="*/ 468718 h 5450084"/>
              <a:gd name="connsiteX1871" fmla="*/ 10527210 w 12192000"/>
              <a:gd name="connsiteY1871" fmla="*/ 473600 h 5450084"/>
              <a:gd name="connsiteX1872" fmla="*/ 10530002 w 12192000"/>
              <a:gd name="connsiteY1872" fmla="*/ 475227 h 5450084"/>
              <a:gd name="connsiteX1873" fmla="*/ 10540780 w 12192000"/>
              <a:gd name="connsiteY1873" fmla="*/ 466764 h 5450084"/>
              <a:gd name="connsiteX1874" fmla="*/ 10545971 w 12192000"/>
              <a:gd name="connsiteY1874" fmla="*/ 463510 h 5450084"/>
              <a:gd name="connsiteX1875" fmla="*/ 10550759 w 12192000"/>
              <a:gd name="connsiteY1875" fmla="*/ 460906 h 5450084"/>
              <a:gd name="connsiteX1876" fmla="*/ 10554751 w 12192000"/>
              <a:gd name="connsiteY1876" fmla="*/ 458301 h 5450084"/>
              <a:gd name="connsiteX1877" fmla="*/ 10558743 w 12192000"/>
              <a:gd name="connsiteY1877" fmla="*/ 456674 h 5450084"/>
              <a:gd name="connsiteX1878" fmla="*/ 10562336 w 12192000"/>
              <a:gd name="connsiteY1878" fmla="*/ 455047 h 5450084"/>
              <a:gd name="connsiteX1879" fmla="*/ 10565928 w 12192000"/>
              <a:gd name="connsiteY1879" fmla="*/ 454070 h 5450084"/>
              <a:gd name="connsiteX1880" fmla="*/ 10568722 w 12192000"/>
              <a:gd name="connsiteY1880" fmla="*/ 453419 h 5450084"/>
              <a:gd name="connsiteX1881" fmla="*/ 10571516 w 12192000"/>
              <a:gd name="connsiteY1881" fmla="*/ 453093 h 5450084"/>
              <a:gd name="connsiteX1882" fmla="*/ 10574310 w 12192000"/>
              <a:gd name="connsiteY1882" fmla="*/ 453093 h 5450084"/>
              <a:gd name="connsiteX1883" fmla="*/ 10576306 w 12192000"/>
              <a:gd name="connsiteY1883" fmla="*/ 453419 h 5450084"/>
              <a:gd name="connsiteX1884" fmla="*/ 10578700 w 12192000"/>
              <a:gd name="connsiteY1884" fmla="*/ 454396 h 5450084"/>
              <a:gd name="connsiteX1885" fmla="*/ 10580698 w 12192000"/>
              <a:gd name="connsiteY1885" fmla="*/ 455372 h 5450084"/>
              <a:gd name="connsiteX1886" fmla="*/ 10582295 w 12192000"/>
              <a:gd name="connsiteY1886" fmla="*/ 456674 h 5450084"/>
              <a:gd name="connsiteX1887" fmla="*/ 10583891 w 12192000"/>
              <a:gd name="connsiteY1887" fmla="*/ 458301 h 5450084"/>
              <a:gd name="connsiteX1888" fmla="*/ 10585089 w 12192000"/>
              <a:gd name="connsiteY1888" fmla="*/ 459928 h 5450084"/>
              <a:gd name="connsiteX1889" fmla="*/ 10586285 w 12192000"/>
              <a:gd name="connsiteY1889" fmla="*/ 462208 h 5450084"/>
              <a:gd name="connsiteX1890" fmla="*/ 10587883 w 12192000"/>
              <a:gd name="connsiteY1890" fmla="*/ 466764 h 5450084"/>
              <a:gd name="connsiteX1891" fmla="*/ 10589479 w 12192000"/>
              <a:gd name="connsiteY1891" fmla="*/ 472297 h 5450084"/>
              <a:gd name="connsiteX1892" fmla="*/ 10590277 w 12192000"/>
              <a:gd name="connsiteY1892" fmla="*/ 478157 h 5450084"/>
              <a:gd name="connsiteX1893" fmla="*/ 10591475 w 12192000"/>
              <a:gd name="connsiteY1893" fmla="*/ 491177 h 5450084"/>
              <a:gd name="connsiteX1894" fmla="*/ 10592273 w 12192000"/>
              <a:gd name="connsiteY1894" fmla="*/ 504523 h 5450084"/>
              <a:gd name="connsiteX1895" fmla="*/ 10608240 w 12192000"/>
              <a:gd name="connsiteY1895" fmla="*/ 514287 h 5450084"/>
              <a:gd name="connsiteX1896" fmla="*/ 10616224 w 12192000"/>
              <a:gd name="connsiteY1896" fmla="*/ 519170 h 5450084"/>
              <a:gd name="connsiteX1897" fmla="*/ 10623807 w 12192000"/>
              <a:gd name="connsiteY1897" fmla="*/ 524377 h 5450084"/>
              <a:gd name="connsiteX1898" fmla="*/ 10631391 w 12192000"/>
              <a:gd name="connsiteY1898" fmla="*/ 529585 h 5450084"/>
              <a:gd name="connsiteX1899" fmla="*/ 10638177 w 12192000"/>
              <a:gd name="connsiteY1899" fmla="*/ 535119 h 5450084"/>
              <a:gd name="connsiteX1900" fmla="*/ 10644964 w 12192000"/>
              <a:gd name="connsiteY1900" fmla="*/ 540653 h 5450084"/>
              <a:gd name="connsiteX1901" fmla="*/ 10650552 w 12192000"/>
              <a:gd name="connsiteY1901" fmla="*/ 546511 h 5450084"/>
              <a:gd name="connsiteX1902" fmla="*/ 10655342 w 12192000"/>
              <a:gd name="connsiteY1902" fmla="*/ 553021 h 5450084"/>
              <a:gd name="connsiteX1903" fmla="*/ 10657736 w 12192000"/>
              <a:gd name="connsiteY1903" fmla="*/ 556277 h 5450084"/>
              <a:gd name="connsiteX1904" fmla="*/ 10659733 w 12192000"/>
              <a:gd name="connsiteY1904" fmla="*/ 559531 h 5450084"/>
              <a:gd name="connsiteX1905" fmla="*/ 10661331 w 12192000"/>
              <a:gd name="connsiteY1905" fmla="*/ 562787 h 5450084"/>
              <a:gd name="connsiteX1906" fmla="*/ 10662927 w 12192000"/>
              <a:gd name="connsiteY1906" fmla="*/ 566367 h 5450084"/>
              <a:gd name="connsiteX1907" fmla="*/ 10664125 w 12192000"/>
              <a:gd name="connsiteY1907" fmla="*/ 569947 h 5450084"/>
              <a:gd name="connsiteX1908" fmla="*/ 10665321 w 12192000"/>
              <a:gd name="connsiteY1908" fmla="*/ 573853 h 5450084"/>
              <a:gd name="connsiteX1909" fmla="*/ 10665721 w 12192000"/>
              <a:gd name="connsiteY1909" fmla="*/ 577760 h 5450084"/>
              <a:gd name="connsiteX1910" fmla="*/ 10666121 w 12192000"/>
              <a:gd name="connsiteY1910" fmla="*/ 581990 h 5450084"/>
              <a:gd name="connsiteX1911" fmla="*/ 10666519 w 12192000"/>
              <a:gd name="connsiteY1911" fmla="*/ 586223 h 5450084"/>
              <a:gd name="connsiteX1912" fmla="*/ 10666121 w 12192000"/>
              <a:gd name="connsiteY1912" fmla="*/ 590453 h 5450084"/>
              <a:gd name="connsiteX1913" fmla="*/ 10665721 w 12192000"/>
              <a:gd name="connsiteY1913" fmla="*/ 594685 h 5450084"/>
              <a:gd name="connsiteX1914" fmla="*/ 10664923 w 12192000"/>
              <a:gd name="connsiteY1914" fmla="*/ 599242 h 5450084"/>
              <a:gd name="connsiteX1915" fmla="*/ 10663725 w 12192000"/>
              <a:gd name="connsiteY1915" fmla="*/ 604125 h 5450084"/>
              <a:gd name="connsiteX1916" fmla="*/ 10662129 w 12192000"/>
              <a:gd name="connsiteY1916" fmla="*/ 609332 h 5450084"/>
              <a:gd name="connsiteX1917" fmla="*/ 10667317 w 12192000"/>
              <a:gd name="connsiteY1917" fmla="*/ 662389 h 5450084"/>
              <a:gd name="connsiteX1918" fmla="*/ 10673305 w 12192000"/>
              <a:gd name="connsiteY1918" fmla="*/ 703727 h 5450084"/>
              <a:gd name="connsiteX1919" fmla="*/ 10676497 w 12192000"/>
              <a:gd name="connsiteY1919" fmla="*/ 724559 h 5450084"/>
              <a:gd name="connsiteX1920" fmla="*/ 10678894 w 12192000"/>
              <a:gd name="connsiteY1920" fmla="*/ 745391 h 5450084"/>
              <a:gd name="connsiteX1921" fmla="*/ 10681290 w 12192000"/>
              <a:gd name="connsiteY1921" fmla="*/ 765897 h 5450084"/>
              <a:gd name="connsiteX1922" fmla="*/ 10682886 w 12192000"/>
              <a:gd name="connsiteY1922" fmla="*/ 786729 h 5450084"/>
              <a:gd name="connsiteX1923" fmla="*/ 10684482 w 12192000"/>
              <a:gd name="connsiteY1923" fmla="*/ 807561 h 5450084"/>
              <a:gd name="connsiteX1924" fmla="*/ 10685680 w 12192000"/>
              <a:gd name="connsiteY1924" fmla="*/ 828392 h 5450084"/>
              <a:gd name="connsiteX1925" fmla="*/ 10686078 w 12192000"/>
              <a:gd name="connsiteY1925" fmla="*/ 849224 h 5450084"/>
              <a:gd name="connsiteX1926" fmla="*/ 10686478 w 12192000"/>
              <a:gd name="connsiteY1926" fmla="*/ 869731 h 5450084"/>
              <a:gd name="connsiteX1927" fmla="*/ 10686078 w 12192000"/>
              <a:gd name="connsiteY1927" fmla="*/ 890563 h 5450084"/>
              <a:gd name="connsiteX1928" fmla="*/ 10684882 w 12192000"/>
              <a:gd name="connsiteY1928" fmla="*/ 911394 h 5450084"/>
              <a:gd name="connsiteX1929" fmla="*/ 10683284 w 12192000"/>
              <a:gd name="connsiteY1929" fmla="*/ 932226 h 5450084"/>
              <a:gd name="connsiteX1930" fmla="*/ 10680890 w 12192000"/>
              <a:gd name="connsiteY1930" fmla="*/ 952732 h 5450084"/>
              <a:gd name="connsiteX1931" fmla="*/ 10677698 w 12192000"/>
              <a:gd name="connsiteY1931" fmla="*/ 973564 h 5450084"/>
              <a:gd name="connsiteX1932" fmla="*/ 10673305 w 12192000"/>
              <a:gd name="connsiteY1932" fmla="*/ 994397 h 5450084"/>
              <a:gd name="connsiteX1933" fmla="*/ 10672905 w 12192000"/>
              <a:gd name="connsiteY1933" fmla="*/ 997000 h 5450084"/>
              <a:gd name="connsiteX1934" fmla="*/ 10672905 w 12192000"/>
              <a:gd name="connsiteY1934" fmla="*/ 999279 h 5450084"/>
              <a:gd name="connsiteX1935" fmla="*/ 10672905 w 12192000"/>
              <a:gd name="connsiteY1935" fmla="*/ 1001883 h 5450084"/>
              <a:gd name="connsiteX1936" fmla="*/ 10673305 w 12192000"/>
              <a:gd name="connsiteY1936" fmla="*/ 1004162 h 5450084"/>
              <a:gd name="connsiteX1937" fmla="*/ 10675301 w 12192000"/>
              <a:gd name="connsiteY1937" fmla="*/ 1009044 h 5450084"/>
              <a:gd name="connsiteX1938" fmla="*/ 10677297 w 12192000"/>
              <a:gd name="connsiteY1938" fmla="*/ 1013601 h 5450084"/>
              <a:gd name="connsiteX1939" fmla="*/ 10679692 w 12192000"/>
              <a:gd name="connsiteY1939" fmla="*/ 1017832 h 5450084"/>
              <a:gd name="connsiteX1940" fmla="*/ 10682486 w 12192000"/>
              <a:gd name="connsiteY1940" fmla="*/ 1022064 h 5450084"/>
              <a:gd name="connsiteX1941" fmla="*/ 10688074 w 12192000"/>
              <a:gd name="connsiteY1941" fmla="*/ 1030527 h 5450084"/>
              <a:gd name="connsiteX1942" fmla="*/ 10690470 w 12192000"/>
              <a:gd name="connsiteY1942" fmla="*/ 1034758 h 5450084"/>
              <a:gd name="connsiteX1943" fmla="*/ 10692466 w 12192000"/>
              <a:gd name="connsiteY1943" fmla="*/ 1039315 h 5450084"/>
              <a:gd name="connsiteX1944" fmla="*/ 10694062 w 12192000"/>
              <a:gd name="connsiteY1944" fmla="*/ 1043547 h 5450084"/>
              <a:gd name="connsiteX1945" fmla="*/ 10694460 w 12192000"/>
              <a:gd name="connsiteY1945" fmla="*/ 1047778 h 5450084"/>
              <a:gd name="connsiteX1946" fmla="*/ 10694460 w 12192000"/>
              <a:gd name="connsiteY1946" fmla="*/ 1050057 h 5450084"/>
              <a:gd name="connsiteX1947" fmla="*/ 10694062 w 12192000"/>
              <a:gd name="connsiteY1947" fmla="*/ 1052334 h 5450084"/>
              <a:gd name="connsiteX1948" fmla="*/ 10693264 w 12192000"/>
              <a:gd name="connsiteY1948" fmla="*/ 1054614 h 5450084"/>
              <a:gd name="connsiteX1949" fmla="*/ 10692466 w 12192000"/>
              <a:gd name="connsiteY1949" fmla="*/ 1056892 h 5450084"/>
              <a:gd name="connsiteX1950" fmla="*/ 10691268 w 12192000"/>
              <a:gd name="connsiteY1950" fmla="*/ 1059171 h 5450084"/>
              <a:gd name="connsiteX1951" fmla="*/ 10689672 w 12192000"/>
              <a:gd name="connsiteY1951" fmla="*/ 1061450 h 5450084"/>
              <a:gd name="connsiteX1952" fmla="*/ 10687276 w 12192000"/>
              <a:gd name="connsiteY1952" fmla="*/ 1064379 h 5450084"/>
              <a:gd name="connsiteX1953" fmla="*/ 10684882 w 12192000"/>
              <a:gd name="connsiteY1953" fmla="*/ 1066657 h 5450084"/>
              <a:gd name="connsiteX1954" fmla="*/ 10686478 w 12192000"/>
              <a:gd name="connsiteY1954" fmla="*/ 1069260 h 5450084"/>
              <a:gd name="connsiteX1955" fmla="*/ 10687676 w 12192000"/>
              <a:gd name="connsiteY1955" fmla="*/ 1071865 h 5450084"/>
              <a:gd name="connsiteX1956" fmla="*/ 10688474 w 12192000"/>
              <a:gd name="connsiteY1956" fmla="*/ 1074469 h 5450084"/>
              <a:gd name="connsiteX1957" fmla="*/ 10688874 w 12192000"/>
              <a:gd name="connsiteY1957" fmla="*/ 1077073 h 5450084"/>
              <a:gd name="connsiteX1958" fmla="*/ 10689272 w 12192000"/>
              <a:gd name="connsiteY1958" fmla="*/ 1081955 h 5450084"/>
              <a:gd name="connsiteX1959" fmla="*/ 10688874 w 12192000"/>
              <a:gd name="connsiteY1959" fmla="*/ 1086838 h 5450084"/>
              <a:gd name="connsiteX1960" fmla="*/ 10691268 w 12192000"/>
              <a:gd name="connsiteY1960" fmla="*/ 1100509 h 5450084"/>
              <a:gd name="connsiteX1961" fmla="*/ 10692864 w 12192000"/>
              <a:gd name="connsiteY1961" fmla="*/ 1113854 h 5450084"/>
              <a:gd name="connsiteX1962" fmla="*/ 10694460 w 12192000"/>
              <a:gd name="connsiteY1962" fmla="*/ 1127525 h 5450084"/>
              <a:gd name="connsiteX1963" fmla="*/ 10695258 w 12192000"/>
              <a:gd name="connsiteY1963" fmla="*/ 1141197 h 5450084"/>
              <a:gd name="connsiteX1964" fmla="*/ 10696058 w 12192000"/>
              <a:gd name="connsiteY1964" fmla="*/ 1154867 h 5450084"/>
              <a:gd name="connsiteX1965" fmla="*/ 10696458 w 12192000"/>
              <a:gd name="connsiteY1965" fmla="*/ 1168212 h 5450084"/>
              <a:gd name="connsiteX1966" fmla="*/ 10696458 w 12192000"/>
              <a:gd name="connsiteY1966" fmla="*/ 1195554 h 5450084"/>
              <a:gd name="connsiteX1967" fmla="*/ 10696058 w 12192000"/>
              <a:gd name="connsiteY1967" fmla="*/ 1250238 h 5450084"/>
              <a:gd name="connsiteX1968" fmla="*/ 10696458 w 12192000"/>
              <a:gd name="connsiteY1968" fmla="*/ 1277580 h 5450084"/>
              <a:gd name="connsiteX1969" fmla="*/ 10696856 w 12192000"/>
              <a:gd name="connsiteY1969" fmla="*/ 1290925 h 5450084"/>
              <a:gd name="connsiteX1970" fmla="*/ 10697257 w 12192000"/>
              <a:gd name="connsiteY1970" fmla="*/ 1304596 h 5450084"/>
              <a:gd name="connsiteX1971" fmla="*/ 10697257 w 12192000"/>
              <a:gd name="connsiteY1971" fmla="*/ 1319569 h 5450084"/>
              <a:gd name="connsiteX1972" fmla="*/ 10698453 w 12192000"/>
              <a:gd name="connsiteY1972" fmla="*/ 1386297 h 5450084"/>
              <a:gd name="connsiteX1973" fmla="*/ 10699651 w 12192000"/>
              <a:gd name="connsiteY1973" fmla="*/ 1419496 h 5450084"/>
              <a:gd name="connsiteX1974" fmla="*/ 10700449 w 12192000"/>
              <a:gd name="connsiteY1974" fmla="*/ 1435772 h 5450084"/>
              <a:gd name="connsiteX1975" fmla="*/ 10701247 w 12192000"/>
              <a:gd name="connsiteY1975" fmla="*/ 1452372 h 5450084"/>
              <a:gd name="connsiteX1976" fmla="*/ 10701647 w 12192000"/>
              <a:gd name="connsiteY1976" fmla="*/ 1458232 h 5450084"/>
              <a:gd name="connsiteX1977" fmla="*/ 10701647 w 12192000"/>
              <a:gd name="connsiteY1977" fmla="*/ 1463765 h 5450084"/>
              <a:gd name="connsiteX1978" fmla="*/ 10701247 w 12192000"/>
              <a:gd name="connsiteY1978" fmla="*/ 1469624 h 5450084"/>
              <a:gd name="connsiteX1979" fmla="*/ 10700449 w 12192000"/>
              <a:gd name="connsiteY1979" fmla="*/ 1474506 h 5450084"/>
              <a:gd name="connsiteX1980" fmla="*/ 10699251 w 12192000"/>
              <a:gd name="connsiteY1980" fmla="*/ 1479063 h 5450084"/>
              <a:gd name="connsiteX1981" fmla="*/ 10697655 w 12192000"/>
              <a:gd name="connsiteY1981" fmla="*/ 1483294 h 5450084"/>
              <a:gd name="connsiteX1982" fmla="*/ 10695258 w 12192000"/>
              <a:gd name="connsiteY1982" fmla="*/ 1487201 h 5450084"/>
              <a:gd name="connsiteX1983" fmla="*/ 10692864 w 12192000"/>
              <a:gd name="connsiteY1983" fmla="*/ 1490455 h 5450084"/>
              <a:gd name="connsiteX1984" fmla="*/ 10689272 w 12192000"/>
              <a:gd name="connsiteY1984" fmla="*/ 1494037 h 5450084"/>
              <a:gd name="connsiteX1985" fmla="*/ 10685680 w 12192000"/>
              <a:gd name="connsiteY1985" fmla="*/ 1496640 h 5450084"/>
              <a:gd name="connsiteX1986" fmla="*/ 10681290 w 12192000"/>
              <a:gd name="connsiteY1986" fmla="*/ 1498918 h 5450084"/>
              <a:gd name="connsiteX1987" fmla="*/ 10676099 w 12192000"/>
              <a:gd name="connsiteY1987" fmla="*/ 1500546 h 5450084"/>
              <a:gd name="connsiteX1988" fmla="*/ 10670113 w 12192000"/>
              <a:gd name="connsiteY1988" fmla="*/ 1501848 h 5450084"/>
              <a:gd name="connsiteX1989" fmla="*/ 10663327 w 12192000"/>
              <a:gd name="connsiteY1989" fmla="*/ 1502825 h 5450084"/>
              <a:gd name="connsiteX1990" fmla="*/ 10656140 w 12192000"/>
              <a:gd name="connsiteY1990" fmla="*/ 1503150 h 5450084"/>
              <a:gd name="connsiteX1991" fmla="*/ 10648158 w 12192000"/>
              <a:gd name="connsiteY1991" fmla="*/ 1502825 h 5450084"/>
              <a:gd name="connsiteX1992" fmla="*/ 10664125 w 12192000"/>
              <a:gd name="connsiteY1992" fmla="*/ 1510962 h 5450084"/>
              <a:gd name="connsiteX1993" fmla="*/ 10669713 w 12192000"/>
              <a:gd name="connsiteY1993" fmla="*/ 1511287 h 5450084"/>
              <a:gd name="connsiteX1994" fmla="*/ 10674901 w 12192000"/>
              <a:gd name="connsiteY1994" fmla="*/ 1511613 h 5450084"/>
              <a:gd name="connsiteX1995" fmla="*/ 10679294 w 12192000"/>
              <a:gd name="connsiteY1995" fmla="*/ 1512264 h 5450084"/>
              <a:gd name="connsiteX1996" fmla="*/ 10683284 w 12192000"/>
              <a:gd name="connsiteY1996" fmla="*/ 1512915 h 5450084"/>
              <a:gd name="connsiteX1997" fmla="*/ 10686878 w 12192000"/>
              <a:gd name="connsiteY1997" fmla="*/ 1513891 h 5450084"/>
              <a:gd name="connsiteX1998" fmla="*/ 10690070 w 12192000"/>
              <a:gd name="connsiteY1998" fmla="*/ 1514868 h 5450084"/>
              <a:gd name="connsiteX1999" fmla="*/ 10692466 w 12192000"/>
              <a:gd name="connsiteY1999" fmla="*/ 1516170 h 5450084"/>
              <a:gd name="connsiteX2000" fmla="*/ 10694860 w 12192000"/>
              <a:gd name="connsiteY2000" fmla="*/ 1517798 h 5450084"/>
              <a:gd name="connsiteX2001" fmla="*/ 10696458 w 12192000"/>
              <a:gd name="connsiteY2001" fmla="*/ 1519425 h 5450084"/>
              <a:gd name="connsiteX2002" fmla="*/ 10698055 w 12192000"/>
              <a:gd name="connsiteY2002" fmla="*/ 1521378 h 5450084"/>
              <a:gd name="connsiteX2003" fmla="*/ 10699251 w 12192000"/>
              <a:gd name="connsiteY2003" fmla="*/ 1523006 h 5450084"/>
              <a:gd name="connsiteX2004" fmla="*/ 10700449 w 12192000"/>
              <a:gd name="connsiteY2004" fmla="*/ 1524959 h 5450084"/>
              <a:gd name="connsiteX2005" fmla="*/ 10700849 w 12192000"/>
              <a:gd name="connsiteY2005" fmla="*/ 1526912 h 5450084"/>
              <a:gd name="connsiteX2006" fmla="*/ 10701247 w 12192000"/>
              <a:gd name="connsiteY2006" fmla="*/ 1529189 h 5450084"/>
              <a:gd name="connsiteX2007" fmla="*/ 10701647 w 12192000"/>
              <a:gd name="connsiteY2007" fmla="*/ 1533422 h 5450084"/>
              <a:gd name="connsiteX2008" fmla="*/ 10701247 w 12192000"/>
              <a:gd name="connsiteY2008" fmla="*/ 1538304 h 5450084"/>
              <a:gd name="connsiteX2009" fmla="*/ 10700449 w 12192000"/>
              <a:gd name="connsiteY2009" fmla="*/ 1542861 h 5450084"/>
              <a:gd name="connsiteX2010" fmla="*/ 10698453 w 12192000"/>
              <a:gd name="connsiteY2010" fmla="*/ 1553277 h 5450084"/>
              <a:gd name="connsiteX2011" fmla="*/ 10697655 w 12192000"/>
              <a:gd name="connsiteY2011" fmla="*/ 1557834 h 5450084"/>
              <a:gd name="connsiteX2012" fmla="*/ 10697257 w 12192000"/>
              <a:gd name="connsiteY2012" fmla="*/ 1562716 h 5450084"/>
              <a:gd name="connsiteX2013" fmla="*/ 10697655 w 12192000"/>
              <a:gd name="connsiteY2013" fmla="*/ 1566948 h 5450084"/>
              <a:gd name="connsiteX2014" fmla="*/ 10698055 w 12192000"/>
              <a:gd name="connsiteY2014" fmla="*/ 1569226 h 5450084"/>
              <a:gd name="connsiteX2015" fmla="*/ 10698453 w 12192000"/>
              <a:gd name="connsiteY2015" fmla="*/ 1571179 h 5450084"/>
              <a:gd name="connsiteX2016" fmla="*/ 10701647 w 12192000"/>
              <a:gd name="connsiteY2016" fmla="*/ 1600799 h 5450084"/>
              <a:gd name="connsiteX2017" fmla="*/ 10706437 w 12192000"/>
              <a:gd name="connsiteY2017" fmla="*/ 1596243 h 5450084"/>
              <a:gd name="connsiteX2018" fmla="*/ 10711625 w 12192000"/>
              <a:gd name="connsiteY2018" fmla="*/ 1592011 h 5450084"/>
              <a:gd name="connsiteX2019" fmla="*/ 10715617 w 12192000"/>
              <a:gd name="connsiteY2019" fmla="*/ 1587453 h 5450084"/>
              <a:gd name="connsiteX2020" fmla="*/ 10719210 w 12192000"/>
              <a:gd name="connsiteY2020" fmla="*/ 1582897 h 5450084"/>
              <a:gd name="connsiteX2021" fmla="*/ 10722804 w 12192000"/>
              <a:gd name="connsiteY2021" fmla="*/ 1578340 h 5450084"/>
              <a:gd name="connsiteX2022" fmla="*/ 10725996 w 12192000"/>
              <a:gd name="connsiteY2022" fmla="*/ 1573458 h 5450084"/>
              <a:gd name="connsiteX2023" fmla="*/ 10728790 w 12192000"/>
              <a:gd name="connsiteY2023" fmla="*/ 1568250 h 5450084"/>
              <a:gd name="connsiteX2024" fmla="*/ 10731186 w 12192000"/>
              <a:gd name="connsiteY2024" fmla="*/ 1563367 h 5450084"/>
              <a:gd name="connsiteX2025" fmla="*/ 10733580 w 12192000"/>
              <a:gd name="connsiteY2025" fmla="*/ 1558484 h 5450084"/>
              <a:gd name="connsiteX2026" fmla="*/ 10735577 w 12192000"/>
              <a:gd name="connsiteY2026" fmla="*/ 1553277 h 5450084"/>
              <a:gd name="connsiteX2027" fmla="*/ 10739169 w 12192000"/>
              <a:gd name="connsiteY2027" fmla="*/ 1542861 h 5450084"/>
              <a:gd name="connsiteX2028" fmla="*/ 10742363 w 12192000"/>
              <a:gd name="connsiteY2028" fmla="*/ 1532119 h 5450084"/>
              <a:gd name="connsiteX2029" fmla="*/ 10745157 w 12192000"/>
              <a:gd name="connsiteY2029" fmla="*/ 1521703 h 5450084"/>
              <a:gd name="connsiteX2030" fmla="*/ 10749547 w 12192000"/>
              <a:gd name="connsiteY2030" fmla="*/ 1499895 h 5450084"/>
              <a:gd name="connsiteX2031" fmla="*/ 10751941 w 12192000"/>
              <a:gd name="connsiteY2031" fmla="*/ 1489154 h 5450084"/>
              <a:gd name="connsiteX2032" fmla="*/ 10754735 w 12192000"/>
              <a:gd name="connsiteY2032" fmla="*/ 1478412 h 5450084"/>
              <a:gd name="connsiteX2033" fmla="*/ 10757930 w 12192000"/>
              <a:gd name="connsiteY2033" fmla="*/ 1467996 h 5450084"/>
              <a:gd name="connsiteX2034" fmla="*/ 10761922 w 12192000"/>
              <a:gd name="connsiteY2034" fmla="*/ 1457580 h 5450084"/>
              <a:gd name="connsiteX2035" fmla="*/ 10764316 w 12192000"/>
              <a:gd name="connsiteY2035" fmla="*/ 1452698 h 5450084"/>
              <a:gd name="connsiteX2036" fmla="*/ 10767110 w 12192000"/>
              <a:gd name="connsiteY2036" fmla="*/ 1447815 h 5450084"/>
              <a:gd name="connsiteX2037" fmla="*/ 10769904 w 12192000"/>
              <a:gd name="connsiteY2037" fmla="*/ 1442932 h 5450084"/>
              <a:gd name="connsiteX2038" fmla="*/ 10773496 w 12192000"/>
              <a:gd name="connsiteY2038" fmla="*/ 1437725 h 5450084"/>
              <a:gd name="connsiteX2039" fmla="*/ 10774695 w 12192000"/>
              <a:gd name="connsiteY2039" fmla="*/ 1431540 h 5450084"/>
              <a:gd name="connsiteX2040" fmla="*/ 10776293 w 12192000"/>
              <a:gd name="connsiteY2040" fmla="*/ 1425356 h 5450084"/>
              <a:gd name="connsiteX2041" fmla="*/ 10778287 w 12192000"/>
              <a:gd name="connsiteY2041" fmla="*/ 1419171 h 5450084"/>
              <a:gd name="connsiteX2042" fmla="*/ 10780683 w 12192000"/>
              <a:gd name="connsiteY2042" fmla="*/ 1413312 h 5450084"/>
              <a:gd name="connsiteX2043" fmla="*/ 10783077 w 12192000"/>
              <a:gd name="connsiteY2043" fmla="*/ 1407127 h 5450084"/>
              <a:gd name="connsiteX2044" fmla="*/ 10785871 w 12192000"/>
              <a:gd name="connsiteY2044" fmla="*/ 1401595 h 5450084"/>
              <a:gd name="connsiteX2045" fmla="*/ 10789065 w 12192000"/>
              <a:gd name="connsiteY2045" fmla="*/ 1396061 h 5450084"/>
              <a:gd name="connsiteX2046" fmla="*/ 10792257 w 12192000"/>
              <a:gd name="connsiteY2046" fmla="*/ 1390528 h 5450084"/>
              <a:gd name="connsiteX2047" fmla="*/ 10795852 w 12192000"/>
              <a:gd name="connsiteY2047" fmla="*/ 1384994 h 5450084"/>
              <a:gd name="connsiteX2048" fmla="*/ 10799444 w 12192000"/>
              <a:gd name="connsiteY2048" fmla="*/ 1379461 h 5450084"/>
              <a:gd name="connsiteX2049" fmla="*/ 10808224 w 12192000"/>
              <a:gd name="connsiteY2049" fmla="*/ 1369045 h 5450084"/>
              <a:gd name="connsiteX2050" fmla="*/ 10817007 w 12192000"/>
              <a:gd name="connsiteY2050" fmla="*/ 1358955 h 5450084"/>
              <a:gd name="connsiteX2051" fmla="*/ 10826587 w 12192000"/>
              <a:gd name="connsiteY2051" fmla="*/ 1348863 h 5450084"/>
              <a:gd name="connsiteX2052" fmla="*/ 10831777 w 12192000"/>
              <a:gd name="connsiteY2052" fmla="*/ 1346585 h 5450084"/>
              <a:gd name="connsiteX2053" fmla="*/ 10836566 w 12192000"/>
              <a:gd name="connsiteY2053" fmla="*/ 1344633 h 5450084"/>
              <a:gd name="connsiteX2054" fmla="*/ 10842154 w 12192000"/>
              <a:gd name="connsiteY2054" fmla="*/ 1343005 h 5450084"/>
              <a:gd name="connsiteX2055" fmla="*/ 10847344 w 12192000"/>
              <a:gd name="connsiteY2055" fmla="*/ 1341703 h 5450084"/>
              <a:gd name="connsiteX2056" fmla="*/ 10852533 w 12192000"/>
              <a:gd name="connsiteY2056" fmla="*/ 1340726 h 5450084"/>
              <a:gd name="connsiteX2057" fmla="*/ 10857323 w 12192000"/>
              <a:gd name="connsiteY2057" fmla="*/ 1339749 h 5450084"/>
              <a:gd name="connsiteX2058" fmla="*/ 10862513 w 12192000"/>
              <a:gd name="connsiteY2058" fmla="*/ 1339099 h 5450084"/>
              <a:gd name="connsiteX2059" fmla="*/ 10867701 w 12192000"/>
              <a:gd name="connsiteY2059" fmla="*/ 1338773 h 5450084"/>
              <a:gd name="connsiteX2060" fmla="*/ 10878080 w 12192000"/>
              <a:gd name="connsiteY2060" fmla="*/ 1338448 h 5450084"/>
              <a:gd name="connsiteX2061" fmla="*/ 10888060 w 12192000"/>
              <a:gd name="connsiteY2061" fmla="*/ 1338773 h 5450084"/>
              <a:gd name="connsiteX2062" fmla="*/ 10898039 w 12192000"/>
              <a:gd name="connsiteY2062" fmla="*/ 1339749 h 5450084"/>
              <a:gd name="connsiteX2063" fmla="*/ 10908417 w 12192000"/>
              <a:gd name="connsiteY2063" fmla="*/ 1340726 h 5450084"/>
              <a:gd name="connsiteX2064" fmla="*/ 10918398 w 12192000"/>
              <a:gd name="connsiteY2064" fmla="*/ 1342354 h 5450084"/>
              <a:gd name="connsiteX2065" fmla="*/ 10928775 w 12192000"/>
              <a:gd name="connsiteY2065" fmla="*/ 1344307 h 5450084"/>
              <a:gd name="connsiteX2066" fmla="*/ 10949134 w 12192000"/>
              <a:gd name="connsiteY2066" fmla="*/ 1347887 h 5450084"/>
              <a:gd name="connsiteX2067" fmla="*/ 10959112 w 12192000"/>
              <a:gd name="connsiteY2067" fmla="*/ 1349515 h 5450084"/>
              <a:gd name="connsiteX2068" fmla="*/ 10969491 w 12192000"/>
              <a:gd name="connsiteY2068" fmla="*/ 1350817 h 5450084"/>
              <a:gd name="connsiteX2069" fmla="*/ 10979471 w 12192000"/>
              <a:gd name="connsiteY2069" fmla="*/ 1351793 h 5450084"/>
              <a:gd name="connsiteX2070" fmla="*/ 10989850 w 12192000"/>
              <a:gd name="connsiteY2070" fmla="*/ 1352119 h 5450084"/>
              <a:gd name="connsiteX2071" fmla="*/ 11000228 w 12192000"/>
              <a:gd name="connsiteY2071" fmla="*/ 1351142 h 5450084"/>
              <a:gd name="connsiteX2072" fmla="*/ 11011005 w 12192000"/>
              <a:gd name="connsiteY2072" fmla="*/ 1350492 h 5450084"/>
              <a:gd name="connsiteX2073" fmla="*/ 11021781 w 12192000"/>
              <a:gd name="connsiteY2073" fmla="*/ 1350492 h 5450084"/>
              <a:gd name="connsiteX2074" fmla="*/ 11032560 w 12192000"/>
              <a:gd name="connsiteY2074" fmla="*/ 1350817 h 5450084"/>
              <a:gd name="connsiteX2075" fmla="*/ 11044136 w 12192000"/>
              <a:gd name="connsiteY2075" fmla="*/ 1351793 h 5450084"/>
              <a:gd name="connsiteX2076" fmla="*/ 11055313 w 12192000"/>
              <a:gd name="connsiteY2076" fmla="*/ 1353096 h 5450084"/>
              <a:gd name="connsiteX2077" fmla="*/ 11066090 w 12192000"/>
              <a:gd name="connsiteY2077" fmla="*/ 1354722 h 5450084"/>
              <a:gd name="connsiteX2078" fmla="*/ 11077666 w 12192000"/>
              <a:gd name="connsiteY2078" fmla="*/ 1357002 h 5450084"/>
              <a:gd name="connsiteX2079" fmla="*/ 11088843 w 12192000"/>
              <a:gd name="connsiteY2079" fmla="*/ 1359931 h 5450084"/>
              <a:gd name="connsiteX2080" fmla="*/ 11100419 w 12192000"/>
              <a:gd name="connsiteY2080" fmla="*/ 1362860 h 5450084"/>
              <a:gd name="connsiteX2081" fmla="*/ 11111196 w 12192000"/>
              <a:gd name="connsiteY2081" fmla="*/ 1366115 h 5450084"/>
              <a:gd name="connsiteX2082" fmla="*/ 11121975 w 12192000"/>
              <a:gd name="connsiteY2082" fmla="*/ 1369695 h 5450084"/>
              <a:gd name="connsiteX2083" fmla="*/ 11133151 w 12192000"/>
              <a:gd name="connsiteY2083" fmla="*/ 1373601 h 5450084"/>
              <a:gd name="connsiteX2084" fmla="*/ 11143930 w 12192000"/>
              <a:gd name="connsiteY2084" fmla="*/ 1377833 h 5450084"/>
              <a:gd name="connsiteX2085" fmla="*/ 11154308 w 12192000"/>
              <a:gd name="connsiteY2085" fmla="*/ 1382390 h 5450084"/>
              <a:gd name="connsiteX2086" fmla="*/ 11164287 w 12192000"/>
              <a:gd name="connsiteY2086" fmla="*/ 1387924 h 5450084"/>
              <a:gd name="connsiteX2087" fmla="*/ 11174665 w 12192000"/>
              <a:gd name="connsiteY2087" fmla="*/ 1393132 h 5450084"/>
              <a:gd name="connsiteX2088" fmla="*/ 11184646 w 12192000"/>
              <a:gd name="connsiteY2088" fmla="*/ 1398340 h 5450084"/>
              <a:gd name="connsiteX2089" fmla="*/ 11194224 w 12192000"/>
              <a:gd name="connsiteY2089" fmla="*/ 1404198 h 5450084"/>
              <a:gd name="connsiteX2090" fmla="*/ 11203407 w 12192000"/>
              <a:gd name="connsiteY2090" fmla="*/ 1410057 h 5450084"/>
              <a:gd name="connsiteX2091" fmla="*/ 11212587 w 12192000"/>
              <a:gd name="connsiteY2091" fmla="*/ 1416567 h 5450084"/>
              <a:gd name="connsiteX2092" fmla="*/ 11220970 w 12192000"/>
              <a:gd name="connsiteY2092" fmla="*/ 1423078 h 5450084"/>
              <a:gd name="connsiteX2093" fmla="*/ 11228952 w 12192000"/>
              <a:gd name="connsiteY2093" fmla="*/ 1429588 h 5450084"/>
              <a:gd name="connsiteX2094" fmla="*/ 11236936 w 12192000"/>
              <a:gd name="connsiteY2094" fmla="*/ 1436423 h 5450084"/>
              <a:gd name="connsiteX2095" fmla="*/ 11244121 w 12192000"/>
              <a:gd name="connsiteY2095" fmla="*/ 1443909 h 5450084"/>
              <a:gd name="connsiteX2096" fmla="*/ 11250907 w 12192000"/>
              <a:gd name="connsiteY2096" fmla="*/ 1451071 h 5450084"/>
              <a:gd name="connsiteX2097" fmla="*/ 11257294 w 12192000"/>
              <a:gd name="connsiteY2097" fmla="*/ 1458232 h 5450084"/>
              <a:gd name="connsiteX2098" fmla="*/ 11263282 w 12192000"/>
              <a:gd name="connsiteY2098" fmla="*/ 1466044 h 5450084"/>
              <a:gd name="connsiteX2099" fmla="*/ 11268470 w 12192000"/>
              <a:gd name="connsiteY2099" fmla="*/ 1473530 h 5450084"/>
              <a:gd name="connsiteX2100" fmla="*/ 11272862 w 12192000"/>
              <a:gd name="connsiteY2100" fmla="*/ 1481342 h 5450084"/>
              <a:gd name="connsiteX2101" fmla="*/ 11276853 w 12192000"/>
              <a:gd name="connsiteY2101" fmla="*/ 1489154 h 5450084"/>
              <a:gd name="connsiteX2102" fmla="*/ 11280447 w 12192000"/>
              <a:gd name="connsiteY2102" fmla="*/ 1497291 h 5450084"/>
              <a:gd name="connsiteX2103" fmla="*/ 11282841 w 12192000"/>
              <a:gd name="connsiteY2103" fmla="*/ 1499895 h 5450084"/>
              <a:gd name="connsiteX2104" fmla="*/ 11284437 w 12192000"/>
              <a:gd name="connsiteY2104" fmla="*/ 1502825 h 5450084"/>
              <a:gd name="connsiteX2105" fmla="*/ 11284837 w 12192000"/>
              <a:gd name="connsiteY2105" fmla="*/ 1505754 h 5450084"/>
              <a:gd name="connsiteX2106" fmla="*/ 11284437 w 12192000"/>
              <a:gd name="connsiteY2106" fmla="*/ 1509010 h 5450084"/>
              <a:gd name="connsiteX2107" fmla="*/ 11288029 w 12192000"/>
              <a:gd name="connsiteY2107" fmla="*/ 1513240 h 5450084"/>
              <a:gd name="connsiteX2108" fmla="*/ 11291223 w 12192000"/>
              <a:gd name="connsiteY2108" fmla="*/ 1518123 h 5450084"/>
              <a:gd name="connsiteX2109" fmla="*/ 11293619 w 12192000"/>
              <a:gd name="connsiteY2109" fmla="*/ 1523006 h 5450084"/>
              <a:gd name="connsiteX2110" fmla="*/ 11295614 w 12192000"/>
              <a:gd name="connsiteY2110" fmla="*/ 1528213 h 5450084"/>
              <a:gd name="connsiteX2111" fmla="*/ 11297212 w 12192000"/>
              <a:gd name="connsiteY2111" fmla="*/ 1533422 h 5450084"/>
              <a:gd name="connsiteX2112" fmla="*/ 11298010 w 12192000"/>
              <a:gd name="connsiteY2112" fmla="*/ 1538629 h 5450084"/>
              <a:gd name="connsiteX2113" fmla="*/ 11299606 w 12192000"/>
              <a:gd name="connsiteY2113" fmla="*/ 1550347 h 5450084"/>
              <a:gd name="connsiteX2114" fmla="*/ 11301204 w 12192000"/>
              <a:gd name="connsiteY2114" fmla="*/ 1562065 h 5450084"/>
              <a:gd name="connsiteX2115" fmla="*/ 11302002 w 12192000"/>
              <a:gd name="connsiteY2115" fmla="*/ 1568575 h 5450084"/>
              <a:gd name="connsiteX2116" fmla="*/ 11303198 w 12192000"/>
              <a:gd name="connsiteY2116" fmla="*/ 1575410 h 5450084"/>
              <a:gd name="connsiteX2117" fmla="*/ 11304796 w 12192000"/>
              <a:gd name="connsiteY2117" fmla="*/ 1581920 h 5450084"/>
              <a:gd name="connsiteX2118" fmla="*/ 11306790 w 12192000"/>
              <a:gd name="connsiteY2118" fmla="*/ 1588757 h 5450084"/>
              <a:gd name="connsiteX2119" fmla="*/ 11309586 w 12192000"/>
              <a:gd name="connsiteY2119" fmla="*/ 1595592 h 5450084"/>
              <a:gd name="connsiteX2120" fmla="*/ 11312778 w 12192000"/>
              <a:gd name="connsiteY2120" fmla="*/ 1603403 h 5450084"/>
              <a:gd name="connsiteX2121" fmla="*/ 11317569 w 12192000"/>
              <a:gd name="connsiteY2121" fmla="*/ 1586477 h 5450084"/>
              <a:gd name="connsiteX2122" fmla="*/ 11321959 w 12192000"/>
              <a:gd name="connsiteY2122" fmla="*/ 1569877 h 5450084"/>
              <a:gd name="connsiteX2123" fmla="*/ 11330741 w 12192000"/>
              <a:gd name="connsiteY2123" fmla="*/ 1537653 h 5450084"/>
              <a:gd name="connsiteX2124" fmla="*/ 11338726 w 12192000"/>
              <a:gd name="connsiteY2124" fmla="*/ 1506405 h 5450084"/>
              <a:gd name="connsiteX2125" fmla="*/ 11346310 w 12192000"/>
              <a:gd name="connsiteY2125" fmla="*/ 1476134 h 5450084"/>
              <a:gd name="connsiteX2126" fmla="*/ 11350300 w 12192000"/>
              <a:gd name="connsiteY2126" fmla="*/ 1461161 h 5450084"/>
              <a:gd name="connsiteX2127" fmla="*/ 11354693 w 12192000"/>
              <a:gd name="connsiteY2127" fmla="*/ 1446513 h 5450084"/>
              <a:gd name="connsiteX2128" fmla="*/ 11359481 w 12192000"/>
              <a:gd name="connsiteY2128" fmla="*/ 1431866 h 5450084"/>
              <a:gd name="connsiteX2129" fmla="*/ 11364671 w 12192000"/>
              <a:gd name="connsiteY2129" fmla="*/ 1417544 h 5450084"/>
              <a:gd name="connsiteX2130" fmla="*/ 11369861 w 12192000"/>
              <a:gd name="connsiteY2130" fmla="*/ 1403547 h 5450084"/>
              <a:gd name="connsiteX2131" fmla="*/ 11375448 w 12192000"/>
              <a:gd name="connsiteY2131" fmla="*/ 1389551 h 5450084"/>
              <a:gd name="connsiteX2132" fmla="*/ 11381836 w 12192000"/>
              <a:gd name="connsiteY2132" fmla="*/ 1375555 h 5450084"/>
              <a:gd name="connsiteX2133" fmla="*/ 11388622 w 12192000"/>
              <a:gd name="connsiteY2133" fmla="*/ 1362209 h 5450084"/>
              <a:gd name="connsiteX2134" fmla="*/ 11479633 w 12192000"/>
              <a:gd name="connsiteY2134" fmla="*/ 1066331 h 5450084"/>
              <a:gd name="connsiteX2135" fmla="*/ 11479233 w 12192000"/>
              <a:gd name="connsiteY2135" fmla="*/ 1066331 h 5450084"/>
              <a:gd name="connsiteX2136" fmla="*/ 11480829 w 12192000"/>
              <a:gd name="connsiteY2136" fmla="*/ 1055590 h 5450084"/>
              <a:gd name="connsiteX2137" fmla="*/ 11482427 w 12192000"/>
              <a:gd name="connsiteY2137" fmla="*/ 1044848 h 5450084"/>
              <a:gd name="connsiteX2138" fmla="*/ 11486817 w 12192000"/>
              <a:gd name="connsiteY2138" fmla="*/ 1023691 h 5450084"/>
              <a:gd name="connsiteX2139" fmla="*/ 11492006 w 12192000"/>
              <a:gd name="connsiteY2139" fmla="*/ 1002533 h 5450084"/>
              <a:gd name="connsiteX2140" fmla="*/ 11497994 w 12192000"/>
              <a:gd name="connsiteY2140" fmla="*/ 982027 h 5450084"/>
              <a:gd name="connsiteX2141" fmla="*/ 11504382 w 12192000"/>
              <a:gd name="connsiteY2141" fmla="*/ 961521 h 5450084"/>
              <a:gd name="connsiteX2142" fmla="*/ 11511567 w 12192000"/>
              <a:gd name="connsiteY2142" fmla="*/ 941014 h 5450084"/>
              <a:gd name="connsiteX2143" fmla="*/ 11519551 w 12192000"/>
              <a:gd name="connsiteY2143" fmla="*/ 920834 h 5450084"/>
              <a:gd name="connsiteX2144" fmla="*/ 11528332 w 12192000"/>
              <a:gd name="connsiteY2144" fmla="*/ 900978 h 5450084"/>
              <a:gd name="connsiteX2145" fmla="*/ 11537112 w 12192000"/>
              <a:gd name="connsiteY2145" fmla="*/ 881124 h 5450084"/>
              <a:gd name="connsiteX2146" fmla="*/ 11546295 w 12192000"/>
              <a:gd name="connsiteY2146" fmla="*/ 861268 h 5450084"/>
              <a:gd name="connsiteX2147" fmla="*/ 11556273 w 12192000"/>
              <a:gd name="connsiteY2147" fmla="*/ 841413 h 5450084"/>
              <a:gd name="connsiteX2148" fmla="*/ 11566254 w 12192000"/>
              <a:gd name="connsiteY2148" fmla="*/ 821883 h 5450084"/>
              <a:gd name="connsiteX2149" fmla="*/ 11587011 w 12192000"/>
              <a:gd name="connsiteY2149" fmla="*/ 782498 h 5450084"/>
              <a:gd name="connsiteX2150" fmla="*/ 11608566 w 12192000"/>
              <a:gd name="connsiteY2150" fmla="*/ 743763 h 5450084"/>
              <a:gd name="connsiteX2151" fmla="*/ 11610562 w 12192000"/>
              <a:gd name="connsiteY2151" fmla="*/ 740183 h 5450084"/>
              <a:gd name="connsiteX2152" fmla="*/ 11612956 w 12192000"/>
              <a:gd name="connsiteY2152" fmla="*/ 736603 h 5450084"/>
              <a:gd name="connsiteX2153" fmla="*/ 11615350 w 12192000"/>
              <a:gd name="connsiteY2153" fmla="*/ 734324 h 5450084"/>
              <a:gd name="connsiteX2154" fmla="*/ 11617348 w 12192000"/>
              <a:gd name="connsiteY2154" fmla="*/ 732370 h 5450084"/>
              <a:gd name="connsiteX2155" fmla="*/ 11619742 w 12192000"/>
              <a:gd name="connsiteY2155" fmla="*/ 730744 h 5450084"/>
              <a:gd name="connsiteX2156" fmla="*/ 11622935 w 12192000"/>
              <a:gd name="connsiteY2156" fmla="*/ 729767 h 5450084"/>
              <a:gd name="connsiteX2157" fmla="*/ 11625331 w 12192000"/>
              <a:gd name="connsiteY2157" fmla="*/ 729116 h 5450084"/>
              <a:gd name="connsiteX2158" fmla="*/ 11627725 w 12192000"/>
              <a:gd name="connsiteY2158" fmla="*/ 728791 h 5450084"/>
              <a:gd name="connsiteX2159" fmla="*/ 11630121 w 12192000"/>
              <a:gd name="connsiteY2159" fmla="*/ 728465 h 5450084"/>
              <a:gd name="connsiteX2160" fmla="*/ 11632915 w 12192000"/>
              <a:gd name="connsiteY2160" fmla="*/ 728465 h 5450084"/>
              <a:gd name="connsiteX2161" fmla="*/ 11638103 w 12192000"/>
              <a:gd name="connsiteY2161" fmla="*/ 729116 h 5450084"/>
              <a:gd name="connsiteX2162" fmla="*/ 11644092 w 12192000"/>
              <a:gd name="connsiteY2162" fmla="*/ 729767 h 5450084"/>
              <a:gd name="connsiteX2163" fmla="*/ 11649680 w 12192000"/>
              <a:gd name="connsiteY2163" fmla="*/ 730093 h 5450084"/>
              <a:gd name="connsiteX2164" fmla="*/ 11676025 w 12192000"/>
              <a:gd name="connsiteY2164" fmla="*/ 729767 h 5450084"/>
              <a:gd name="connsiteX2165" fmla="*/ 11701971 w 12192000"/>
              <a:gd name="connsiteY2165" fmla="*/ 729116 h 5450084"/>
              <a:gd name="connsiteX2166" fmla="*/ 11753863 w 12192000"/>
              <a:gd name="connsiteY2166" fmla="*/ 727814 h 5450084"/>
              <a:gd name="connsiteX2167" fmla="*/ 11777016 w 12192000"/>
              <a:gd name="connsiteY2167" fmla="*/ 726186 h 5450084"/>
              <a:gd name="connsiteX2168" fmla="*/ 11788991 w 12192000"/>
              <a:gd name="connsiteY2168" fmla="*/ 725210 h 5450084"/>
              <a:gd name="connsiteX2169" fmla="*/ 11800568 w 12192000"/>
              <a:gd name="connsiteY2169" fmla="*/ 724234 h 5450084"/>
              <a:gd name="connsiteX2170" fmla="*/ 11812144 w 12192000"/>
              <a:gd name="connsiteY2170" fmla="*/ 723908 h 5450084"/>
              <a:gd name="connsiteX2171" fmla="*/ 11823719 w 12192000"/>
              <a:gd name="connsiteY2171" fmla="*/ 723908 h 5450084"/>
              <a:gd name="connsiteX2172" fmla="*/ 11834497 w 12192000"/>
              <a:gd name="connsiteY2172" fmla="*/ 724234 h 5450084"/>
              <a:gd name="connsiteX2173" fmla="*/ 11845274 w 12192000"/>
              <a:gd name="connsiteY2173" fmla="*/ 725535 h 5450084"/>
              <a:gd name="connsiteX2174" fmla="*/ 11850862 w 12192000"/>
              <a:gd name="connsiteY2174" fmla="*/ 726186 h 5450084"/>
              <a:gd name="connsiteX2175" fmla="*/ 11856051 w 12192000"/>
              <a:gd name="connsiteY2175" fmla="*/ 727488 h 5450084"/>
              <a:gd name="connsiteX2176" fmla="*/ 11861241 w 12192000"/>
              <a:gd name="connsiteY2176" fmla="*/ 728791 h 5450084"/>
              <a:gd name="connsiteX2177" fmla="*/ 11866031 w 12192000"/>
              <a:gd name="connsiteY2177" fmla="*/ 730093 h 5450084"/>
              <a:gd name="connsiteX2178" fmla="*/ 11871219 w 12192000"/>
              <a:gd name="connsiteY2178" fmla="*/ 732045 h 5450084"/>
              <a:gd name="connsiteX2179" fmla="*/ 11876012 w 12192000"/>
              <a:gd name="connsiteY2179" fmla="*/ 733998 h 5450084"/>
              <a:gd name="connsiteX2180" fmla="*/ 11880402 w 12192000"/>
              <a:gd name="connsiteY2180" fmla="*/ 736277 h 5450084"/>
              <a:gd name="connsiteX2181" fmla="*/ 11885192 w 12192000"/>
              <a:gd name="connsiteY2181" fmla="*/ 738880 h 5450084"/>
              <a:gd name="connsiteX2182" fmla="*/ 11889582 w 12192000"/>
              <a:gd name="connsiteY2182" fmla="*/ 742136 h 5450084"/>
              <a:gd name="connsiteX2183" fmla="*/ 11893973 w 12192000"/>
              <a:gd name="connsiteY2183" fmla="*/ 745391 h 5450084"/>
              <a:gd name="connsiteX2184" fmla="*/ 11897965 w 12192000"/>
              <a:gd name="connsiteY2184" fmla="*/ 748971 h 5450084"/>
              <a:gd name="connsiteX2185" fmla="*/ 11901957 w 12192000"/>
              <a:gd name="connsiteY2185" fmla="*/ 752877 h 5450084"/>
              <a:gd name="connsiteX2186" fmla="*/ 11905949 w 12192000"/>
              <a:gd name="connsiteY2186" fmla="*/ 757109 h 5450084"/>
              <a:gd name="connsiteX2187" fmla="*/ 11909541 w 12192000"/>
              <a:gd name="connsiteY2187" fmla="*/ 761991 h 5450084"/>
              <a:gd name="connsiteX2188" fmla="*/ 11913134 w 12192000"/>
              <a:gd name="connsiteY2188" fmla="*/ 767524 h 5450084"/>
              <a:gd name="connsiteX2189" fmla="*/ 11916726 w 12192000"/>
              <a:gd name="connsiteY2189" fmla="*/ 772732 h 5450084"/>
              <a:gd name="connsiteX2190" fmla="*/ 11919920 w 12192000"/>
              <a:gd name="connsiteY2190" fmla="*/ 772732 h 5450084"/>
              <a:gd name="connsiteX2191" fmla="*/ 11923512 w 12192000"/>
              <a:gd name="connsiteY2191" fmla="*/ 772082 h 5450084"/>
              <a:gd name="connsiteX2192" fmla="*/ 11926704 w 12192000"/>
              <a:gd name="connsiteY2192" fmla="*/ 771431 h 5450084"/>
              <a:gd name="connsiteX2193" fmla="*/ 11930298 w 12192000"/>
              <a:gd name="connsiteY2193" fmla="*/ 770453 h 5450084"/>
              <a:gd name="connsiteX2194" fmla="*/ 11936685 w 12192000"/>
              <a:gd name="connsiteY2194" fmla="*/ 768176 h 5450084"/>
              <a:gd name="connsiteX2195" fmla="*/ 11943071 w 12192000"/>
              <a:gd name="connsiteY2195" fmla="*/ 765246 h 5450084"/>
              <a:gd name="connsiteX2196" fmla="*/ 11949857 w 12192000"/>
              <a:gd name="connsiteY2196" fmla="*/ 761991 h 5450084"/>
              <a:gd name="connsiteX2197" fmla="*/ 11955846 w 12192000"/>
              <a:gd name="connsiteY2197" fmla="*/ 758736 h 5450084"/>
              <a:gd name="connsiteX2198" fmla="*/ 11962232 w 12192000"/>
              <a:gd name="connsiteY2198" fmla="*/ 755481 h 5450084"/>
              <a:gd name="connsiteX2199" fmla="*/ 11968618 w 12192000"/>
              <a:gd name="connsiteY2199" fmla="*/ 752552 h 5450084"/>
              <a:gd name="connsiteX2200" fmla="*/ 11975005 w 12192000"/>
              <a:gd name="connsiteY2200" fmla="*/ 749948 h 5450084"/>
              <a:gd name="connsiteX2201" fmla="*/ 11981791 w 12192000"/>
              <a:gd name="connsiteY2201" fmla="*/ 747669 h 5450084"/>
              <a:gd name="connsiteX2202" fmla="*/ 11985383 w 12192000"/>
              <a:gd name="connsiteY2202" fmla="*/ 747018 h 5450084"/>
              <a:gd name="connsiteX2203" fmla="*/ 11988577 w 12192000"/>
              <a:gd name="connsiteY2203" fmla="*/ 746367 h 5450084"/>
              <a:gd name="connsiteX2204" fmla="*/ 11992170 w 12192000"/>
              <a:gd name="connsiteY2204" fmla="*/ 746042 h 5450084"/>
              <a:gd name="connsiteX2205" fmla="*/ 11995362 w 12192000"/>
              <a:gd name="connsiteY2205" fmla="*/ 745717 h 5450084"/>
              <a:gd name="connsiteX2206" fmla="*/ 11998956 w 12192000"/>
              <a:gd name="connsiteY2206" fmla="*/ 746042 h 5450084"/>
              <a:gd name="connsiteX2207" fmla="*/ 12002548 w 12192000"/>
              <a:gd name="connsiteY2207" fmla="*/ 746367 h 5450084"/>
              <a:gd name="connsiteX2208" fmla="*/ 12006140 w 12192000"/>
              <a:gd name="connsiteY2208" fmla="*/ 747018 h 5450084"/>
              <a:gd name="connsiteX2209" fmla="*/ 12010133 w 12192000"/>
              <a:gd name="connsiteY2209" fmla="*/ 747994 h 5450084"/>
              <a:gd name="connsiteX2210" fmla="*/ 12014123 w 12192000"/>
              <a:gd name="connsiteY2210" fmla="*/ 749296 h 5450084"/>
              <a:gd name="connsiteX2211" fmla="*/ 12018115 w 12192000"/>
              <a:gd name="connsiteY2211" fmla="*/ 751250 h 5450084"/>
              <a:gd name="connsiteX2212" fmla="*/ 12022107 w 12192000"/>
              <a:gd name="connsiteY2212" fmla="*/ 753203 h 5450084"/>
              <a:gd name="connsiteX2213" fmla="*/ 12026099 w 12192000"/>
              <a:gd name="connsiteY2213" fmla="*/ 755806 h 5450084"/>
              <a:gd name="connsiteX2214" fmla="*/ 12031688 w 12192000"/>
              <a:gd name="connsiteY2214" fmla="*/ 752552 h 5450084"/>
              <a:gd name="connsiteX2215" fmla="*/ 12037676 w 12192000"/>
              <a:gd name="connsiteY2215" fmla="*/ 749296 h 5450084"/>
              <a:gd name="connsiteX2216" fmla="*/ 12040468 w 12192000"/>
              <a:gd name="connsiteY2216" fmla="*/ 747669 h 5450084"/>
              <a:gd name="connsiteX2217" fmla="*/ 12042864 w 12192000"/>
              <a:gd name="connsiteY2217" fmla="*/ 745717 h 5450084"/>
              <a:gd name="connsiteX2218" fmla="*/ 12044860 w 12192000"/>
              <a:gd name="connsiteY2218" fmla="*/ 743763 h 5450084"/>
              <a:gd name="connsiteX2219" fmla="*/ 12046058 w 12192000"/>
              <a:gd name="connsiteY2219" fmla="*/ 741810 h 5450084"/>
              <a:gd name="connsiteX2220" fmla="*/ 12057235 w 12192000"/>
              <a:gd name="connsiteY2220" fmla="*/ 720001 h 5450084"/>
              <a:gd name="connsiteX2221" fmla="*/ 12067214 w 12192000"/>
              <a:gd name="connsiteY2221" fmla="*/ 701123 h 5450084"/>
              <a:gd name="connsiteX2222" fmla="*/ 12075996 w 12192000"/>
              <a:gd name="connsiteY2222" fmla="*/ 684522 h 5450084"/>
              <a:gd name="connsiteX2223" fmla="*/ 12084776 w 12192000"/>
              <a:gd name="connsiteY2223" fmla="*/ 670852 h 5450084"/>
              <a:gd name="connsiteX2224" fmla="*/ 12088769 w 12192000"/>
              <a:gd name="connsiteY2224" fmla="*/ 664667 h 5450084"/>
              <a:gd name="connsiteX2225" fmla="*/ 12092761 w 12192000"/>
              <a:gd name="connsiteY2225" fmla="*/ 659133 h 5450084"/>
              <a:gd name="connsiteX2226" fmla="*/ 12096753 w 12192000"/>
              <a:gd name="connsiteY2226" fmla="*/ 653600 h 5450084"/>
              <a:gd name="connsiteX2227" fmla="*/ 12101143 w 12192000"/>
              <a:gd name="connsiteY2227" fmla="*/ 649044 h 5450084"/>
              <a:gd name="connsiteX2228" fmla="*/ 12105536 w 12192000"/>
              <a:gd name="connsiteY2228" fmla="*/ 644812 h 5450084"/>
              <a:gd name="connsiteX2229" fmla="*/ 12109926 w 12192000"/>
              <a:gd name="connsiteY2229" fmla="*/ 641231 h 5450084"/>
              <a:gd name="connsiteX2230" fmla="*/ 12115114 w 12192000"/>
              <a:gd name="connsiteY2230" fmla="*/ 637977 h 5450084"/>
              <a:gd name="connsiteX2231" fmla="*/ 12119904 w 12192000"/>
              <a:gd name="connsiteY2231" fmla="*/ 635048 h 5450084"/>
              <a:gd name="connsiteX2232" fmla="*/ 12125095 w 12192000"/>
              <a:gd name="connsiteY2232" fmla="*/ 632443 h 5450084"/>
              <a:gd name="connsiteX2233" fmla="*/ 12130283 w 12192000"/>
              <a:gd name="connsiteY2233" fmla="*/ 629839 h 5450084"/>
              <a:gd name="connsiteX2234" fmla="*/ 12136271 w 12192000"/>
              <a:gd name="connsiteY2234" fmla="*/ 627886 h 5450084"/>
              <a:gd name="connsiteX2235" fmla="*/ 12142257 w 12192000"/>
              <a:gd name="connsiteY2235" fmla="*/ 626584 h 5450084"/>
              <a:gd name="connsiteX2236" fmla="*/ 12149444 w 12192000"/>
              <a:gd name="connsiteY2236" fmla="*/ 625281 h 5450084"/>
              <a:gd name="connsiteX2237" fmla="*/ 12156628 w 12192000"/>
              <a:gd name="connsiteY2237" fmla="*/ 624305 h 5450084"/>
              <a:gd name="connsiteX2238" fmla="*/ 12164213 w 12192000"/>
              <a:gd name="connsiteY2238" fmla="*/ 623329 h 5450084"/>
              <a:gd name="connsiteX2239" fmla="*/ 12172195 w 12192000"/>
              <a:gd name="connsiteY2239" fmla="*/ 623004 h 5450084"/>
              <a:gd name="connsiteX2240" fmla="*/ 12181377 w 12192000"/>
              <a:gd name="connsiteY2240" fmla="*/ 622678 h 5450084"/>
              <a:gd name="connsiteX2241" fmla="*/ 12190558 w 12192000"/>
              <a:gd name="connsiteY2241" fmla="*/ 622352 h 5450084"/>
              <a:gd name="connsiteX2242" fmla="*/ 12192000 w 12192000"/>
              <a:gd name="connsiteY2242" fmla="*/ 622374 h 5450084"/>
              <a:gd name="connsiteX2243" fmla="*/ 12192000 w 12192000"/>
              <a:gd name="connsiteY2243" fmla="*/ 3242654 h 5450084"/>
              <a:gd name="connsiteX2244" fmla="*/ 12192000 w 12192000"/>
              <a:gd name="connsiteY2244" fmla="*/ 4286458 h 5450084"/>
              <a:gd name="connsiteX2245" fmla="*/ 12192000 w 12192000"/>
              <a:gd name="connsiteY2245" fmla="*/ 5446739 h 5450084"/>
              <a:gd name="connsiteX2246" fmla="*/ 12191284 w 12192000"/>
              <a:gd name="connsiteY2246" fmla="*/ 5447477 h 5450084"/>
              <a:gd name="connsiteX2247" fmla="*/ 12188563 w 12192000"/>
              <a:gd name="connsiteY2247" fmla="*/ 5450084 h 5450084"/>
              <a:gd name="connsiteX2248" fmla="*/ 11779527 w 12192000"/>
              <a:gd name="connsiteY2248" fmla="*/ 5450084 h 5450084"/>
              <a:gd name="connsiteX2249" fmla="*/ 11776944 w 12192000"/>
              <a:gd name="connsiteY2249" fmla="*/ 5448504 h 5450084"/>
              <a:gd name="connsiteX2250" fmla="*/ 11773750 w 12192000"/>
              <a:gd name="connsiteY2250" fmla="*/ 5446964 h 5450084"/>
              <a:gd name="connsiteX2251" fmla="*/ 11770158 w 12192000"/>
              <a:gd name="connsiteY2251" fmla="*/ 5445424 h 5450084"/>
              <a:gd name="connsiteX2252" fmla="*/ 11766166 w 12192000"/>
              <a:gd name="connsiteY2252" fmla="*/ 5444057 h 5450084"/>
              <a:gd name="connsiteX2253" fmla="*/ 11757385 w 12192000"/>
              <a:gd name="connsiteY2253" fmla="*/ 5441491 h 5450084"/>
              <a:gd name="connsiteX2254" fmla="*/ 11748205 w 12192000"/>
              <a:gd name="connsiteY2254" fmla="*/ 5438925 h 5450084"/>
              <a:gd name="connsiteX2255" fmla="*/ 11738622 w 12192000"/>
              <a:gd name="connsiteY2255" fmla="*/ 5436359 h 5450084"/>
              <a:gd name="connsiteX2256" fmla="*/ 11729842 w 12192000"/>
              <a:gd name="connsiteY2256" fmla="*/ 5433794 h 5450084"/>
              <a:gd name="connsiteX2257" fmla="*/ 11725452 w 12192000"/>
              <a:gd name="connsiteY2257" fmla="*/ 5432425 h 5450084"/>
              <a:gd name="connsiteX2258" fmla="*/ 11721460 w 12192000"/>
              <a:gd name="connsiteY2258" fmla="*/ 5430714 h 5450084"/>
              <a:gd name="connsiteX2259" fmla="*/ 11717867 w 12192000"/>
              <a:gd name="connsiteY2259" fmla="*/ 5429175 h 5450084"/>
              <a:gd name="connsiteX2260" fmla="*/ 11714673 w 12192000"/>
              <a:gd name="connsiteY2260" fmla="*/ 5427636 h 5450084"/>
              <a:gd name="connsiteX2261" fmla="*/ 11712279 w 12192000"/>
              <a:gd name="connsiteY2261" fmla="*/ 5425755 h 5450084"/>
              <a:gd name="connsiteX2262" fmla="*/ 11709883 w 12192000"/>
              <a:gd name="connsiteY2262" fmla="*/ 5423872 h 5450084"/>
              <a:gd name="connsiteX2263" fmla="*/ 11708287 w 12192000"/>
              <a:gd name="connsiteY2263" fmla="*/ 5421991 h 5450084"/>
              <a:gd name="connsiteX2264" fmla="*/ 11707489 w 12192000"/>
              <a:gd name="connsiteY2264" fmla="*/ 5419767 h 5450084"/>
              <a:gd name="connsiteX2265" fmla="*/ 11707089 w 12192000"/>
              <a:gd name="connsiteY2265" fmla="*/ 5417373 h 5450084"/>
              <a:gd name="connsiteX2266" fmla="*/ 11707489 w 12192000"/>
              <a:gd name="connsiteY2266" fmla="*/ 5414807 h 5450084"/>
              <a:gd name="connsiteX2267" fmla="*/ 11708685 w 12192000"/>
              <a:gd name="connsiteY2267" fmla="*/ 5412070 h 5450084"/>
              <a:gd name="connsiteX2268" fmla="*/ 11711081 w 12192000"/>
              <a:gd name="connsiteY2268" fmla="*/ 5409333 h 5450084"/>
              <a:gd name="connsiteX2269" fmla="*/ 11705891 w 12192000"/>
              <a:gd name="connsiteY2269" fmla="*/ 5398557 h 5450084"/>
              <a:gd name="connsiteX2270" fmla="*/ 11701899 w 12192000"/>
              <a:gd name="connsiteY2270" fmla="*/ 5387953 h 5450084"/>
              <a:gd name="connsiteX2271" fmla="*/ 11697908 w 12192000"/>
              <a:gd name="connsiteY2271" fmla="*/ 5377519 h 5450084"/>
              <a:gd name="connsiteX2272" fmla="*/ 11694714 w 12192000"/>
              <a:gd name="connsiteY2272" fmla="*/ 5366742 h 5450084"/>
              <a:gd name="connsiteX2273" fmla="*/ 11692320 w 12192000"/>
              <a:gd name="connsiteY2273" fmla="*/ 5356136 h 5450084"/>
              <a:gd name="connsiteX2274" fmla="*/ 11691520 w 12192000"/>
              <a:gd name="connsiteY2274" fmla="*/ 5350834 h 5450084"/>
              <a:gd name="connsiteX2275" fmla="*/ 11691122 w 12192000"/>
              <a:gd name="connsiteY2275" fmla="*/ 5345361 h 5450084"/>
              <a:gd name="connsiteX2276" fmla="*/ 11690722 w 12192000"/>
              <a:gd name="connsiteY2276" fmla="*/ 5340058 h 5450084"/>
              <a:gd name="connsiteX2277" fmla="*/ 11690722 w 12192000"/>
              <a:gd name="connsiteY2277" fmla="*/ 5334584 h 5450084"/>
              <a:gd name="connsiteX2278" fmla="*/ 11691122 w 12192000"/>
              <a:gd name="connsiteY2278" fmla="*/ 5329111 h 5450084"/>
              <a:gd name="connsiteX2279" fmla="*/ 11691520 w 12192000"/>
              <a:gd name="connsiteY2279" fmla="*/ 5323808 h 5450084"/>
              <a:gd name="connsiteX2280" fmla="*/ 11688328 w 12192000"/>
              <a:gd name="connsiteY2280" fmla="*/ 5312689 h 5450084"/>
              <a:gd name="connsiteX2281" fmla="*/ 11685534 w 12192000"/>
              <a:gd name="connsiteY2281" fmla="*/ 5301571 h 5450084"/>
              <a:gd name="connsiteX2282" fmla="*/ 11683138 w 12192000"/>
              <a:gd name="connsiteY2282" fmla="*/ 5290625 h 5450084"/>
              <a:gd name="connsiteX2283" fmla="*/ 11681542 w 12192000"/>
              <a:gd name="connsiteY2283" fmla="*/ 5279507 h 5450084"/>
              <a:gd name="connsiteX2284" fmla="*/ 11679945 w 12192000"/>
              <a:gd name="connsiteY2284" fmla="*/ 5268388 h 5450084"/>
              <a:gd name="connsiteX2285" fmla="*/ 11678747 w 12192000"/>
              <a:gd name="connsiteY2285" fmla="*/ 5257270 h 5450084"/>
              <a:gd name="connsiteX2286" fmla="*/ 11678349 w 12192000"/>
              <a:gd name="connsiteY2286" fmla="*/ 5246152 h 5450084"/>
              <a:gd name="connsiteX2287" fmla="*/ 11677551 w 12192000"/>
              <a:gd name="connsiteY2287" fmla="*/ 5235204 h 5450084"/>
              <a:gd name="connsiteX2288" fmla="*/ 11676751 w 12192000"/>
              <a:gd name="connsiteY2288" fmla="*/ 5212967 h 5450084"/>
              <a:gd name="connsiteX2289" fmla="*/ 11676351 w 12192000"/>
              <a:gd name="connsiteY2289" fmla="*/ 5190560 h 5450084"/>
              <a:gd name="connsiteX2290" fmla="*/ 11675553 w 12192000"/>
              <a:gd name="connsiteY2290" fmla="*/ 5168495 h 5450084"/>
              <a:gd name="connsiteX2291" fmla="*/ 11674755 w 12192000"/>
              <a:gd name="connsiteY2291" fmla="*/ 5157377 h 5450084"/>
              <a:gd name="connsiteX2292" fmla="*/ 11673559 w 12192000"/>
              <a:gd name="connsiteY2292" fmla="*/ 5146087 h 5450084"/>
              <a:gd name="connsiteX2293" fmla="*/ 11656792 w 12192000"/>
              <a:gd name="connsiteY2293" fmla="*/ 4918591 h 5450084"/>
              <a:gd name="connsiteX2294" fmla="*/ 11638829 w 12192000"/>
              <a:gd name="connsiteY2294" fmla="*/ 4918420 h 5450084"/>
              <a:gd name="connsiteX2295" fmla="*/ 11630847 w 12192000"/>
              <a:gd name="connsiteY2295" fmla="*/ 4933471 h 5450084"/>
              <a:gd name="connsiteX2296" fmla="*/ 11622862 w 12192000"/>
              <a:gd name="connsiteY2296" fmla="*/ 4948695 h 5450084"/>
              <a:gd name="connsiteX2297" fmla="*/ 11615678 w 12192000"/>
              <a:gd name="connsiteY2297" fmla="*/ 4963748 h 5450084"/>
              <a:gd name="connsiteX2298" fmla="*/ 11608494 w 12192000"/>
              <a:gd name="connsiteY2298" fmla="*/ 4978971 h 5450084"/>
              <a:gd name="connsiteX2299" fmla="*/ 11580152 w 12192000"/>
              <a:gd name="connsiteY2299" fmla="*/ 5039694 h 5450084"/>
              <a:gd name="connsiteX2300" fmla="*/ 11572968 w 12192000"/>
              <a:gd name="connsiteY2300" fmla="*/ 5054917 h 5450084"/>
              <a:gd name="connsiteX2301" fmla="*/ 11565782 w 12192000"/>
              <a:gd name="connsiteY2301" fmla="*/ 5069970 h 5450084"/>
              <a:gd name="connsiteX2302" fmla="*/ 11557399 w 12192000"/>
              <a:gd name="connsiteY2302" fmla="*/ 5085193 h 5450084"/>
              <a:gd name="connsiteX2303" fmla="*/ 11549417 w 12192000"/>
              <a:gd name="connsiteY2303" fmla="*/ 5100245 h 5450084"/>
              <a:gd name="connsiteX2304" fmla="*/ 11541032 w 12192000"/>
              <a:gd name="connsiteY2304" fmla="*/ 5115127 h 5450084"/>
              <a:gd name="connsiteX2305" fmla="*/ 11531454 w 12192000"/>
              <a:gd name="connsiteY2305" fmla="*/ 5130179 h 5450084"/>
              <a:gd name="connsiteX2306" fmla="*/ 11521473 w 12192000"/>
              <a:gd name="connsiteY2306" fmla="*/ 5145061 h 5450084"/>
              <a:gd name="connsiteX2307" fmla="*/ 11511095 w 12192000"/>
              <a:gd name="connsiteY2307" fmla="*/ 5159942 h 5450084"/>
              <a:gd name="connsiteX2308" fmla="*/ 11512293 w 12192000"/>
              <a:gd name="connsiteY2308" fmla="*/ 5166271 h 5450084"/>
              <a:gd name="connsiteX2309" fmla="*/ 11512693 w 12192000"/>
              <a:gd name="connsiteY2309" fmla="*/ 5172257 h 5450084"/>
              <a:gd name="connsiteX2310" fmla="*/ 11512293 w 12192000"/>
              <a:gd name="connsiteY2310" fmla="*/ 5178587 h 5450084"/>
              <a:gd name="connsiteX2311" fmla="*/ 11510697 w 12192000"/>
              <a:gd name="connsiteY2311" fmla="*/ 5184574 h 5450084"/>
              <a:gd name="connsiteX2312" fmla="*/ 11508701 w 12192000"/>
              <a:gd name="connsiteY2312" fmla="*/ 5190560 h 5450084"/>
              <a:gd name="connsiteX2313" fmla="*/ 11505906 w 12192000"/>
              <a:gd name="connsiteY2313" fmla="*/ 5196719 h 5450084"/>
              <a:gd name="connsiteX2314" fmla="*/ 11501914 w 12192000"/>
              <a:gd name="connsiteY2314" fmla="*/ 5202705 h 5450084"/>
              <a:gd name="connsiteX2315" fmla="*/ 11496326 w 12192000"/>
              <a:gd name="connsiteY2315" fmla="*/ 5208691 h 5450084"/>
              <a:gd name="connsiteX2316" fmla="*/ 11496726 w 12192000"/>
              <a:gd name="connsiteY2316" fmla="*/ 5210915 h 5450084"/>
              <a:gd name="connsiteX2317" fmla="*/ 11496726 w 12192000"/>
              <a:gd name="connsiteY2317" fmla="*/ 5213139 h 5450084"/>
              <a:gd name="connsiteX2318" fmla="*/ 11496326 w 12192000"/>
              <a:gd name="connsiteY2318" fmla="*/ 5215192 h 5450084"/>
              <a:gd name="connsiteX2319" fmla="*/ 11495926 w 12192000"/>
              <a:gd name="connsiteY2319" fmla="*/ 5217415 h 5450084"/>
              <a:gd name="connsiteX2320" fmla="*/ 11494730 w 12192000"/>
              <a:gd name="connsiteY2320" fmla="*/ 5219467 h 5450084"/>
              <a:gd name="connsiteX2321" fmla="*/ 11493532 w 12192000"/>
              <a:gd name="connsiteY2321" fmla="*/ 5221521 h 5450084"/>
              <a:gd name="connsiteX2322" fmla="*/ 11491936 w 12192000"/>
              <a:gd name="connsiteY2322" fmla="*/ 5223573 h 5450084"/>
              <a:gd name="connsiteX2323" fmla="*/ 11490338 w 12192000"/>
              <a:gd name="connsiteY2323" fmla="*/ 5225454 h 5450084"/>
              <a:gd name="connsiteX2324" fmla="*/ 11486347 w 12192000"/>
              <a:gd name="connsiteY2324" fmla="*/ 5229217 h 5450084"/>
              <a:gd name="connsiteX2325" fmla="*/ 11481557 w 12192000"/>
              <a:gd name="connsiteY2325" fmla="*/ 5232810 h 5450084"/>
              <a:gd name="connsiteX2326" fmla="*/ 11476367 w 12192000"/>
              <a:gd name="connsiteY2326" fmla="*/ 5236572 h 5450084"/>
              <a:gd name="connsiteX2327" fmla="*/ 11471179 w 12192000"/>
              <a:gd name="connsiteY2327" fmla="*/ 5240165 h 5450084"/>
              <a:gd name="connsiteX2328" fmla="*/ 11465190 w 12192000"/>
              <a:gd name="connsiteY2328" fmla="*/ 5243757 h 5450084"/>
              <a:gd name="connsiteX2329" fmla="*/ 11460002 w 12192000"/>
              <a:gd name="connsiteY2329" fmla="*/ 5247520 h 5450084"/>
              <a:gd name="connsiteX2330" fmla="*/ 11455212 w 12192000"/>
              <a:gd name="connsiteY2330" fmla="*/ 5251283 h 5450084"/>
              <a:gd name="connsiteX2331" fmla="*/ 11450820 w 12192000"/>
              <a:gd name="connsiteY2331" fmla="*/ 5255218 h 5450084"/>
              <a:gd name="connsiteX2332" fmla="*/ 11447627 w 12192000"/>
              <a:gd name="connsiteY2332" fmla="*/ 5259151 h 5450084"/>
              <a:gd name="connsiteX2333" fmla="*/ 11446029 w 12192000"/>
              <a:gd name="connsiteY2333" fmla="*/ 5261204 h 5450084"/>
              <a:gd name="connsiteX2334" fmla="*/ 11444833 w 12192000"/>
              <a:gd name="connsiteY2334" fmla="*/ 5263428 h 5450084"/>
              <a:gd name="connsiteX2335" fmla="*/ 11444035 w 12192000"/>
              <a:gd name="connsiteY2335" fmla="*/ 5265652 h 5450084"/>
              <a:gd name="connsiteX2336" fmla="*/ 11443235 w 12192000"/>
              <a:gd name="connsiteY2336" fmla="*/ 5267704 h 5450084"/>
              <a:gd name="connsiteX2337" fmla="*/ 11443235 w 12192000"/>
              <a:gd name="connsiteY2337" fmla="*/ 5270098 h 5450084"/>
              <a:gd name="connsiteX2338" fmla="*/ 11443235 w 12192000"/>
              <a:gd name="connsiteY2338" fmla="*/ 5272322 h 5450084"/>
              <a:gd name="connsiteX2339" fmla="*/ 11443235 w 12192000"/>
              <a:gd name="connsiteY2339" fmla="*/ 5274375 h 5450084"/>
              <a:gd name="connsiteX2340" fmla="*/ 11442437 w 12192000"/>
              <a:gd name="connsiteY2340" fmla="*/ 5276086 h 5450084"/>
              <a:gd name="connsiteX2341" fmla="*/ 11440841 w 12192000"/>
              <a:gd name="connsiteY2341" fmla="*/ 5277625 h 5450084"/>
              <a:gd name="connsiteX2342" fmla="*/ 11438845 w 12192000"/>
              <a:gd name="connsiteY2342" fmla="*/ 5278651 h 5450084"/>
              <a:gd name="connsiteX2343" fmla="*/ 11436051 w 12192000"/>
              <a:gd name="connsiteY2343" fmla="*/ 5279507 h 5450084"/>
              <a:gd name="connsiteX2344" fmla="*/ 11432859 w 12192000"/>
              <a:gd name="connsiteY2344" fmla="*/ 5279849 h 5450084"/>
              <a:gd name="connsiteX2345" fmla="*/ 11429664 w 12192000"/>
              <a:gd name="connsiteY2345" fmla="*/ 5280191 h 5450084"/>
              <a:gd name="connsiteX2346" fmla="*/ 11425672 w 12192000"/>
              <a:gd name="connsiteY2346" fmla="*/ 5280361 h 5450084"/>
              <a:gd name="connsiteX2347" fmla="*/ 11421682 w 12192000"/>
              <a:gd name="connsiteY2347" fmla="*/ 5280191 h 5450084"/>
              <a:gd name="connsiteX2348" fmla="*/ 11417690 w 12192000"/>
              <a:gd name="connsiteY2348" fmla="*/ 5280191 h 5450084"/>
              <a:gd name="connsiteX2349" fmla="*/ 11409305 w 12192000"/>
              <a:gd name="connsiteY2349" fmla="*/ 5279676 h 5450084"/>
              <a:gd name="connsiteX2350" fmla="*/ 11400525 w 12192000"/>
              <a:gd name="connsiteY2350" fmla="*/ 5279164 h 5450084"/>
              <a:gd name="connsiteX2351" fmla="*/ 11392941 w 12192000"/>
              <a:gd name="connsiteY2351" fmla="*/ 5278822 h 5450084"/>
              <a:gd name="connsiteX2352" fmla="*/ 11342246 w 12192000"/>
              <a:gd name="connsiteY2352" fmla="*/ 5278651 h 5450084"/>
              <a:gd name="connsiteX2353" fmla="*/ 11291151 w 12192000"/>
              <a:gd name="connsiteY2353" fmla="*/ 5278480 h 5450084"/>
              <a:gd name="connsiteX2354" fmla="*/ 11188964 w 12192000"/>
              <a:gd name="connsiteY2354" fmla="*/ 5278309 h 5450084"/>
              <a:gd name="connsiteX2355" fmla="*/ 11191358 w 12192000"/>
              <a:gd name="connsiteY2355" fmla="*/ 5283098 h 5450084"/>
              <a:gd name="connsiteX2356" fmla="*/ 11191758 w 12192000"/>
              <a:gd name="connsiteY2356" fmla="*/ 5285151 h 5450084"/>
              <a:gd name="connsiteX2357" fmla="*/ 11192158 w 12192000"/>
              <a:gd name="connsiteY2357" fmla="*/ 5287032 h 5450084"/>
              <a:gd name="connsiteX2358" fmla="*/ 11192158 w 12192000"/>
              <a:gd name="connsiteY2358" fmla="*/ 5288572 h 5450084"/>
              <a:gd name="connsiteX2359" fmla="*/ 11192158 w 12192000"/>
              <a:gd name="connsiteY2359" fmla="*/ 5290111 h 5450084"/>
              <a:gd name="connsiteX2360" fmla="*/ 11191358 w 12192000"/>
              <a:gd name="connsiteY2360" fmla="*/ 5291480 h 5450084"/>
              <a:gd name="connsiteX2361" fmla="*/ 11190560 w 12192000"/>
              <a:gd name="connsiteY2361" fmla="*/ 5292677 h 5450084"/>
              <a:gd name="connsiteX2362" fmla="*/ 11189762 w 12192000"/>
              <a:gd name="connsiteY2362" fmla="*/ 5293532 h 5450084"/>
              <a:gd name="connsiteX2363" fmla="*/ 11188166 w 12192000"/>
              <a:gd name="connsiteY2363" fmla="*/ 5294387 h 5450084"/>
              <a:gd name="connsiteX2364" fmla="*/ 11186968 w 12192000"/>
              <a:gd name="connsiteY2364" fmla="*/ 5295072 h 5450084"/>
              <a:gd name="connsiteX2365" fmla="*/ 11185372 w 12192000"/>
              <a:gd name="connsiteY2365" fmla="*/ 5295585 h 5450084"/>
              <a:gd name="connsiteX2366" fmla="*/ 11183376 w 12192000"/>
              <a:gd name="connsiteY2366" fmla="*/ 5295927 h 5450084"/>
              <a:gd name="connsiteX2367" fmla="*/ 11181380 w 12192000"/>
              <a:gd name="connsiteY2367" fmla="*/ 5296269 h 5450084"/>
              <a:gd name="connsiteX2368" fmla="*/ 11179384 w 12192000"/>
              <a:gd name="connsiteY2368" fmla="*/ 5296441 h 5450084"/>
              <a:gd name="connsiteX2369" fmla="*/ 11176989 w 12192000"/>
              <a:gd name="connsiteY2369" fmla="*/ 5296611 h 5450084"/>
              <a:gd name="connsiteX2370" fmla="*/ 11171799 w 12192000"/>
              <a:gd name="connsiteY2370" fmla="*/ 5296611 h 5450084"/>
              <a:gd name="connsiteX2371" fmla="*/ 11166211 w 12192000"/>
              <a:gd name="connsiteY2371" fmla="*/ 5296269 h 5450084"/>
              <a:gd name="connsiteX2372" fmla="*/ 11160623 w 12192000"/>
              <a:gd name="connsiteY2372" fmla="*/ 5295757 h 5450084"/>
              <a:gd name="connsiteX2373" fmla="*/ 11155034 w 12192000"/>
              <a:gd name="connsiteY2373" fmla="*/ 5295243 h 5450084"/>
              <a:gd name="connsiteX2374" fmla="*/ 11143458 w 12192000"/>
              <a:gd name="connsiteY2374" fmla="*/ 5294216 h 5450084"/>
              <a:gd name="connsiteX2375" fmla="*/ 11137869 w 12192000"/>
              <a:gd name="connsiteY2375" fmla="*/ 5293874 h 5450084"/>
              <a:gd name="connsiteX2376" fmla="*/ 11132681 w 12192000"/>
              <a:gd name="connsiteY2376" fmla="*/ 5293704 h 5450084"/>
              <a:gd name="connsiteX2377" fmla="*/ 11118708 w 12192000"/>
              <a:gd name="connsiteY2377" fmla="*/ 5294046 h 5450084"/>
              <a:gd name="connsiteX2378" fmla="*/ 11104340 w 12192000"/>
              <a:gd name="connsiteY2378" fmla="*/ 5294730 h 5450084"/>
              <a:gd name="connsiteX2379" fmla="*/ 11089969 w 12192000"/>
              <a:gd name="connsiteY2379" fmla="*/ 5295757 h 5450084"/>
              <a:gd name="connsiteX2380" fmla="*/ 11075998 w 12192000"/>
              <a:gd name="connsiteY2380" fmla="*/ 5296953 h 5450084"/>
              <a:gd name="connsiteX2381" fmla="*/ 11047259 w 12192000"/>
              <a:gd name="connsiteY2381" fmla="*/ 5299177 h 5450084"/>
              <a:gd name="connsiteX2382" fmla="*/ 11032888 w 12192000"/>
              <a:gd name="connsiteY2382" fmla="*/ 5300033 h 5450084"/>
              <a:gd name="connsiteX2383" fmla="*/ 11018517 w 12192000"/>
              <a:gd name="connsiteY2383" fmla="*/ 5300717 h 5450084"/>
              <a:gd name="connsiteX2384" fmla="*/ 11011731 w 12192000"/>
              <a:gd name="connsiteY2384" fmla="*/ 5300887 h 5450084"/>
              <a:gd name="connsiteX2385" fmla="*/ 11004146 w 12192000"/>
              <a:gd name="connsiteY2385" fmla="*/ 5301059 h 5450084"/>
              <a:gd name="connsiteX2386" fmla="*/ 10997362 w 12192000"/>
              <a:gd name="connsiteY2386" fmla="*/ 5301059 h 5450084"/>
              <a:gd name="connsiteX2387" fmla="*/ 10990576 w 12192000"/>
              <a:gd name="connsiteY2387" fmla="*/ 5300887 h 5450084"/>
              <a:gd name="connsiteX2388" fmla="*/ 10983389 w 12192000"/>
              <a:gd name="connsiteY2388" fmla="*/ 5300545 h 5450084"/>
              <a:gd name="connsiteX2389" fmla="*/ 10976205 w 12192000"/>
              <a:gd name="connsiteY2389" fmla="*/ 5300203 h 5450084"/>
              <a:gd name="connsiteX2390" fmla="*/ 10969419 w 12192000"/>
              <a:gd name="connsiteY2390" fmla="*/ 5299519 h 5450084"/>
              <a:gd name="connsiteX2391" fmla="*/ 10962632 w 12192000"/>
              <a:gd name="connsiteY2391" fmla="*/ 5298834 h 5450084"/>
              <a:gd name="connsiteX2392" fmla="*/ 10955848 w 12192000"/>
              <a:gd name="connsiteY2392" fmla="*/ 5297809 h 5450084"/>
              <a:gd name="connsiteX2393" fmla="*/ 10949062 w 12192000"/>
              <a:gd name="connsiteY2393" fmla="*/ 5296782 h 5450084"/>
              <a:gd name="connsiteX2394" fmla="*/ 10942275 w 12192000"/>
              <a:gd name="connsiteY2394" fmla="*/ 5295414 h 5450084"/>
              <a:gd name="connsiteX2395" fmla="*/ 10935489 w 12192000"/>
              <a:gd name="connsiteY2395" fmla="*/ 5293874 h 5450084"/>
              <a:gd name="connsiteX2396" fmla="*/ 10928703 w 12192000"/>
              <a:gd name="connsiteY2396" fmla="*/ 5291993 h 5450084"/>
              <a:gd name="connsiteX2397" fmla="*/ 10922316 w 12192000"/>
              <a:gd name="connsiteY2397" fmla="*/ 5289769 h 5450084"/>
              <a:gd name="connsiteX2398" fmla="*/ 10915930 w 12192000"/>
              <a:gd name="connsiteY2398" fmla="*/ 5287546 h 5450084"/>
              <a:gd name="connsiteX2399" fmla="*/ 10909144 w 12192000"/>
              <a:gd name="connsiteY2399" fmla="*/ 5284980 h 5450084"/>
              <a:gd name="connsiteX2400" fmla="*/ 10880404 w 12192000"/>
              <a:gd name="connsiteY2400" fmla="*/ 5275059 h 5450084"/>
              <a:gd name="connsiteX2401" fmla="*/ 10872420 w 12192000"/>
              <a:gd name="connsiteY2401" fmla="*/ 5276598 h 5450084"/>
              <a:gd name="connsiteX2402" fmla="*/ 10864437 w 12192000"/>
              <a:gd name="connsiteY2402" fmla="*/ 5277796 h 5450084"/>
              <a:gd name="connsiteX2403" fmla="*/ 10857251 w 12192000"/>
              <a:gd name="connsiteY2403" fmla="*/ 5278651 h 5450084"/>
              <a:gd name="connsiteX2404" fmla="*/ 10849666 w 12192000"/>
              <a:gd name="connsiteY2404" fmla="*/ 5279335 h 5450084"/>
              <a:gd name="connsiteX2405" fmla="*/ 10842082 w 12192000"/>
              <a:gd name="connsiteY2405" fmla="*/ 5279676 h 5450084"/>
              <a:gd name="connsiteX2406" fmla="*/ 10835298 w 12192000"/>
              <a:gd name="connsiteY2406" fmla="*/ 5280019 h 5450084"/>
              <a:gd name="connsiteX2407" fmla="*/ 10828511 w 12192000"/>
              <a:gd name="connsiteY2407" fmla="*/ 5280019 h 5450084"/>
              <a:gd name="connsiteX2408" fmla="*/ 10821725 w 12192000"/>
              <a:gd name="connsiteY2408" fmla="*/ 5279849 h 5450084"/>
              <a:gd name="connsiteX2409" fmla="*/ 10815339 w 12192000"/>
              <a:gd name="connsiteY2409" fmla="*/ 5279507 h 5450084"/>
              <a:gd name="connsiteX2410" fmla="*/ 10808552 w 12192000"/>
              <a:gd name="connsiteY2410" fmla="*/ 5278993 h 5450084"/>
              <a:gd name="connsiteX2411" fmla="*/ 10802566 w 12192000"/>
              <a:gd name="connsiteY2411" fmla="*/ 5278309 h 5450084"/>
              <a:gd name="connsiteX2412" fmla="*/ 10796578 w 12192000"/>
              <a:gd name="connsiteY2412" fmla="*/ 5277282 h 5450084"/>
              <a:gd name="connsiteX2413" fmla="*/ 10790989 w 12192000"/>
              <a:gd name="connsiteY2413" fmla="*/ 5275914 h 5450084"/>
              <a:gd name="connsiteX2414" fmla="*/ 10785799 w 12192000"/>
              <a:gd name="connsiteY2414" fmla="*/ 5274546 h 5450084"/>
              <a:gd name="connsiteX2415" fmla="*/ 10780211 w 12192000"/>
              <a:gd name="connsiteY2415" fmla="*/ 5273178 h 5450084"/>
              <a:gd name="connsiteX2416" fmla="*/ 10775023 w 12192000"/>
              <a:gd name="connsiteY2416" fmla="*/ 5271467 h 5450084"/>
              <a:gd name="connsiteX2417" fmla="*/ 10770630 w 12192000"/>
              <a:gd name="connsiteY2417" fmla="*/ 5269585 h 5450084"/>
              <a:gd name="connsiteX2418" fmla="*/ 10766240 w 12192000"/>
              <a:gd name="connsiteY2418" fmla="*/ 5267532 h 5450084"/>
              <a:gd name="connsiteX2419" fmla="*/ 10761850 w 12192000"/>
              <a:gd name="connsiteY2419" fmla="*/ 5265309 h 5450084"/>
              <a:gd name="connsiteX2420" fmla="*/ 10758258 w 12192000"/>
              <a:gd name="connsiteY2420" fmla="*/ 5262744 h 5450084"/>
              <a:gd name="connsiteX2421" fmla="*/ 10754663 w 12192000"/>
              <a:gd name="connsiteY2421" fmla="*/ 5260007 h 5450084"/>
              <a:gd name="connsiteX2422" fmla="*/ 10751071 w 12192000"/>
              <a:gd name="connsiteY2422" fmla="*/ 5257270 h 5450084"/>
              <a:gd name="connsiteX2423" fmla="*/ 10747879 w 12192000"/>
              <a:gd name="connsiteY2423" fmla="*/ 5254362 h 5450084"/>
              <a:gd name="connsiteX2424" fmla="*/ 10745085 w 12192000"/>
              <a:gd name="connsiteY2424" fmla="*/ 5251283 h 5450084"/>
              <a:gd name="connsiteX2425" fmla="*/ 10742689 w 12192000"/>
              <a:gd name="connsiteY2425" fmla="*/ 5247862 h 5450084"/>
              <a:gd name="connsiteX2426" fmla="*/ 10740693 w 12192000"/>
              <a:gd name="connsiteY2426" fmla="*/ 5244441 h 5450084"/>
              <a:gd name="connsiteX2427" fmla="*/ 10738699 w 12192000"/>
              <a:gd name="connsiteY2427" fmla="*/ 5241020 h 5450084"/>
              <a:gd name="connsiteX2428" fmla="*/ 10737101 w 12192000"/>
              <a:gd name="connsiteY2428" fmla="*/ 5237256 h 5450084"/>
              <a:gd name="connsiteX2429" fmla="*/ 10736303 w 12192000"/>
              <a:gd name="connsiteY2429" fmla="*/ 5233323 h 5450084"/>
              <a:gd name="connsiteX2430" fmla="*/ 10735504 w 12192000"/>
              <a:gd name="connsiteY2430" fmla="*/ 5229217 h 5450084"/>
              <a:gd name="connsiteX2431" fmla="*/ 10735104 w 12192000"/>
              <a:gd name="connsiteY2431" fmla="*/ 5225112 h 5450084"/>
              <a:gd name="connsiteX2432" fmla="*/ 10735104 w 12192000"/>
              <a:gd name="connsiteY2432" fmla="*/ 5220836 h 5450084"/>
              <a:gd name="connsiteX2433" fmla="*/ 10732710 w 12192000"/>
              <a:gd name="connsiteY2433" fmla="*/ 5217072 h 5450084"/>
              <a:gd name="connsiteX2434" fmla="*/ 10730316 w 12192000"/>
              <a:gd name="connsiteY2434" fmla="*/ 5213481 h 5450084"/>
              <a:gd name="connsiteX2435" fmla="*/ 10728718 w 12192000"/>
              <a:gd name="connsiteY2435" fmla="*/ 5209718 h 5450084"/>
              <a:gd name="connsiteX2436" fmla="*/ 10727520 w 12192000"/>
              <a:gd name="connsiteY2436" fmla="*/ 5206126 h 5450084"/>
              <a:gd name="connsiteX2437" fmla="*/ 10727122 w 12192000"/>
              <a:gd name="connsiteY2437" fmla="*/ 5202192 h 5450084"/>
              <a:gd name="connsiteX2438" fmla="*/ 10727520 w 12192000"/>
              <a:gd name="connsiteY2438" fmla="*/ 5198599 h 5450084"/>
              <a:gd name="connsiteX2439" fmla="*/ 10727920 w 12192000"/>
              <a:gd name="connsiteY2439" fmla="*/ 5196719 h 5450084"/>
              <a:gd name="connsiteX2440" fmla="*/ 10728718 w 12192000"/>
              <a:gd name="connsiteY2440" fmla="*/ 5194836 h 5450084"/>
              <a:gd name="connsiteX2441" fmla="*/ 10729916 w 12192000"/>
              <a:gd name="connsiteY2441" fmla="*/ 5192955 h 5450084"/>
              <a:gd name="connsiteX2442" fmla="*/ 10731114 w 12192000"/>
              <a:gd name="connsiteY2442" fmla="*/ 5190903 h 5450084"/>
              <a:gd name="connsiteX2443" fmla="*/ 10727920 w 12192000"/>
              <a:gd name="connsiteY2443" fmla="*/ 5187139 h 5450084"/>
              <a:gd name="connsiteX2444" fmla="*/ 10725126 w 12192000"/>
              <a:gd name="connsiteY2444" fmla="*/ 5183375 h 5450084"/>
              <a:gd name="connsiteX2445" fmla="*/ 10723530 w 12192000"/>
              <a:gd name="connsiteY2445" fmla="*/ 5179442 h 5450084"/>
              <a:gd name="connsiteX2446" fmla="*/ 10722732 w 12192000"/>
              <a:gd name="connsiteY2446" fmla="*/ 5177561 h 5450084"/>
              <a:gd name="connsiteX2447" fmla="*/ 10722332 w 12192000"/>
              <a:gd name="connsiteY2447" fmla="*/ 5175508 h 5450084"/>
              <a:gd name="connsiteX2448" fmla="*/ 10721932 w 12192000"/>
              <a:gd name="connsiteY2448" fmla="*/ 5173626 h 5450084"/>
              <a:gd name="connsiteX2449" fmla="*/ 10722332 w 12192000"/>
              <a:gd name="connsiteY2449" fmla="*/ 5171573 h 5450084"/>
              <a:gd name="connsiteX2450" fmla="*/ 10722732 w 12192000"/>
              <a:gd name="connsiteY2450" fmla="*/ 5169692 h 5450084"/>
              <a:gd name="connsiteX2451" fmla="*/ 10723130 w 12192000"/>
              <a:gd name="connsiteY2451" fmla="*/ 5167811 h 5450084"/>
              <a:gd name="connsiteX2452" fmla="*/ 10724328 w 12192000"/>
              <a:gd name="connsiteY2452" fmla="*/ 5165929 h 5450084"/>
              <a:gd name="connsiteX2453" fmla="*/ 10725924 w 12192000"/>
              <a:gd name="connsiteY2453" fmla="*/ 5163876 h 5450084"/>
              <a:gd name="connsiteX2454" fmla="*/ 10727920 w 12192000"/>
              <a:gd name="connsiteY2454" fmla="*/ 5161823 h 5450084"/>
              <a:gd name="connsiteX2455" fmla="*/ 10730316 w 12192000"/>
              <a:gd name="connsiteY2455" fmla="*/ 5159942 h 5450084"/>
              <a:gd name="connsiteX2456" fmla="*/ 10711553 w 12192000"/>
              <a:gd name="connsiteY2456" fmla="*/ 5113417 h 5450084"/>
              <a:gd name="connsiteX2457" fmla="*/ 10702773 w 12192000"/>
              <a:gd name="connsiteY2457" fmla="*/ 5113417 h 5450084"/>
              <a:gd name="connsiteX2458" fmla="*/ 10693590 w 12192000"/>
              <a:gd name="connsiteY2458" fmla="*/ 5113074 h 5450084"/>
              <a:gd name="connsiteX2459" fmla="*/ 10621341 w 12192000"/>
              <a:gd name="connsiteY2459" fmla="*/ 5237770 h 5450084"/>
              <a:gd name="connsiteX2460" fmla="*/ 10614556 w 12192000"/>
              <a:gd name="connsiteY2460" fmla="*/ 5247862 h 5450084"/>
              <a:gd name="connsiteX2461" fmla="*/ 10608568 w 12192000"/>
              <a:gd name="connsiteY2461" fmla="*/ 5258296 h 5450084"/>
              <a:gd name="connsiteX2462" fmla="*/ 10596991 w 12192000"/>
              <a:gd name="connsiteY2462" fmla="*/ 5278993 h 5450084"/>
              <a:gd name="connsiteX2463" fmla="*/ 10585815 w 12192000"/>
              <a:gd name="connsiteY2463" fmla="*/ 5299519 h 5450084"/>
              <a:gd name="connsiteX2464" fmla="*/ 10573440 w 12192000"/>
              <a:gd name="connsiteY2464" fmla="*/ 5320217 h 5450084"/>
              <a:gd name="connsiteX2465" fmla="*/ 10567452 w 12192000"/>
              <a:gd name="connsiteY2465" fmla="*/ 5330308 h 5450084"/>
              <a:gd name="connsiteX2466" fmla="*/ 10560667 w 12192000"/>
              <a:gd name="connsiteY2466" fmla="*/ 5340572 h 5450084"/>
              <a:gd name="connsiteX2467" fmla="*/ 10553483 w 12192000"/>
              <a:gd name="connsiteY2467" fmla="*/ 5350834 h 5450084"/>
              <a:gd name="connsiteX2468" fmla="*/ 10545499 w 12192000"/>
              <a:gd name="connsiteY2468" fmla="*/ 5360756 h 5450084"/>
              <a:gd name="connsiteX2469" fmla="*/ 10537514 w 12192000"/>
              <a:gd name="connsiteY2469" fmla="*/ 5370847 h 5450084"/>
              <a:gd name="connsiteX2470" fmla="*/ 10528334 w 12192000"/>
              <a:gd name="connsiteY2470" fmla="*/ 5380768 h 5450084"/>
              <a:gd name="connsiteX2471" fmla="*/ 10518355 w 12192000"/>
              <a:gd name="connsiteY2471" fmla="*/ 5390688 h 5450084"/>
              <a:gd name="connsiteX2472" fmla="*/ 10507977 w 12192000"/>
              <a:gd name="connsiteY2472" fmla="*/ 5400267 h 5450084"/>
              <a:gd name="connsiteX2473" fmla="*/ 10505581 w 12192000"/>
              <a:gd name="connsiteY2473" fmla="*/ 5405057 h 5450084"/>
              <a:gd name="connsiteX2474" fmla="*/ 10502786 w 12192000"/>
              <a:gd name="connsiteY2474" fmla="*/ 5409505 h 5450084"/>
              <a:gd name="connsiteX2475" fmla="*/ 10499594 w 12192000"/>
              <a:gd name="connsiteY2475" fmla="*/ 5413610 h 5450084"/>
              <a:gd name="connsiteX2476" fmla="*/ 10496000 w 12192000"/>
              <a:gd name="connsiteY2476" fmla="*/ 5417714 h 5450084"/>
              <a:gd name="connsiteX2477" fmla="*/ 10492010 w 12192000"/>
              <a:gd name="connsiteY2477" fmla="*/ 5421135 h 5450084"/>
              <a:gd name="connsiteX2478" fmla="*/ 10487618 w 12192000"/>
              <a:gd name="connsiteY2478" fmla="*/ 5424386 h 5450084"/>
              <a:gd name="connsiteX2479" fmla="*/ 10484425 w 12192000"/>
              <a:gd name="connsiteY2479" fmla="*/ 5425755 h 5450084"/>
              <a:gd name="connsiteX2480" fmla="*/ 10481631 w 12192000"/>
              <a:gd name="connsiteY2480" fmla="*/ 5427123 h 5450084"/>
              <a:gd name="connsiteX2481" fmla="*/ 10478837 w 12192000"/>
              <a:gd name="connsiteY2481" fmla="*/ 5428490 h 5450084"/>
              <a:gd name="connsiteX2482" fmla="*/ 10476043 w 12192000"/>
              <a:gd name="connsiteY2482" fmla="*/ 5429689 h 5450084"/>
              <a:gd name="connsiteX2483" fmla="*/ 10472849 w 12192000"/>
              <a:gd name="connsiteY2483" fmla="*/ 5430714 h 5450084"/>
              <a:gd name="connsiteX2484" fmla="*/ 10469257 w 12192000"/>
              <a:gd name="connsiteY2484" fmla="*/ 5431741 h 5450084"/>
              <a:gd name="connsiteX2485" fmla="*/ 10466063 w 12192000"/>
              <a:gd name="connsiteY2485" fmla="*/ 5432596 h 5450084"/>
              <a:gd name="connsiteX2486" fmla="*/ 10462070 w 12192000"/>
              <a:gd name="connsiteY2486" fmla="*/ 5433452 h 5450084"/>
              <a:gd name="connsiteX2487" fmla="*/ 10458080 w 12192000"/>
              <a:gd name="connsiteY2487" fmla="*/ 5433964 h 5450084"/>
              <a:gd name="connsiteX2488" fmla="*/ 10453690 w 12192000"/>
              <a:gd name="connsiteY2488" fmla="*/ 5434478 h 5450084"/>
              <a:gd name="connsiteX2489" fmla="*/ 10449298 w 12192000"/>
              <a:gd name="connsiteY2489" fmla="*/ 5434990 h 5450084"/>
              <a:gd name="connsiteX2490" fmla="*/ 10444907 w 12192000"/>
              <a:gd name="connsiteY2490" fmla="*/ 5435162 h 5450084"/>
              <a:gd name="connsiteX2491" fmla="*/ 10440117 w 12192000"/>
              <a:gd name="connsiteY2491" fmla="*/ 5435333 h 5450084"/>
              <a:gd name="connsiteX2492" fmla="*/ 10434927 w 12192000"/>
              <a:gd name="connsiteY2492" fmla="*/ 5435333 h 5450084"/>
              <a:gd name="connsiteX2493" fmla="*/ 10429739 w 12192000"/>
              <a:gd name="connsiteY2493" fmla="*/ 5435162 h 5450084"/>
              <a:gd name="connsiteX2494" fmla="*/ 10424150 w 12192000"/>
              <a:gd name="connsiteY2494" fmla="*/ 5434990 h 5450084"/>
              <a:gd name="connsiteX2495" fmla="*/ 10418162 w 12192000"/>
              <a:gd name="connsiteY2495" fmla="*/ 5434478 h 5450084"/>
              <a:gd name="connsiteX2496" fmla="*/ 10412176 w 12192000"/>
              <a:gd name="connsiteY2496" fmla="*/ 5433964 h 5450084"/>
              <a:gd name="connsiteX2497" fmla="*/ 10405787 w 12192000"/>
              <a:gd name="connsiteY2497" fmla="*/ 5433280 h 5450084"/>
              <a:gd name="connsiteX2498" fmla="*/ 10399401 w 12192000"/>
              <a:gd name="connsiteY2498" fmla="*/ 5432425 h 5450084"/>
              <a:gd name="connsiteX2499" fmla="*/ 10394213 w 12192000"/>
              <a:gd name="connsiteY2499" fmla="*/ 5431912 h 5450084"/>
              <a:gd name="connsiteX2500" fmla="*/ 10389423 w 12192000"/>
              <a:gd name="connsiteY2500" fmla="*/ 5431228 h 5450084"/>
              <a:gd name="connsiteX2501" fmla="*/ 10383834 w 12192000"/>
              <a:gd name="connsiteY2501" fmla="*/ 5430885 h 5450084"/>
              <a:gd name="connsiteX2502" fmla="*/ 10378644 w 12192000"/>
              <a:gd name="connsiteY2502" fmla="*/ 5430714 h 5450084"/>
              <a:gd name="connsiteX2503" fmla="*/ 10367867 w 12192000"/>
              <a:gd name="connsiteY2503" fmla="*/ 5430543 h 5450084"/>
              <a:gd name="connsiteX2504" fmla="*/ 10357089 w 12192000"/>
              <a:gd name="connsiteY2504" fmla="*/ 5430543 h 5450084"/>
              <a:gd name="connsiteX2505" fmla="*/ 10334736 w 12192000"/>
              <a:gd name="connsiteY2505" fmla="*/ 5431228 h 5450084"/>
              <a:gd name="connsiteX2506" fmla="*/ 10323159 w 12192000"/>
              <a:gd name="connsiteY2506" fmla="*/ 5431399 h 5450084"/>
              <a:gd name="connsiteX2507" fmla="*/ 10312781 w 12192000"/>
              <a:gd name="connsiteY2507" fmla="*/ 5431741 h 5450084"/>
              <a:gd name="connsiteX2508" fmla="*/ 10299608 w 12192000"/>
              <a:gd name="connsiteY2508" fmla="*/ 5432768 h 5450084"/>
              <a:gd name="connsiteX2509" fmla="*/ 10286435 w 12192000"/>
              <a:gd name="connsiteY2509" fmla="*/ 5433452 h 5450084"/>
              <a:gd name="connsiteX2510" fmla="*/ 10274061 w 12192000"/>
              <a:gd name="connsiteY2510" fmla="*/ 5433622 h 5450084"/>
              <a:gd name="connsiteX2511" fmla="*/ 10262086 w 12192000"/>
              <a:gd name="connsiteY2511" fmla="*/ 5433452 h 5450084"/>
              <a:gd name="connsiteX2512" fmla="*/ 10249711 w 12192000"/>
              <a:gd name="connsiteY2512" fmla="*/ 5432938 h 5450084"/>
              <a:gd name="connsiteX2513" fmla="*/ 10238535 w 12192000"/>
              <a:gd name="connsiteY2513" fmla="*/ 5432083 h 5450084"/>
              <a:gd name="connsiteX2514" fmla="*/ 10227758 w 12192000"/>
              <a:gd name="connsiteY2514" fmla="*/ 5430543 h 5450084"/>
              <a:gd name="connsiteX2515" fmla="*/ 10216582 w 12192000"/>
              <a:gd name="connsiteY2515" fmla="*/ 5428833 h 5450084"/>
              <a:gd name="connsiteX2516" fmla="*/ 10206601 w 12192000"/>
              <a:gd name="connsiteY2516" fmla="*/ 5426780 h 5450084"/>
              <a:gd name="connsiteX2517" fmla="*/ 10196623 w 12192000"/>
              <a:gd name="connsiteY2517" fmla="*/ 5424386 h 5450084"/>
              <a:gd name="connsiteX2518" fmla="*/ 10187042 w 12192000"/>
              <a:gd name="connsiteY2518" fmla="*/ 5421650 h 5450084"/>
              <a:gd name="connsiteX2519" fmla="*/ 10177862 w 12192000"/>
              <a:gd name="connsiteY2519" fmla="*/ 5418570 h 5450084"/>
              <a:gd name="connsiteX2520" fmla="*/ 10169079 w 12192000"/>
              <a:gd name="connsiteY2520" fmla="*/ 5414807 h 5450084"/>
              <a:gd name="connsiteX2521" fmla="*/ 10160697 w 12192000"/>
              <a:gd name="connsiteY2521" fmla="*/ 5411044 h 5450084"/>
              <a:gd name="connsiteX2522" fmla="*/ 10151914 w 12192000"/>
              <a:gd name="connsiteY2522" fmla="*/ 5406768 h 5450084"/>
              <a:gd name="connsiteX2523" fmla="*/ 10144330 w 12192000"/>
              <a:gd name="connsiteY2523" fmla="*/ 5401977 h 5450084"/>
              <a:gd name="connsiteX2524" fmla="*/ 10138742 w 12192000"/>
              <a:gd name="connsiteY2524" fmla="*/ 5405399 h 5450084"/>
              <a:gd name="connsiteX2525" fmla="*/ 10132355 w 12192000"/>
              <a:gd name="connsiteY2525" fmla="*/ 5408821 h 5450084"/>
              <a:gd name="connsiteX2526" fmla="*/ 10125171 w 12192000"/>
              <a:gd name="connsiteY2526" fmla="*/ 5412070 h 5450084"/>
              <a:gd name="connsiteX2527" fmla="*/ 10121977 w 12192000"/>
              <a:gd name="connsiteY2527" fmla="*/ 5413438 h 5450084"/>
              <a:gd name="connsiteX2528" fmla="*/ 10118385 w 12192000"/>
              <a:gd name="connsiteY2528" fmla="*/ 5414637 h 5450084"/>
              <a:gd name="connsiteX2529" fmla="*/ 10114792 w 12192000"/>
              <a:gd name="connsiteY2529" fmla="*/ 5415834 h 5450084"/>
              <a:gd name="connsiteX2530" fmla="*/ 10111200 w 12192000"/>
              <a:gd name="connsiteY2530" fmla="*/ 5416518 h 5450084"/>
              <a:gd name="connsiteX2531" fmla="*/ 10107606 w 12192000"/>
              <a:gd name="connsiteY2531" fmla="*/ 5417030 h 5450084"/>
              <a:gd name="connsiteX2532" fmla="*/ 10104014 w 12192000"/>
              <a:gd name="connsiteY2532" fmla="*/ 5417030 h 5450084"/>
              <a:gd name="connsiteX2533" fmla="*/ 10102018 w 12192000"/>
              <a:gd name="connsiteY2533" fmla="*/ 5417030 h 5450084"/>
              <a:gd name="connsiteX2534" fmla="*/ 10100422 w 12192000"/>
              <a:gd name="connsiteY2534" fmla="*/ 5416859 h 5450084"/>
              <a:gd name="connsiteX2535" fmla="*/ 10098825 w 12192000"/>
              <a:gd name="connsiteY2535" fmla="*/ 5416518 h 5450084"/>
              <a:gd name="connsiteX2536" fmla="*/ 10096829 w 12192000"/>
              <a:gd name="connsiteY2536" fmla="*/ 5416004 h 5450084"/>
              <a:gd name="connsiteX2537" fmla="*/ 10094833 w 12192000"/>
              <a:gd name="connsiteY2537" fmla="*/ 5415491 h 5450084"/>
              <a:gd name="connsiteX2538" fmla="*/ 10093237 w 12192000"/>
              <a:gd name="connsiteY2538" fmla="*/ 5414807 h 5450084"/>
              <a:gd name="connsiteX2539" fmla="*/ 10090043 w 12192000"/>
              <a:gd name="connsiteY2539" fmla="*/ 5413096 h 5450084"/>
              <a:gd name="connsiteX2540" fmla="*/ 10086849 w 12192000"/>
              <a:gd name="connsiteY2540" fmla="*/ 5411386 h 5450084"/>
              <a:gd name="connsiteX2541" fmla="*/ 10083657 w 12192000"/>
              <a:gd name="connsiteY2541" fmla="*/ 5409505 h 5450084"/>
              <a:gd name="connsiteX2542" fmla="*/ 10076472 w 12192000"/>
              <a:gd name="connsiteY2542" fmla="*/ 5406084 h 5450084"/>
              <a:gd name="connsiteX2543" fmla="*/ 10068488 w 12192000"/>
              <a:gd name="connsiteY2543" fmla="*/ 5402662 h 5450084"/>
              <a:gd name="connsiteX2544" fmla="*/ 10059705 w 12192000"/>
              <a:gd name="connsiteY2544" fmla="*/ 5399412 h 5450084"/>
              <a:gd name="connsiteX2545" fmla="*/ 10042941 w 12192000"/>
              <a:gd name="connsiteY2545" fmla="*/ 5392742 h 5450084"/>
              <a:gd name="connsiteX2546" fmla="*/ 10034558 w 12192000"/>
              <a:gd name="connsiteY2546" fmla="*/ 5389149 h 5450084"/>
              <a:gd name="connsiteX2547" fmla="*/ 10026974 w 12192000"/>
              <a:gd name="connsiteY2547" fmla="*/ 5385728 h 5450084"/>
              <a:gd name="connsiteX2548" fmla="*/ 10023382 w 12192000"/>
              <a:gd name="connsiteY2548" fmla="*/ 5383847 h 5450084"/>
              <a:gd name="connsiteX2549" fmla="*/ 10020189 w 12192000"/>
              <a:gd name="connsiteY2549" fmla="*/ 5381965 h 5450084"/>
              <a:gd name="connsiteX2550" fmla="*/ 10017393 w 12192000"/>
              <a:gd name="connsiteY2550" fmla="*/ 5380083 h 5450084"/>
              <a:gd name="connsiteX2551" fmla="*/ 10014999 w 12192000"/>
              <a:gd name="connsiteY2551" fmla="*/ 5378031 h 5450084"/>
              <a:gd name="connsiteX2552" fmla="*/ 10012605 w 12192000"/>
              <a:gd name="connsiteY2552" fmla="*/ 5375978 h 5450084"/>
              <a:gd name="connsiteX2553" fmla="*/ 10011007 w 12192000"/>
              <a:gd name="connsiteY2553" fmla="*/ 5373755 h 5450084"/>
              <a:gd name="connsiteX2554" fmla="*/ 10009411 w 12192000"/>
              <a:gd name="connsiteY2554" fmla="*/ 5371531 h 5450084"/>
              <a:gd name="connsiteX2555" fmla="*/ 10008213 w 12192000"/>
              <a:gd name="connsiteY2555" fmla="*/ 5369307 h 5450084"/>
              <a:gd name="connsiteX2556" fmla="*/ 10007813 w 12192000"/>
              <a:gd name="connsiteY2556" fmla="*/ 5366913 h 5450084"/>
              <a:gd name="connsiteX2557" fmla="*/ 10007813 w 12192000"/>
              <a:gd name="connsiteY2557" fmla="*/ 5364518 h 5450084"/>
              <a:gd name="connsiteX2558" fmla="*/ 10008213 w 12192000"/>
              <a:gd name="connsiteY2558" fmla="*/ 5361952 h 5450084"/>
              <a:gd name="connsiteX2559" fmla="*/ 10009411 w 12192000"/>
              <a:gd name="connsiteY2559" fmla="*/ 5359045 h 5450084"/>
              <a:gd name="connsiteX2560" fmla="*/ 10011007 w 12192000"/>
              <a:gd name="connsiteY2560" fmla="*/ 5356308 h 5450084"/>
              <a:gd name="connsiteX2561" fmla="*/ 10013403 w 12192000"/>
              <a:gd name="connsiteY2561" fmla="*/ 5353400 h 5450084"/>
              <a:gd name="connsiteX2562" fmla="*/ 10016197 w 12192000"/>
              <a:gd name="connsiteY2562" fmla="*/ 5350492 h 5450084"/>
              <a:gd name="connsiteX2563" fmla="*/ 10019789 w 12192000"/>
              <a:gd name="connsiteY2563" fmla="*/ 5347413 h 5450084"/>
              <a:gd name="connsiteX2564" fmla="*/ 10016595 w 12192000"/>
              <a:gd name="connsiteY2564" fmla="*/ 5344334 h 5450084"/>
              <a:gd name="connsiteX2565" fmla="*/ 10013801 w 12192000"/>
              <a:gd name="connsiteY2565" fmla="*/ 5341597 h 5450084"/>
              <a:gd name="connsiteX2566" fmla="*/ 10011007 w 12192000"/>
              <a:gd name="connsiteY2566" fmla="*/ 5338861 h 5450084"/>
              <a:gd name="connsiteX2567" fmla="*/ 10008613 w 12192000"/>
              <a:gd name="connsiteY2567" fmla="*/ 5336124 h 5450084"/>
              <a:gd name="connsiteX2568" fmla="*/ 10004621 w 12192000"/>
              <a:gd name="connsiteY2568" fmla="*/ 5330138 h 5450084"/>
              <a:gd name="connsiteX2569" fmla="*/ 10001028 w 12192000"/>
              <a:gd name="connsiteY2569" fmla="*/ 5324492 h 5450084"/>
              <a:gd name="connsiteX2570" fmla="*/ 9998632 w 12192000"/>
              <a:gd name="connsiteY2570" fmla="*/ 5318506 h 5450084"/>
              <a:gd name="connsiteX2571" fmla="*/ 9995838 w 12192000"/>
              <a:gd name="connsiteY2571" fmla="*/ 5312689 h 5450084"/>
              <a:gd name="connsiteX2572" fmla="*/ 9994640 w 12192000"/>
              <a:gd name="connsiteY2572" fmla="*/ 5306875 h 5450084"/>
              <a:gd name="connsiteX2573" fmla="*/ 9993444 w 12192000"/>
              <a:gd name="connsiteY2573" fmla="*/ 5300887 h 5450084"/>
              <a:gd name="connsiteX2574" fmla="*/ 9991846 w 12192000"/>
              <a:gd name="connsiteY2574" fmla="*/ 5288914 h 5450084"/>
              <a:gd name="connsiteX2575" fmla="*/ 9990250 w 12192000"/>
              <a:gd name="connsiteY2575" fmla="*/ 5277282 h 5450084"/>
              <a:gd name="connsiteX2576" fmla="*/ 9989452 w 12192000"/>
              <a:gd name="connsiteY2576" fmla="*/ 5271125 h 5450084"/>
              <a:gd name="connsiteX2577" fmla="*/ 9988654 w 12192000"/>
              <a:gd name="connsiteY2577" fmla="*/ 5265309 h 5450084"/>
              <a:gd name="connsiteX2578" fmla="*/ 9987456 w 12192000"/>
              <a:gd name="connsiteY2578" fmla="*/ 5259323 h 5450084"/>
              <a:gd name="connsiteX2579" fmla="*/ 9985460 w 12192000"/>
              <a:gd name="connsiteY2579" fmla="*/ 5253507 h 5450084"/>
              <a:gd name="connsiteX2580" fmla="*/ 9963905 w 12192000"/>
              <a:gd name="connsiteY2580" fmla="*/ 5252138 h 5450084"/>
              <a:gd name="connsiteX2581" fmla="*/ 9948738 w 12192000"/>
              <a:gd name="connsiteY2581" fmla="*/ 5253507 h 5450084"/>
              <a:gd name="connsiteX2582" fmla="*/ 9933569 w 12192000"/>
              <a:gd name="connsiteY2582" fmla="*/ 5254875 h 5450084"/>
              <a:gd name="connsiteX2583" fmla="*/ 9918000 w 12192000"/>
              <a:gd name="connsiteY2583" fmla="*/ 5255902 h 5450084"/>
              <a:gd name="connsiteX2584" fmla="*/ 9902831 w 12192000"/>
              <a:gd name="connsiteY2584" fmla="*/ 5256586 h 5450084"/>
              <a:gd name="connsiteX2585" fmla="*/ 9894847 w 12192000"/>
              <a:gd name="connsiteY2585" fmla="*/ 5256928 h 5450084"/>
              <a:gd name="connsiteX2586" fmla="*/ 9887265 w 12192000"/>
              <a:gd name="connsiteY2586" fmla="*/ 5256928 h 5450084"/>
              <a:gd name="connsiteX2587" fmla="*/ 9879680 w 12192000"/>
              <a:gd name="connsiteY2587" fmla="*/ 5256928 h 5450084"/>
              <a:gd name="connsiteX2588" fmla="*/ 9872096 w 12192000"/>
              <a:gd name="connsiteY2588" fmla="*/ 5256586 h 5450084"/>
              <a:gd name="connsiteX2589" fmla="*/ 9864111 w 12192000"/>
              <a:gd name="connsiteY2589" fmla="*/ 5256243 h 5450084"/>
              <a:gd name="connsiteX2590" fmla="*/ 9856527 w 12192000"/>
              <a:gd name="connsiteY2590" fmla="*/ 5255730 h 5450084"/>
              <a:gd name="connsiteX2591" fmla="*/ 9848943 w 12192000"/>
              <a:gd name="connsiteY2591" fmla="*/ 5254875 h 5450084"/>
              <a:gd name="connsiteX2592" fmla="*/ 9840960 w 12192000"/>
              <a:gd name="connsiteY2592" fmla="*/ 5253849 h 5450084"/>
              <a:gd name="connsiteX2593" fmla="*/ 9836570 w 12192000"/>
              <a:gd name="connsiteY2593" fmla="*/ 5254875 h 5450084"/>
              <a:gd name="connsiteX2594" fmla="*/ 9831380 w 12192000"/>
              <a:gd name="connsiteY2594" fmla="*/ 5255730 h 5450084"/>
              <a:gd name="connsiteX2595" fmla="*/ 9826989 w 12192000"/>
              <a:gd name="connsiteY2595" fmla="*/ 5256243 h 5450084"/>
              <a:gd name="connsiteX2596" fmla="*/ 9822597 w 12192000"/>
              <a:gd name="connsiteY2596" fmla="*/ 5256756 h 5450084"/>
              <a:gd name="connsiteX2597" fmla="*/ 9817809 w 12192000"/>
              <a:gd name="connsiteY2597" fmla="*/ 5256928 h 5450084"/>
              <a:gd name="connsiteX2598" fmla="*/ 9813417 w 12192000"/>
              <a:gd name="connsiteY2598" fmla="*/ 5257098 h 5450084"/>
              <a:gd name="connsiteX2599" fmla="*/ 9809026 w 12192000"/>
              <a:gd name="connsiteY2599" fmla="*/ 5257098 h 5450084"/>
              <a:gd name="connsiteX2600" fmla="*/ 9804236 w 12192000"/>
              <a:gd name="connsiteY2600" fmla="*/ 5256928 h 5450084"/>
              <a:gd name="connsiteX2601" fmla="*/ 9795056 w 12192000"/>
              <a:gd name="connsiteY2601" fmla="*/ 5256243 h 5450084"/>
              <a:gd name="connsiteX2602" fmla="*/ 9785873 w 12192000"/>
              <a:gd name="connsiteY2602" fmla="*/ 5255388 h 5450084"/>
              <a:gd name="connsiteX2603" fmla="*/ 9767512 w 12192000"/>
              <a:gd name="connsiteY2603" fmla="*/ 5253336 h 5450084"/>
              <a:gd name="connsiteX2604" fmla="*/ 9749949 w 12192000"/>
              <a:gd name="connsiteY2604" fmla="*/ 5252480 h 5450084"/>
              <a:gd name="connsiteX2605" fmla="*/ 9732385 w 12192000"/>
              <a:gd name="connsiteY2605" fmla="*/ 5251283 h 5450084"/>
              <a:gd name="connsiteX2606" fmla="*/ 9723604 w 12192000"/>
              <a:gd name="connsiteY2606" fmla="*/ 5250428 h 5450084"/>
              <a:gd name="connsiteX2607" fmla="*/ 9715220 w 12192000"/>
              <a:gd name="connsiteY2607" fmla="*/ 5249573 h 5450084"/>
              <a:gd name="connsiteX2608" fmla="*/ 9707237 w 12192000"/>
              <a:gd name="connsiteY2608" fmla="*/ 5248546 h 5450084"/>
              <a:gd name="connsiteX2609" fmla="*/ 9698455 w 12192000"/>
              <a:gd name="connsiteY2609" fmla="*/ 5247178 h 5450084"/>
              <a:gd name="connsiteX2610" fmla="*/ 9690870 w 12192000"/>
              <a:gd name="connsiteY2610" fmla="*/ 5245980 h 5450084"/>
              <a:gd name="connsiteX2611" fmla="*/ 9682888 w 12192000"/>
              <a:gd name="connsiteY2611" fmla="*/ 5244441 h 5450084"/>
              <a:gd name="connsiteX2612" fmla="*/ 9675702 w 12192000"/>
              <a:gd name="connsiteY2612" fmla="*/ 5242560 h 5450084"/>
              <a:gd name="connsiteX2613" fmla="*/ 9667719 w 12192000"/>
              <a:gd name="connsiteY2613" fmla="*/ 5240507 h 5450084"/>
              <a:gd name="connsiteX2614" fmla="*/ 9660933 w 12192000"/>
              <a:gd name="connsiteY2614" fmla="*/ 5238283 h 5450084"/>
              <a:gd name="connsiteX2615" fmla="*/ 9654146 w 12192000"/>
              <a:gd name="connsiteY2615" fmla="*/ 5235718 h 5450084"/>
              <a:gd name="connsiteX2616" fmla="*/ 9648160 w 12192000"/>
              <a:gd name="connsiteY2616" fmla="*/ 5232639 h 5450084"/>
              <a:gd name="connsiteX2617" fmla="*/ 9642172 w 12192000"/>
              <a:gd name="connsiteY2617" fmla="*/ 5229559 h 5450084"/>
              <a:gd name="connsiteX2618" fmla="*/ 9640976 w 12192000"/>
              <a:gd name="connsiteY2618" fmla="*/ 5229731 h 5450084"/>
              <a:gd name="connsiteX2619" fmla="*/ 9639776 w 12192000"/>
              <a:gd name="connsiteY2619" fmla="*/ 5229901 h 5450084"/>
              <a:gd name="connsiteX2620" fmla="*/ 9638580 w 12192000"/>
              <a:gd name="connsiteY2620" fmla="*/ 5229901 h 5450084"/>
              <a:gd name="connsiteX2621" fmla="*/ 9636984 w 12192000"/>
              <a:gd name="connsiteY2621" fmla="*/ 5229901 h 5450084"/>
              <a:gd name="connsiteX2622" fmla="*/ 9634987 w 12192000"/>
              <a:gd name="connsiteY2622" fmla="*/ 5229389 h 5450084"/>
              <a:gd name="connsiteX2623" fmla="*/ 9632591 w 12192000"/>
              <a:gd name="connsiteY2623" fmla="*/ 5228705 h 5450084"/>
              <a:gd name="connsiteX2624" fmla="*/ 9630595 w 12192000"/>
              <a:gd name="connsiteY2624" fmla="*/ 5227849 h 5450084"/>
              <a:gd name="connsiteX2625" fmla="*/ 9628599 w 12192000"/>
              <a:gd name="connsiteY2625" fmla="*/ 5226823 h 5450084"/>
              <a:gd name="connsiteX2626" fmla="*/ 9624609 w 12192000"/>
              <a:gd name="connsiteY2626" fmla="*/ 5224770 h 5450084"/>
              <a:gd name="connsiteX2627" fmla="*/ 9622613 w 12192000"/>
              <a:gd name="connsiteY2627" fmla="*/ 5223744 h 5450084"/>
              <a:gd name="connsiteX2628" fmla="*/ 9620217 w 12192000"/>
              <a:gd name="connsiteY2628" fmla="*/ 5223060 h 5450084"/>
              <a:gd name="connsiteX2629" fmla="*/ 9618223 w 12192000"/>
              <a:gd name="connsiteY2629" fmla="*/ 5222717 h 5450084"/>
              <a:gd name="connsiteX2630" fmla="*/ 9617025 w 12192000"/>
              <a:gd name="connsiteY2630" fmla="*/ 5222717 h 5450084"/>
              <a:gd name="connsiteX2631" fmla="*/ 9616226 w 12192000"/>
              <a:gd name="connsiteY2631" fmla="*/ 5222717 h 5450084"/>
              <a:gd name="connsiteX2632" fmla="*/ 9615028 w 12192000"/>
              <a:gd name="connsiteY2632" fmla="*/ 5222889 h 5450084"/>
              <a:gd name="connsiteX2633" fmla="*/ 9613830 w 12192000"/>
              <a:gd name="connsiteY2633" fmla="*/ 5223060 h 5450084"/>
              <a:gd name="connsiteX2634" fmla="*/ 9611436 w 12192000"/>
              <a:gd name="connsiteY2634" fmla="*/ 5224086 h 5450084"/>
              <a:gd name="connsiteX2635" fmla="*/ 9609040 w 12192000"/>
              <a:gd name="connsiteY2635" fmla="*/ 5225626 h 5450084"/>
              <a:gd name="connsiteX2636" fmla="*/ 9606646 w 12192000"/>
              <a:gd name="connsiteY2636" fmla="*/ 5228021 h 5450084"/>
              <a:gd name="connsiteX2637" fmla="*/ 9603852 w 12192000"/>
              <a:gd name="connsiteY2637" fmla="*/ 5229901 h 5450084"/>
              <a:gd name="connsiteX2638" fmla="*/ 9601456 w 12192000"/>
              <a:gd name="connsiteY2638" fmla="*/ 5231612 h 5450084"/>
              <a:gd name="connsiteX2639" fmla="*/ 9598264 w 12192000"/>
              <a:gd name="connsiteY2639" fmla="*/ 5233151 h 5450084"/>
              <a:gd name="connsiteX2640" fmla="*/ 9595069 w 12192000"/>
              <a:gd name="connsiteY2640" fmla="*/ 5234691 h 5450084"/>
              <a:gd name="connsiteX2641" fmla="*/ 9591877 w 12192000"/>
              <a:gd name="connsiteY2641" fmla="*/ 5235888 h 5450084"/>
              <a:gd name="connsiteX2642" fmla="*/ 9588285 w 12192000"/>
              <a:gd name="connsiteY2642" fmla="*/ 5236915 h 5450084"/>
              <a:gd name="connsiteX2643" fmla="*/ 9584691 w 12192000"/>
              <a:gd name="connsiteY2643" fmla="*/ 5237599 h 5450084"/>
              <a:gd name="connsiteX2644" fmla="*/ 9581099 w 12192000"/>
              <a:gd name="connsiteY2644" fmla="*/ 5238112 h 5450084"/>
              <a:gd name="connsiteX2645" fmla="*/ 9577904 w 12192000"/>
              <a:gd name="connsiteY2645" fmla="*/ 5238455 h 5450084"/>
              <a:gd name="connsiteX2646" fmla="*/ 9574312 w 12192000"/>
              <a:gd name="connsiteY2646" fmla="*/ 5238455 h 5450084"/>
              <a:gd name="connsiteX2647" fmla="*/ 9571120 w 12192000"/>
              <a:gd name="connsiteY2647" fmla="*/ 5238283 h 5450084"/>
              <a:gd name="connsiteX2648" fmla="*/ 9568324 w 12192000"/>
              <a:gd name="connsiteY2648" fmla="*/ 5237940 h 5450084"/>
              <a:gd name="connsiteX2649" fmla="*/ 9565930 w 12192000"/>
              <a:gd name="connsiteY2649" fmla="*/ 5237428 h 5450084"/>
              <a:gd name="connsiteX2650" fmla="*/ 9563934 w 12192000"/>
              <a:gd name="connsiteY2650" fmla="*/ 5236572 h 5450084"/>
              <a:gd name="connsiteX2651" fmla="*/ 9562738 w 12192000"/>
              <a:gd name="connsiteY2651" fmla="*/ 5235375 h 5450084"/>
              <a:gd name="connsiteX2652" fmla="*/ 9561940 w 12192000"/>
              <a:gd name="connsiteY2652" fmla="*/ 5234007 h 5450084"/>
              <a:gd name="connsiteX2653" fmla="*/ 9561140 w 12192000"/>
              <a:gd name="connsiteY2653" fmla="*/ 5231954 h 5450084"/>
              <a:gd name="connsiteX2654" fmla="*/ 9560342 w 12192000"/>
              <a:gd name="connsiteY2654" fmla="*/ 5230072 h 5450084"/>
              <a:gd name="connsiteX2655" fmla="*/ 9558745 w 12192000"/>
              <a:gd name="connsiteY2655" fmla="*/ 5228191 h 5450084"/>
              <a:gd name="connsiteX2656" fmla="*/ 9557547 w 12192000"/>
              <a:gd name="connsiteY2656" fmla="*/ 5226310 h 5450084"/>
              <a:gd name="connsiteX2657" fmla="*/ 9553955 w 12192000"/>
              <a:gd name="connsiteY2657" fmla="*/ 5223060 h 5450084"/>
              <a:gd name="connsiteX2658" fmla="*/ 9549563 w 12192000"/>
              <a:gd name="connsiteY2658" fmla="*/ 5219639 h 5450084"/>
              <a:gd name="connsiteX2659" fmla="*/ 9544775 w 12192000"/>
              <a:gd name="connsiteY2659" fmla="*/ 5216560 h 5450084"/>
              <a:gd name="connsiteX2660" fmla="*/ 9538786 w 12192000"/>
              <a:gd name="connsiteY2660" fmla="*/ 5213652 h 5450084"/>
              <a:gd name="connsiteX2661" fmla="*/ 9527610 w 12192000"/>
              <a:gd name="connsiteY2661" fmla="*/ 5208007 h 5450084"/>
              <a:gd name="connsiteX2662" fmla="*/ 9522420 w 12192000"/>
              <a:gd name="connsiteY2662" fmla="*/ 5205099 h 5450084"/>
              <a:gd name="connsiteX2663" fmla="*/ 9516833 w 12192000"/>
              <a:gd name="connsiteY2663" fmla="*/ 5202192 h 5450084"/>
              <a:gd name="connsiteX2664" fmla="*/ 9512041 w 12192000"/>
              <a:gd name="connsiteY2664" fmla="*/ 5199284 h 5450084"/>
              <a:gd name="connsiteX2665" fmla="*/ 9507651 w 12192000"/>
              <a:gd name="connsiteY2665" fmla="*/ 5196204 h 5450084"/>
              <a:gd name="connsiteX2666" fmla="*/ 9503659 w 12192000"/>
              <a:gd name="connsiteY2666" fmla="*/ 5192955 h 5450084"/>
              <a:gd name="connsiteX2667" fmla="*/ 9502063 w 12192000"/>
              <a:gd name="connsiteY2667" fmla="*/ 5191244 h 5450084"/>
              <a:gd name="connsiteX2668" fmla="*/ 9500864 w 12192000"/>
              <a:gd name="connsiteY2668" fmla="*/ 5189534 h 5450084"/>
              <a:gd name="connsiteX2669" fmla="*/ 9500066 w 12192000"/>
              <a:gd name="connsiteY2669" fmla="*/ 5187652 h 5450084"/>
              <a:gd name="connsiteX2670" fmla="*/ 9499268 w 12192000"/>
              <a:gd name="connsiteY2670" fmla="*/ 5185942 h 5450084"/>
              <a:gd name="connsiteX2671" fmla="*/ 9498870 w 12192000"/>
              <a:gd name="connsiteY2671" fmla="*/ 5183890 h 5450084"/>
              <a:gd name="connsiteX2672" fmla="*/ 9498470 w 12192000"/>
              <a:gd name="connsiteY2672" fmla="*/ 5182008 h 5450084"/>
              <a:gd name="connsiteX2673" fmla="*/ 9495276 w 12192000"/>
              <a:gd name="connsiteY2673" fmla="*/ 5167811 h 5450084"/>
              <a:gd name="connsiteX2674" fmla="*/ 9493280 w 12192000"/>
              <a:gd name="connsiteY2674" fmla="*/ 5136850 h 5450084"/>
              <a:gd name="connsiteX2675" fmla="*/ 9476915 w 12192000"/>
              <a:gd name="connsiteY2675" fmla="*/ 5097680 h 5450084"/>
              <a:gd name="connsiteX2676" fmla="*/ 9461746 w 12192000"/>
              <a:gd name="connsiteY2676" fmla="*/ 5097167 h 5450084"/>
              <a:gd name="connsiteX2677" fmla="*/ 9446578 w 12192000"/>
              <a:gd name="connsiteY2677" fmla="*/ 5096824 h 5450084"/>
              <a:gd name="connsiteX2678" fmla="*/ 9430611 w 12192000"/>
              <a:gd name="connsiteY2678" fmla="*/ 5096653 h 5450084"/>
              <a:gd name="connsiteX2679" fmla="*/ 9415442 w 12192000"/>
              <a:gd name="connsiteY2679" fmla="*/ 5096824 h 5450084"/>
              <a:gd name="connsiteX2680" fmla="*/ 9384306 w 12192000"/>
              <a:gd name="connsiteY2680" fmla="*/ 5096996 h 5450084"/>
              <a:gd name="connsiteX2681" fmla="*/ 9368340 w 12192000"/>
              <a:gd name="connsiteY2681" fmla="*/ 5096824 h 5450084"/>
              <a:gd name="connsiteX2682" fmla="*/ 9353171 w 12192000"/>
              <a:gd name="connsiteY2682" fmla="*/ 5096653 h 5450084"/>
              <a:gd name="connsiteX2683" fmla="*/ 9338004 w 12192000"/>
              <a:gd name="connsiteY2683" fmla="*/ 5095970 h 5450084"/>
              <a:gd name="connsiteX2684" fmla="*/ 9330420 w 12192000"/>
              <a:gd name="connsiteY2684" fmla="*/ 5095456 h 5450084"/>
              <a:gd name="connsiteX2685" fmla="*/ 9323233 w 12192000"/>
              <a:gd name="connsiteY2685" fmla="*/ 5094772 h 5450084"/>
              <a:gd name="connsiteX2686" fmla="*/ 9316049 w 12192000"/>
              <a:gd name="connsiteY2686" fmla="*/ 5094087 h 5450084"/>
              <a:gd name="connsiteX2687" fmla="*/ 9308465 w 12192000"/>
              <a:gd name="connsiteY2687" fmla="*/ 5093232 h 5450084"/>
              <a:gd name="connsiteX2688" fmla="*/ 9301278 w 12192000"/>
              <a:gd name="connsiteY2688" fmla="*/ 5092035 h 5450084"/>
              <a:gd name="connsiteX2689" fmla="*/ 9294094 w 12192000"/>
              <a:gd name="connsiteY2689" fmla="*/ 5090838 h 5450084"/>
              <a:gd name="connsiteX2690" fmla="*/ 9287309 w 12192000"/>
              <a:gd name="connsiteY2690" fmla="*/ 5089470 h 5450084"/>
              <a:gd name="connsiteX2691" fmla="*/ 9280523 w 12192000"/>
              <a:gd name="connsiteY2691" fmla="*/ 5087930 h 5450084"/>
              <a:gd name="connsiteX2692" fmla="*/ 9273337 w 12192000"/>
              <a:gd name="connsiteY2692" fmla="*/ 5086220 h 5450084"/>
              <a:gd name="connsiteX2693" fmla="*/ 9266950 w 12192000"/>
              <a:gd name="connsiteY2693" fmla="*/ 5084167 h 5450084"/>
              <a:gd name="connsiteX2694" fmla="*/ 9260564 w 12192000"/>
              <a:gd name="connsiteY2694" fmla="*/ 5081942 h 5450084"/>
              <a:gd name="connsiteX2695" fmla="*/ 9254178 w 12192000"/>
              <a:gd name="connsiteY2695" fmla="*/ 5079549 h 5450084"/>
              <a:gd name="connsiteX2696" fmla="*/ 9247789 w 12192000"/>
              <a:gd name="connsiteY2696" fmla="*/ 5076640 h 5450084"/>
              <a:gd name="connsiteX2697" fmla="*/ 9241403 w 12192000"/>
              <a:gd name="connsiteY2697" fmla="*/ 5073733 h 5450084"/>
              <a:gd name="connsiteX2698" fmla="*/ 9232621 w 12192000"/>
              <a:gd name="connsiteY2698" fmla="*/ 5074588 h 5450084"/>
              <a:gd name="connsiteX2699" fmla="*/ 9224638 w 12192000"/>
              <a:gd name="connsiteY2699" fmla="*/ 5075272 h 5450084"/>
              <a:gd name="connsiteX2700" fmla="*/ 9216656 w 12192000"/>
              <a:gd name="connsiteY2700" fmla="*/ 5075786 h 5450084"/>
              <a:gd name="connsiteX2701" fmla="*/ 9209071 w 12192000"/>
              <a:gd name="connsiteY2701" fmla="*/ 5075956 h 5450084"/>
              <a:gd name="connsiteX2702" fmla="*/ 9201885 w 12192000"/>
              <a:gd name="connsiteY2702" fmla="*/ 5075956 h 5450084"/>
              <a:gd name="connsiteX2703" fmla="*/ 9195099 w 12192000"/>
              <a:gd name="connsiteY2703" fmla="*/ 5075614 h 5450084"/>
              <a:gd name="connsiteX2704" fmla="*/ 9189112 w 12192000"/>
              <a:gd name="connsiteY2704" fmla="*/ 5075272 h 5450084"/>
              <a:gd name="connsiteX2705" fmla="*/ 9183124 w 12192000"/>
              <a:gd name="connsiteY2705" fmla="*/ 5074588 h 5450084"/>
              <a:gd name="connsiteX2706" fmla="*/ 9177136 w 12192000"/>
              <a:gd name="connsiteY2706" fmla="*/ 5073733 h 5450084"/>
              <a:gd name="connsiteX2707" fmla="*/ 9171947 w 12192000"/>
              <a:gd name="connsiteY2707" fmla="*/ 5072707 h 5450084"/>
              <a:gd name="connsiteX2708" fmla="*/ 9166757 w 12192000"/>
              <a:gd name="connsiteY2708" fmla="*/ 5071510 h 5450084"/>
              <a:gd name="connsiteX2709" fmla="*/ 9162367 w 12192000"/>
              <a:gd name="connsiteY2709" fmla="*/ 5070312 h 5450084"/>
              <a:gd name="connsiteX2710" fmla="*/ 9157977 w 12192000"/>
              <a:gd name="connsiteY2710" fmla="*/ 5068773 h 5450084"/>
              <a:gd name="connsiteX2711" fmla="*/ 9153586 w 12192000"/>
              <a:gd name="connsiteY2711" fmla="*/ 5067233 h 5450084"/>
              <a:gd name="connsiteX2712" fmla="*/ 9149594 w 12192000"/>
              <a:gd name="connsiteY2712" fmla="*/ 5065522 h 5450084"/>
              <a:gd name="connsiteX2713" fmla="*/ 9145602 w 12192000"/>
              <a:gd name="connsiteY2713" fmla="*/ 5063469 h 5450084"/>
              <a:gd name="connsiteX2714" fmla="*/ 9142010 w 12192000"/>
              <a:gd name="connsiteY2714" fmla="*/ 5061589 h 5450084"/>
              <a:gd name="connsiteX2715" fmla="*/ 9138418 w 12192000"/>
              <a:gd name="connsiteY2715" fmla="*/ 5059536 h 5450084"/>
              <a:gd name="connsiteX2716" fmla="*/ 9132429 w 12192000"/>
              <a:gd name="connsiteY2716" fmla="*/ 5055260 h 5450084"/>
              <a:gd name="connsiteX2717" fmla="*/ 9126443 w 12192000"/>
              <a:gd name="connsiteY2717" fmla="*/ 5050640 h 5450084"/>
              <a:gd name="connsiteX2718" fmla="*/ 9120853 w 12192000"/>
              <a:gd name="connsiteY2718" fmla="*/ 5045681 h 5450084"/>
              <a:gd name="connsiteX2719" fmla="*/ 9110076 w 12192000"/>
              <a:gd name="connsiteY2719" fmla="*/ 5035760 h 5450084"/>
              <a:gd name="connsiteX2720" fmla="*/ 9104886 w 12192000"/>
              <a:gd name="connsiteY2720" fmla="*/ 5030799 h 5450084"/>
              <a:gd name="connsiteX2721" fmla="*/ 9099298 w 12192000"/>
              <a:gd name="connsiteY2721" fmla="*/ 5026181 h 5450084"/>
              <a:gd name="connsiteX2722" fmla="*/ 9074948 w 12192000"/>
              <a:gd name="connsiteY2722" fmla="*/ 4974866 h 5450084"/>
              <a:gd name="connsiteX2723" fmla="*/ 9041019 w 12192000"/>
              <a:gd name="connsiteY2723" fmla="*/ 4981023 h 5450084"/>
              <a:gd name="connsiteX2724" fmla="*/ 9039023 w 12192000"/>
              <a:gd name="connsiteY2724" fmla="*/ 4984445 h 5450084"/>
              <a:gd name="connsiteX2725" fmla="*/ 9037826 w 12192000"/>
              <a:gd name="connsiteY2725" fmla="*/ 4988036 h 5450084"/>
              <a:gd name="connsiteX2726" fmla="*/ 9038225 w 12192000"/>
              <a:gd name="connsiteY2726" fmla="*/ 4995563 h 5450084"/>
              <a:gd name="connsiteX2727" fmla="*/ 9037426 w 12192000"/>
              <a:gd name="connsiteY2727" fmla="*/ 5002747 h 5450084"/>
              <a:gd name="connsiteX2728" fmla="*/ 9036228 w 12192000"/>
              <a:gd name="connsiteY2728" fmla="*/ 5010102 h 5450084"/>
              <a:gd name="connsiteX2729" fmla="*/ 9034232 w 12192000"/>
              <a:gd name="connsiteY2729" fmla="*/ 5017116 h 5450084"/>
              <a:gd name="connsiteX2730" fmla="*/ 9031838 w 12192000"/>
              <a:gd name="connsiteY2730" fmla="*/ 5024299 h 5450084"/>
              <a:gd name="connsiteX2731" fmla="*/ 9028646 w 12192000"/>
              <a:gd name="connsiteY2731" fmla="*/ 5031141 h 5450084"/>
              <a:gd name="connsiteX2732" fmla="*/ 9024654 w 12192000"/>
              <a:gd name="connsiteY2732" fmla="*/ 5038154 h 5450084"/>
              <a:gd name="connsiteX2733" fmla="*/ 9020262 w 12192000"/>
              <a:gd name="connsiteY2733" fmla="*/ 5044997 h 5450084"/>
              <a:gd name="connsiteX2734" fmla="*/ 9015073 w 12192000"/>
              <a:gd name="connsiteY2734" fmla="*/ 5051838 h 5450084"/>
              <a:gd name="connsiteX2735" fmla="*/ 9009883 w 12192000"/>
              <a:gd name="connsiteY2735" fmla="*/ 5058509 h 5450084"/>
              <a:gd name="connsiteX2736" fmla="*/ 9003897 w 12192000"/>
              <a:gd name="connsiteY2736" fmla="*/ 5065180 h 5450084"/>
              <a:gd name="connsiteX2737" fmla="*/ 8997908 w 12192000"/>
              <a:gd name="connsiteY2737" fmla="*/ 5071851 h 5450084"/>
              <a:gd name="connsiteX2738" fmla="*/ 8991122 w 12192000"/>
              <a:gd name="connsiteY2738" fmla="*/ 5078351 h 5450084"/>
              <a:gd name="connsiteX2739" fmla="*/ 8983938 w 12192000"/>
              <a:gd name="connsiteY2739" fmla="*/ 5085022 h 5450084"/>
              <a:gd name="connsiteX2740" fmla="*/ 8976753 w 12192000"/>
              <a:gd name="connsiteY2740" fmla="*/ 5091351 h 5450084"/>
              <a:gd name="connsiteX2741" fmla="*/ 8969169 w 12192000"/>
              <a:gd name="connsiteY2741" fmla="*/ 5098023 h 5450084"/>
              <a:gd name="connsiteX2742" fmla="*/ 8969169 w 12192000"/>
              <a:gd name="connsiteY2742" fmla="*/ 5098193 h 5450084"/>
              <a:gd name="connsiteX2743" fmla="*/ 8965975 w 12192000"/>
              <a:gd name="connsiteY2743" fmla="*/ 5103666 h 5450084"/>
              <a:gd name="connsiteX2744" fmla="*/ 8962383 w 12192000"/>
              <a:gd name="connsiteY2744" fmla="*/ 5108798 h 5450084"/>
              <a:gd name="connsiteX2745" fmla="*/ 8957992 w 12192000"/>
              <a:gd name="connsiteY2745" fmla="*/ 5113417 h 5450084"/>
              <a:gd name="connsiteX2746" fmla="*/ 8955596 w 12192000"/>
              <a:gd name="connsiteY2746" fmla="*/ 5115640 h 5450084"/>
              <a:gd name="connsiteX2747" fmla="*/ 8953202 w 12192000"/>
              <a:gd name="connsiteY2747" fmla="*/ 5117693 h 5450084"/>
              <a:gd name="connsiteX2748" fmla="*/ 8950008 w 12192000"/>
              <a:gd name="connsiteY2748" fmla="*/ 5119745 h 5450084"/>
              <a:gd name="connsiteX2749" fmla="*/ 8947214 w 12192000"/>
              <a:gd name="connsiteY2749" fmla="*/ 5121627 h 5450084"/>
              <a:gd name="connsiteX2750" fmla="*/ 8944420 w 12192000"/>
              <a:gd name="connsiteY2750" fmla="*/ 5123508 h 5450084"/>
              <a:gd name="connsiteX2751" fmla="*/ 8941225 w 12192000"/>
              <a:gd name="connsiteY2751" fmla="*/ 5125219 h 5450084"/>
              <a:gd name="connsiteX2752" fmla="*/ 8937633 w 12192000"/>
              <a:gd name="connsiteY2752" fmla="*/ 5126758 h 5450084"/>
              <a:gd name="connsiteX2753" fmla="*/ 8934041 w 12192000"/>
              <a:gd name="connsiteY2753" fmla="*/ 5128127 h 5450084"/>
              <a:gd name="connsiteX2754" fmla="*/ 8930449 w 12192000"/>
              <a:gd name="connsiteY2754" fmla="*/ 5129495 h 5450084"/>
              <a:gd name="connsiteX2755" fmla="*/ 8926457 w 12192000"/>
              <a:gd name="connsiteY2755" fmla="*/ 5130863 h 5450084"/>
              <a:gd name="connsiteX2756" fmla="*/ 8922465 w 12192000"/>
              <a:gd name="connsiteY2756" fmla="*/ 5132061 h 5450084"/>
              <a:gd name="connsiteX2757" fmla="*/ 8918074 w 12192000"/>
              <a:gd name="connsiteY2757" fmla="*/ 5133088 h 5450084"/>
              <a:gd name="connsiteX2758" fmla="*/ 8913684 w 12192000"/>
              <a:gd name="connsiteY2758" fmla="*/ 5134114 h 5450084"/>
              <a:gd name="connsiteX2759" fmla="*/ 8908894 w 12192000"/>
              <a:gd name="connsiteY2759" fmla="*/ 5135140 h 5450084"/>
              <a:gd name="connsiteX2760" fmla="*/ 8904104 w 12192000"/>
              <a:gd name="connsiteY2760" fmla="*/ 5135825 h 5450084"/>
              <a:gd name="connsiteX2761" fmla="*/ 8899313 w 12192000"/>
              <a:gd name="connsiteY2761" fmla="*/ 5136509 h 5450084"/>
              <a:gd name="connsiteX2762" fmla="*/ 8894123 w 12192000"/>
              <a:gd name="connsiteY2762" fmla="*/ 5137193 h 5450084"/>
              <a:gd name="connsiteX2763" fmla="*/ 8888935 w 12192000"/>
              <a:gd name="connsiteY2763" fmla="*/ 5137706 h 5450084"/>
              <a:gd name="connsiteX2764" fmla="*/ 8882946 w 12192000"/>
              <a:gd name="connsiteY2764" fmla="*/ 5138048 h 5450084"/>
              <a:gd name="connsiteX2765" fmla="*/ 8877358 w 12192000"/>
              <a:gd name="connsiteY2765" fmla="*/ 5138390 h 5450084"/>
              <a:gd name="connsiteX2766" fmla="*/ 8865384 w 12192000"/>
              <a:gd name="connsiteY2766" fmla="*/ 5138560 h 5450084"/>
              <a:gd name="connsiteX2767" fmla="*/ 8852211 w 12192000"/>
              <a:gd name="connsiteY2767" fmla="*/ 5138560 h 5450084"/>
              <a:gd name="connsiteX2768" fmla="*/ 8839038 w 12192000"/>
              <a:gd name="connsiteY2768" fmla="*/ 5138048 h 5450084"/>
              <a:gd name="connsiteX2769" fmla="*/ 8827462 w 12192000"/>
              <a:gd name="connsiteY2769" fmla="*/ 5137706 h 5450084"/>
              <a:gd name="connsiteX2770" fmla="*/ 8815887 w 12192000"/>
              <a:gd name="connsiteY2770" fmla="*/ 5137363 h 5450084"/>
              <a:gd name="connsiteX2771" fmla="*/ 8804708 w 12192000"/>
              <a:gd name="connsiteY2771" fmla="*/ 5137363 h 5450084"/>
              <a:gd name="connsiteX2772" fmla="*/ 8793134 w 12192000"/>
              <a:gd name="connsiteY2772" fmla="*/ 5137534 h 5450084"/>
              <a:gd name="connsiteX2773" fmla="*/ 8769981 w 12192000"/>
              <a:gd name="connsiteY2773" fmla="*/ 5137877 h 5450084"/>
              <a:gd name="connsiteX2774" fmla="*/ 8746431 w 12192000"/>
              <a:gd name="connsiteY2774" fmla="*/ 5138048 h 5450084"/>
              <a:gd name="connsiteX2775" fmla="*/ 8735253 w 12192000"/>
              <a:gd name="connsiteY2775" fmla="*/ 5138048 h 5450084"/>
              <a:gd name="connsiteX2776" fmla="*/ 8723678 w 12192000"/>
              <a:gd name="connsiteY2776" fmla="*/ 5137877 h 5450084"/>
              <a:gd name="connsiteX2777" fmla="*/ 8712102 w 12192000"/>
              <a:gd name="connsiteY2777" fmla="*/ 5137363 h 5450084"/>
              <a:gd name="connsiteX2778" fmla="*/ 8700925 w 12192000"/>
              <a:gd name="connsiteY2778" fmla="*/ 5136679 h 5450084"/>
              <a:gd name="connsiteX2779" fmla="*/ 8689348 w 12192000"/>
              <a:gd name="connsiteY2779" fmla="*/ 5135653 h 5450084"/>
              <a:gd name="connsiteX2780" fmla="*/ 8678172 w 12192000"/>
              <a:gd name="connsiteY2780" fmla="*/ 5133942 h 5450084"/>
              <a:gd name="connsiteX2781" fmla="*/ 8672584 w 12192000"/>
              <a:gd name="connsiteY2781" fmla="*/ 5133088 h 5450084"/>
              <a:gd name="connsiteX2782" fmla="*/ 8666995 w 12192000"/>
              <a:gd name="connsiteY2782" fmla="*/ 5132232 h 5450084"/>
              <a:gd name="connsiteX2783" fmla="*/ 8661805 w 12192000"/>
              <a:gd name="connsiteY2783" fmla="*/ 5131035 h 5450084"/>
              <a:gd name="connsiteX2784" fmla="*/ 8655819 w 12192000"/>
              <a:gd name="connsiteY2784" fmla="*/ 5129837 h 5450084"/>
              <a:gd name="connsiteX2785" fmla="*/ 8649830 w 12192000"/>
              <a:gd name="connsiteY2785" fmla="*/ 5128811 h 5450084"/>
              <a:gd name="connsiteX2786" fmla="*/ 8643444 w 12192000"/>
              <a:gd name="connsiteY2786" fmla="*/ 5127614 h 5450084"/>
              <a:gd name="connsiteX2787" fmla="*/ 8637856 w 12192000"/>
              <a:gd name="connsiteY2787" fmla="*/ 5126416 h 5450084"/>
              <a:gd name="connsiteX2788" fmla="*/ 8631867 w 12192000"/>
              <a:gd name="connsiteY2788" fmla="*/ 5125048 h 5450084"/>
              <a:gd name="connsiteX2789" fmla="*/ 8620691 w 12192000"/>
              <a:gd name="connsiteY2789" fmla="*/ 5122140 h 5450084"/>
              <a:gd name="connsiteX2790" fmla="*/ 8609912 w 12192000"/>
              <a:gd name="connsiteY2790" fmla="*/ 5118891 h 5450084"/>
              <a:gd name="connsiteX2791" fmla="*/ 8599934 w 12192000"/>
              <a:gd name="connsiteY2791" fmla="*/ 5115470 h 5450084"/>
              <a:gd name="connsiteX2792" fmla="*/ 8589955 w 12192000"/>
              <a:gd name="connsiteY2792" fmla="*/ 5111877 h 5450084"/>
              <a:gd name="connsiteX2793" fmla="*/ 8580375 w 12192000"/>
              <a:gd name="connsiteY2793" fmla="*/ 5108114 h 5450084"/>
              <a:gd name="connsiteX2794" fmla="*/ 8571194 w 12192000"/>
              <a:gd name="connsiteY2794" fmla="*/ 5104180 h 5450084"/>
              <a:gd name="connsiteX2795" fmla="*/ 8552831 w 12192000"/>
              <a:gd name="connsiteY2795" fmla="*/ 5096312 h 5450084"/>
              <a:gd name="connsiteX2796" fmla="*/ 8534868 w 12192000"/>
              <a:gd name="connsiteY2796" fmla="*/ 5088273 h 5450084"/>
              <a:gd name="connsiteX2797" fmla="*/ 8524890 w 12192000"/>
              <a:gd name="connsiteY2797" fmla="*/ 5084338 h 5450084"/>
              <a:gd name="connsiteX2798" fmla="*/ 8515309 w 12192000"/>
              <a:gd name="connsiteY2798" fmla="*/ 5080746 h 5450084"/>
              <a:gd name="connsiteX2799" fmla="*/ 8505331 w 12192000"/>
              <a:gd name="connsiteY2799" fmla="*/ 5076983 h 5450084"/>
              <a:gd name="connsiteX2800" fmla="*/ 8494552 w 12192000"/>
              <a:gd name="connsiteY2800" fmla="*/ 5073733 h 5450084"/>
              <a:gd name="connsiteX2801" fmla="*/ 8486171 w 12192000"/>
              <a:gd name="connsiteY2801" fmla="*/ 5070997 h 5450084"/>
              <a:gd name="connsiteX2802" fmla="*/ 8478186 w 12192000"/>
              <a:gd name="connsiteY2802" fmla="*/ 5067917 h 5450084"/>
              <a:gd name="connsiteX2803" fmla="*/ 8471402 w 12192000"/>
              <a:gd name="connsiteY2803" fmla="*/ 5064838 h 5450084"/>
              <a:gd name="connsiteX2804" fmla="*/ 8465414 w 12192000"/>
              <a:gd name="connsiteY2804" fmla="*/ 5061246 h 5450084"/>
              <a:gd name="connsiteX2805" fmla="*/ 8459826 w 12192000"/>
              <a:gd name="connsiteY2805" fmla="*/ 5057654 h 5450084"/>
              <a:gd name="connsiteX2806" fmla="*/ 8455035 w 12192000"/>
              <a:gd name="connsiteY2806" fmla="*/ 5054062 h 5450084"/>
              <a:gd name="connsiteX2807" fmla="*/ 8451441 w 12192000"/>
              <a:gd name="connsiteY2807" fmla="*/ 5050128 h 5450084"/>
              <a:gd name="connsiteX2808" fmla="*/ 8448249 w 12192000"/>
              <a:gd name="connsiteY2808" fmla="*/ 5046194 h 5450084"/>
              <a:gd name="connsiteX2809" fmla="*/ 8445855 w 12192000"/>
              <a:gd name="connsiteY2809" fmla="*/ 5042259 h 5450084"/>
              <a:gd name="connsiteX2810" fmla="*/ 8444257 w 12192000"/>
              <a:gd name="connsiteY2810" fmla="*/ 5037984 h 5450084"/>
              <a:gd name="connsiteX2811" fmla="*/ 8443061 w 12192000"/>
              <a:gd name="connsiteY2811" fmla="*/ 5033708 h 5450084"/>
              <a:gd name="connsiteX2812" fmla="*/ 8442661 w 12192000"/>
              <a:gd name="connsiteY2812" fmla="*/ 5029431 h 5450084"/>
              <a:gd name="connsiteX2813" fmla="*/ 8442661 w 12192000"/>
              <a:gd name="connsiteY2813" fmla="*/ 5024984 h 5450084"/>
              <a:gd name="connsiteX2814" fmla="*/ 8443061 w 12192000"/>
              <a:gd name="connsiteY2814" fmla="*/ 5020365 h 5450084"/>
              <a:gd name="connsiteX2815" fmla="*/ 8443858 w 12192000"/>
              <a:gd name="connsiteY2815" fmla="*/ 5015919 h 5450084"/>
              <a:gd name="connsiteX2816" fmla="*/ 8445455 w 12192000"/>
              <a:gd name="connsiteY2816" fmla="*/ 5011299 h 5450084"/>
              <a:gd name="connsiteX2817" fmla="*/ 8443460 w 12192000"/>
              <a:gd name="connsiteY2817" fmla="*/ 4988721 h 5450084"/>
              <a:gd name="connsiteX2818" fmla="*/ 8443061 w 12192000"/>
              <a:gd name="connsiteY2818" fmla="*/ 4981023 h 5450084"/>
              <a:gd name="connsiteX2819" fmla="*/ 8439866 w 12192000"/>
              <a:gd name="connsiteY2819" fmla="*/ 4968879 h 5450084"/>
              <a:gd name="connsiteX2820" fmla="*/ 8437072 w 12192000"/>
              <a:gd name="connsiteY2820" fmla="*/ 4956905 h 5450084"/>
              <a:gd name="connsiteX2821" fmla="*/ 8434678 w 12192000"/>
              <a:gd name="connsiteY2821" fmla="*/ 4944761 h 5450084"/>
              <a:gd name="connsiteX2822" fmla="*/ 8433080 w 12192000"/>
              <a:gd name="connsiteY2822" fmla="*/ 4932787 h 5450084"/>
              <a:gd name="connsiteX2823" fmla="*/ 8431483 w 12192000"/>
              <a:gd name="connsiteY2823" fmla="*/ 4920644 h 5450084"/>
              <a:gd name="connsiteX2824" fmla="*/ 8430286 w 12192000"/>
              <a:gd name="connsiteY2824" fmla="*/ 4908670 h 5450084"/>
              <a:gd name="connsiteX2825" fmla="*/ 8428291 w 12192000"/>
              <a:gd name="connsiteY2825" fmla="*/ 4884722 h 5450084"/>
              <a:gd name="connsiteX2826" fmla="*/ 8428291 w 12192000"/>
              <a:gd name="connsiteY2826" fmla="*/ 4883184 h 5450084"/>
              <a:gd name="connsiteX2827" fmla="*/ 8428291 w 12192000"/>
              <a:gd name="connsiteY2827" fmla="*/ 4881815 h 5450084"/>
              <a:gd name="connsiteX2828" fmla="*/ 8427493 w 12192000"/>
              <a:gd name="connsiteY2828" fmla="*/ 4859920 h 5450084"/>
              <a:gd name="connsiteX2829" fmla="*/ 8427093 w 12192000"/>
              <a:gd name="connsiteY2829" fmla="*/ 4837854 h 5450084"/>
              <a:gd name="connsiteX2830" fmla="*/ 8426694 w 12192000"/>
              <a:gd name="connsiteY2830" fmla="*/ 4816131 h 5450084"/>
              <a:gd name="connsiteX2831" fmla="*/ 8425896 w 12192000"/>
              <a:gd name="connsiteY2831" fmla="*/ 4794066 h 5450084"/>
              <a:gd name="connsiteX2832" fmla="*/ 8420707 w 12192000"/>
              <a:gd name="connsiteY2832" fmla="*/ 4638240 h 5450084"/>
              <a:gd name="connsiteX2833" fmla="*/ 8420707 w 12192000"/>
              <a:gd name="connsiteY2833" fmla="*/ 4622673 h 5450084"/>
              <a:gd name="connsiteX2834" fmla="*/ 8407535 w 12192000"/>
              <a:gd name="connsiteY2834" fmla="*/ 4545529 h 5450084"/>
              <a:gd name="connsiteX2835" fmla="*/ 8405538 w 12192000"/>
              <a:gd name="connsiteY2835" fmla="*/ 4543136 h 5450084"/>
              <a:gd name="connsiteX2836" fmla="*/ 8403941 w 12192000"/>
              <a:gd name="connsiteY2836" fmla="*/ 4540570 h 5450084"/>
              <a:gd name="connsiteX2837" fmla="*/ 8402744 w 12192000"/>
              <a:gd name="connsiteY2837" fmla="*/ 4538175 h 5450084"/>
              <a:gd name="connsiteX2838" fmla="*/ 8401946 w 12192000"/>
              <a:gd name="connsiteY2838" fmla="*/ 4535779 h 5450084"/>
              <a:gd name="connsiteX2839" fmla="*/ 8401147 w 12192000"/>
              <a:gd name="connsiteY2839" fmla="*/ 4533386 h 5450084"/>
              <a:gd name="connsiteX2840" fmla="*/ 8400748 w 12192000"/>
              <a:gd name="connsiteY2840" fmla="*/ 4530991 h 5450084"/>
              <a:gd name="connsiteX2841" fmla="*/ 8400748 w 12192000"/>
              <a:gd name="connsiteY2841" fmla="*/ 4526030 h 5450084"/>
              <a:gd name="connsiteX2842" fmla="*/ 8401147 w 12192000"/>
              <a:gd name="connsiteY2842" fmla="*/ 4521241 h 5450084"/>
              <a:gd name="connsiteX2843" fmla="*/ 8401946 w 12192000"/>
              <a:gd name="connsiteY2843" fmla="*/ 4516280 h 5450084"/>
              <a:gd name="connsiteX2844" fmla="*/ 8404740 w 12192000"/>
              <a:gd name="connsiteY2844" fmla="*/ 4506531 h 5450084"/>
              <a:gd name="connsiteX2845" fmla="*/ 8399950 w 12192000"/>
              <a:gd name="connsiteY2845" fmla="*/ 4509610 h 5450084"/>
              <a:gd name="connsiteX2846" fmla="*/ 8395159 w 12192000"/>
              <a:gd name="connsiteY2846" fmla="*/ 4512859 h 5450084"/>
              <a:gd name="connsiteX2847" fmla="*/ 8391168 w 12192000"/>
              <a:gd name="connsiteY2847" fmla="*/ 4516280 h 5450084"/>
              <a:gd name="connsiteX2848" fmla="*/ 8387974 w 12192000"/>
              <a:gd name="connsiteY2848" fmla="*/ 4519530 h 5450084"/>
              <a:gd name="connsiteX2849" fmla="*/ 8384781 w 12192000"/>
              <a:gd name="connsiteY2849" fmla="*/ 4522952 h 5450084"/>
              <a:gd name="connsiteX2850" fmla="*/ 8381988 w 12192000"/>
              <a:gd name="connsiteY2850" fmla="*/ 4526201 h 5450084"/>
              <a:gd name="connsiteX2851" fmla="*/ 8379193 w 12192000"/>
              <a:gd name="connsiteY2851" fmla="*/ 4529794 h 5450084"/>
              <a:gd name="connsiteX2852" fmla="*/ 8377197 w 12192000"/>
              <a:gd name="connsiteY2852" fmla="*/ 4533215 h 5450084"/>
              <a:gd name="connsiteX2853" fmla="*/ 8375201 w 12192000"/>
              <a:gd name="connsiteY2853" fmla="*/ 4536635 h 5450084"/>
              <a:gd name="connsiteX2854" fmla="*/ 8373604 w 12192000"/>
              <a:gd name="connsiteY2854" fmla="*/ 4540056 h 5450084"/>
              <a:gd name="connsiteX2855" fmla="*/ 8371209 w 12192000"/>
              <a:gd name="connsiteY2855" fmla="*/ 4547069 h 5450084"/>
              <a:gd name="connsiteX2856" fmla="*/ 8369612 w 12192000"/>
              <a:gd name="connsiteY2856" fmla="*/ 4554083 h 5450084"/>
              <a:gd name="connsiteX2857" fmla="*/ 8368415 w 12192000"/>
              <a:gd name="connsiteY2857" fmla="*/ 4561267 h 5450084"/>
              <a:gd name="connsiteX2858" fmla="*/ 8367617 w 12192000"/>
              <a:gd name="connsiteY2858" fmla="*/ 4568450 h 5450084"/>
              <a:gd name="connsiteX2859" fmla="*/ 8367218 w 12192000"/>
              <a:gd name="connsiteY2859" fmla="*/ 4575635 h 5450084"/>
              <a:gd name="connsiteX2860" fmla="*/ 8366419 w 12192000"/>
              <a:gd name="connsiteY2860" fmla="*/ 4590003 h 5450084"/>
              <a:gd name="connsiteX2861" fmla="*/ 8366020 w 12192000"/>
              <a:gd name="connsiteY2861" fmla="*/ 4597188 h 5450084"/>
              <a:gd name="connsiteX2862" fmla="*/ 8364823 w 12192000"/>
              <a:gd name="connsiteY2862" fmla="*/ 4604371 h 5450084"/>
              <a:gd name="connsiteX2863" fmla="*/ 8362427 w 12192000"/>
              <a:gd name="connsiteY2863" fmla="*/ 4611384 h 5450084"/>
              <a:gd name="connsiteX2864" fmla="*/ 8360033 w 12192000"/>
              <a:gd name="connsiteY2864" fmla="*/ 4618397 h 5450084"/>
              <a:gd name="connsiteX2865" fmla="*/ 8354843 w 12192000"/>
              <a:gd name="connsiteY2865" fmla="*/ 4630884 h 5450084"/>
              <a:gd name="connsiteX2866" fmla="*/ 8350850 w 12192000"/>
              <a:gd name="connsiteY2866" fmla="*/ 4643200 h 5450084"/>
              <a:gd name="connsiteX2867" fmla="*/ 8346860 w 12192000"/>
              <a:gd name="connsiteY2867" fmla="*/ 4655686 h 5450084"/>
              <a:gd name="connsiteX2868" fmla="*/ 8343266 w 12192000"/>
              <a:gd name="connsiteY2868" fmla="*/ 4668002 h 5450084"/>
              <a:gd name="connsiteX2869" fmla="*/ 8340474 w 12192000"/>
              <a:gd name="connsiteY2869" fmla="*/ 4680489 h 5450084"/>
              <a:gd name="connsiteX2870" fmla="*/ 8337280 w 12192000"/>
              <a:gd name="connsiteY2870" fmla="*/ 4692975 h 5450084"/>
              <a:gd name="connsiteX2871" fmla="*/ 8331291 w 12192000"/>
              <a:gd name="connsiteY2871" fmla="*/ 4718120 h 5450084"/>
              <a:gd name="connsiteX2872" fmla="*/ 8328497 w 12192000"/>
              <a:gd name="connsiteY2872" fmla="*/ 4730607 h 5450084"/>
              <a:gd name="connsiteX2873" fmla="*/ 8325305 w 12192000"/>
              <a:gd name="connsiteY2873" fmla="*/ 4743093 h 5450084"/>
              <a:gd name="connsiteX2874" fmla="*/ 8322112 w 12192000"/>
              <a:gd name="connsiteY2874" fmla="*/ 4755580 h 5450084"/>
              <a:gd name="connsiteX2875" fmla="*/ 8318119 w 12192000"/>
              <a:gd name="connsiteY2875" fmla="*/ 4768067 h 5450084"/>
              <a:gd name="connsiteX2876" fmla="*/ 8313728 w 12192000"/>
              <a:gd name="connsiteY2876" fmla="*/ 4780382 h 5450084"/>
              <a:gd name="connsiteX2877" fmla="*/ 8308539 w 12192000"/>
              <a:gd name="connsiteY2877" fmla="*/ 4792698 h 5450084"/>
              <a:gd name="connsiteX2878" fmla="*/ 8302952 w 12192000"/>
              <a:gd name="connsiteY2878" fmla="*/ 4805184 h 5450084"/>
              <a:gd name="connsiteX2879" fmla="*/ 8295766 w 12192000"/>
              <a:gd name="connsiteY2879" fmla="*/ 4817500 h 5450084"/>
              <a:gd name="connsiteX2880" fmla="*/ 8182401 w 12192000"/>
              <a:gd name="connsiteY2880" fmla="*/ 5151047 h 5450084"/>
              <a:gd name="connsiteX2881" fmla="*/ 8180006 w 12192000"/>
              <a:gd name="connsiteY2881" fmla="*/ 5158060 h 5450084"/>
              <a:gd name="connsiteX2882" fmla="*/ 8177212 w 12192000"/>
              <a:gd name="connsiteY2882" fmla="*/ 5165244 h 5450084"/>
              <a:gd name="connsiteX2883" fmla="*/ 8173619 w 12192000"/>
              <a:gd name="connsiteY2883" fmla="*/ 5172257 h 5450084"/>
              <a:gd name="connsiteX2884" fmla="*/ 8169228 w 12192000"/>
              <a:gd name="connsiteY2884" fmla="*/ 5179270 h 5450084"/>
              <a:gd name="connsiteX2885" fmla="*/ 8164039 w 12192000"/>
              <a:gd name="connsiteY2885" fmla="*/ 5185942 h 5450084"/>
              <a:gd name="connsiteX2886" fmla="*/ 8159248 w 12192000"/>
              <a:gd name="connsiteY2886" fmla="*/ 5192783 h 5450084"/>
              <a:gd name="connsiteX2887" fmla="*/ 8153661 w 12192000"/>
              <a:gd name="connsiteY2887" fmla="*/ 5199455 h 5450084"/>
              <a:gd name="connsiteX2888" fmla="*/ 8148072 w 12192000"/>
              <a:gd name="connsiteY2888" fmla="*/ 5206297 h 5450084"/>
              <a:gd name="connsiteX2889" fmla="*/ 8136496 w 12192000"/>
              <a:gd name="connsiteY2889" fmla="*/ 5219639 h 5450084"/>
              <a:gd name="connsiteX2890" fmla="*/ 8124521 w 12192000"/>
              <a:gd name="connsiteY2890" fmla="*/ 5232980 h 5450084"/>
              <a:gd name="connsiteX2891" fmla="*/ 8119332 w 12192000"/>
              <a:gd name="connsiteY2891" fmla="*/ 5239823 h 5450084"/>
              <a:gd name="connsiteX2892" fmla="*/ 8114142 w 12192000"/>
              <a:gd name="connsiteY2892" fmla="*/ 5246494 h 5450084"/>
              <a:gd name="connsiteX2893" fmla="*/ 8109353 w 12192000"/>
              <a:gd name="connsiteY2893" fmla="*/ 5253507 h 5450084"/>
              <a:gd name="connsiteX2894" fmla="*/ 8104961 w 12192000"/>
              <a:gd name="connsiteY2894" fmla="*/ 5260349 h 5450084"/>
              <a:gd name="connsiteX2895" fmla="*/ 8102566 w 12192000"/>
              <a:gd name="connsiteY2895" fmla="*/ 5263256 h 5450084"/>
              <a:gd name="connsiteX2896" fmla="*/ 8100172 w 12192000"/>
              <a:gd name="connsiteY2896" fmla="*/ 5265993 h 5450084"/>
              <a:gd name="connsiteX2897" fmla="*/ 8096579 w 12192000"/>
              <a:gd name="connsiteY2897" fmla="*/ 5268559 h 5450084"/>
              <a:gd name="connsiteX2898" fmla="*/ 8094583 w 12192000"/>
              <a:gd name="connsiteY2898" fmla="*/ 5269757 h 5450084"/>
              <a:gd name="connsiteX2899" fmla="*/ 8092588 w 12192000"/>
              <a:gd name="connsiteY2899" fmla="*/ 5270783 h 5450084"/>
              <a:gd name="connsiteX2900" fmla="*/ 8090193 w 12192000"/>
              <a:gd name="connsiteY2900" fmla="*/ 5271809 h 5450084"/>
              <a:gd name="connsiteX2901" fmla="*/ 8087796 w 12192000"/>
              <a:gd name="connsiteY2901" fmla="*/ 5272664 h 5450084"/>
              <a:gd name="connsiteX2902" fmla="*/ 8085003 w 12192000"/>
              <a:gd name="connsiteY2902" fmla="*/ 5273348 h 5450084"/>
              <a:gd name="connsiteX2903" fmla="*/ 8082209 w 12192000"/>
              <a:gd name="connsiteY2903" fmla="*/ 5274033 h 5450084"/>
              <a:gd name="connsiteX2904" fmla="*/ 8079014 w 12192000"/>
              <a:gd name="connsiteY2904" fmla="*/ 5274546 h 5450084"/>
              <a:gd name="connsiteX2905" fmla="*/ 8075822 w 12192000"/>
              <a:gd name="connsiteY2905" fmla="*/ 5274888 h 5450084"/>
              <a:gd name="connsiteX2906" fmla="*/ 8072230 w 12192000"/>
              <a:gd name="connsiteY2906" fmla="*/ 5275059 h 5450084"/>
              <a:gd name="connsiteX2907" fmla="*/ 8067838 w 12192000"/>
              <a:gd name="connsiteY2907" fmla="*/ 5275059 h 5450084"/>
              <a:gd name="connsiteX2908" fmla="*/ 8049876 w 12192000"/>
              <a:gd name="connsiteY2908" fmla="*/ 5274888 h 5450084"/>
              <a:gd name="connsiteX2909" fmla="*/ 8031514 w 12192000"/>
              <a:gd name="connsiteY2909" fmla="*/ 5274888 h 5450084"/>
              <a:gd name="connsiteX2910" fmla="*/ 8013152 w 12192000"/>
              <a:gd name="connsiteY2910" fmla="*/ 5275059 h 5450084"/>
              <a:gd name="connsiteX2911" fmla="*/ 7994391 w 12192000"/>
              <a:gd name="connsiteY2911" fmla="*/ 5275401 h 5450084"/>
              <a:gd name="connsiteX2912" fmla="*/ 7976029 w 12192000"/>
              <a:gd name="connsiteY2912" fmla="*/ 5275743 h 5450084"/>
              <a:gd name="connsiteX2913" fmla="*/ 7957268 w 12192000"/>
              <a:gd name="connsiteY2913" fmla="*/ 5276086 h 5450084"/>
              <a:gd name="connsiteX2914" fmla="*/ 7938906 w 12192000"/>
              <a:gd name="connsiteY2914" fmla="*/ 5276086 h 5450084"/>
              <a:gd name="connsiteX2915" fmla="*/ 7920545 w 12192000"/>
              <a:gd name="connsiteY2915" fmla="*/ 5275914 h 5450084"/>
              <a:gd name="connsiteX2916" fmla="*/ 7902181 w 12192000"/>
              <a:gd name="connsiteY2916" fmla="*/ 5275401 h 5450084"/>
              <a:gd name="connsiteX2917" fmla="*/ 7893400 w 12192000"/>
              <a:gd name="connsiteY2917" fmla="*/ 5275059 h 5450084"/>
              <a:gd name="connsiteX2918" fmla="*/ 7884618 w 12192000"/>
              <a:gd name="connsiteY2918" fmla="*/ 5274546 h 5450084"/>
              <a:gd name="connsiteX2919" fmla="*/ 7875836 w 12192000"/>
              <a:gd name="connsiteY2919" fmla="*/ 5273862 h 5450084"/>
              <a:gd name="connsiteX2920" fmla="*/ 7866655 w 12192000"/>
              <a:gd name="connsiteY2920" fmla="*/ 5273006 h 5450084"/>
              <a:gd name="connsiteX2921" fmla="*/ 7857874 w 12192000"/>
              <a:gd name="connsiteY2921" fmla="*/ 5272152 h 5450084"/>
              <a:gd name="connsiteX2922" fmla="*/ 7849092 w 12192000"/>
              <a:gd name="connsiteY2922" fmla="*/ 5270953 h 5450084"/>
              <a:gd name="connsiteX2923" fmla="*/ 7840310 w 12192000"/>
              <a:gd name="connsiteY2923" fmla="*/ 5269757 h 5450084"/>
              <a:gd name="connsiteX2924" fmla="*/ 7831527 w 12192000"/>
              <a:gd name="connsiteY2924" fmla="*/ 5268217 h 5450084"/>
              <a:gd name="connsiteX2925" fmla="*/ 7823147 w 12192000"/>
              <a:gd name="connsiteY2925" fmla="*/ 5266677 h 5450084"/>
              <a:gd name="connsiteX2926" fmla="*/ 7814764 w 12192000"/>
              <a:gd name="connsiteY2926" fmla="*/ 5264796 h 5450084"/>
              <a:gd name="connsiteX2927" fmla="*/ 7805982 w 12192000"/>
              <a:gd name="connsiteY2927" fmla="*/ 5262744 h 5450084"/>
              <a:gd name="connsiteX2928" fmla="*/ 7797998 w 12192000"/>
              <a:gd name="connsiteY2928" fmla="*/ 5260349 h 5450084"/>
              <a:gd name="connsiteX2929" fmla="*/ 7790015 w 12192000"/>
              <a:gd name="connsiteY2929" fmla="*/ 5257783 h 5450084"/>
              <a:gd name="connsiteX2930" fmla="*/ 7782031 w 12192000"/>
              <a:gd name="connsiteY2930" fmla="*/ 5255046 h 5450084"/>
              <a:gd name="connsiteX2931" fmla="*/ 7766863 w 12192000"/>
              <a:gd name="connsiteY2931" fmla="*/ 5248889 h 5450084"/>
              <a:gd name="connsiteX2932" fmla="*/ 7760475 w 12192000"/>
              <a:gd name="connsiteY2932" fmla="*/ 5246323 h 5450084"/>
              <a:gd name="connsiteX2933" fmla="*/ 7757680 w 12192000"/>
              <a:gd name="connsiteY2933" fmla="*/ 5245467 h 5450084"/>
              <a:gd name="connsiteX2934" fmla="*/ 7746904 w 12192000"/>
              <a:gd name="connsiteY2934" fmla="*/ 5249915 h 5450084"/>
              <a:gd name="connsiteX2935" fmla="*/ 7741715 w 12192000"/>
              <a:gd name="connsiteY2935" fmla="*/ 5251625 h 5450084"/>
              <a:gd name="connsiteX2936" fmla="*/ 7736925 w 12192000"/>
              <a:gd name="connsiteY2936" fmla="*/ 5252994 h 5450084"/>
              <a:gd name="connsiteX2937" fmla="*/ 7732933 w 12192000"/>
              <a:gd name="connsiteY2937" fmla="*/ 5254362 h 5450084"/>
              <a:gd name="connsiteX2938" fmla="*/ 7728942 w 12192000"/>
              <a:gd name="connsiteY2938" fmla="*/ 5255218 h 5450084"/>
              <a:gd name="connsiteX2939" fmla="*/ 7725350 w 12192000"/>
              <a:gd name="connsiteY2939" fmla="*/ 5256072 h 5450084"/>
              <a:gd name="connsiteX2940" fmla="*/ 7721757 w 12192000"/>
              <a:gd name="connsiteY2940" fmla="*/ 5256586 h 5450084"/>
              <a:gd name="connsiteX2941" fmla="*/ 7718962 w 12192000"/>
              <a:gd name="connsiteY2941" fmla="*/ 5256928 h 5450084"/>
              <a:gd name="connsiteX2942" fmla="*/ 7716166 w 12192000"/>
              <a:gd name="connsiteY2942" fmla="*/ 5257098 h 5450084"/>
              <a:gd name="connsiteX2943" fmla="*/ 7713374 w 12192000"/>
              <a:gd name="connsiteY2943" fmla="*/ 5257098 h 5450084"/>
              <a:gd name="connsiteX2944" fmla="*/ 7711377 w 12192000"/>
              <a:gd name="connsiteY2944" fmla="*/ 5256928 h 5450084"/>
              <a:gd name="connsiteX2945" fmla="*/ 7708982 w 12192000"/>
              <a:gd name="connsiteY2945" fmla="*/ 5256414 h 5450084"/>
              <a:gd name="connsiteX2946" fmla="*/ 7706987 w 12192000"/>
              <a:gd name="connsiteY2946" fmla="*/ 5255902 h 5450084"/>
              <a:gd name="connsiteX2947" fmla="*/ 7705390 w 12192000"/>
              <a:gd name="connsiteY2947" fmla="*/ 5255218 h 5450084"/>
              <a:gd name="connsiteX2948" fmla="*/ 7703793 w 12192000"/>
              <a:gd name="connsiteY2948" fmla="*/ 5254362 h 5450084"/>
              <a:gd name="connsiteX2949" fmla="*/ 7702597 w 12192000"/>
              <a:gd name="connsiteY2949" fmla="*/ 5253507 h 5450084"/>
              <a:gd name="connsiteX2950" fmla="*/ 7701397 w 12192000"/>
              <a:gd name="connsiteY2950" fmla="*/ 5252310 h 5450084"/>
              <a:gd name="connsiteX2951" fmla="*/ 7699802 w 12192000"/>
              <a:gd name="connsiteY2951" fmla="*/ 5249915 h 5450084"/>
              <a:gd name="connsiteX2952" fmla="*/ 7698205 w 12192000"/>
              <a:gd name="connsiteY2952" fmla="*/ 5247006 h 5450084"/>
              <a:gd name="connsiteX2953" fmla="*/ 7697406 w 12192000"/>
              <a:gd name="connsiteY2953" fmla="*/ 5243928 h 5450084"/>
              <a:gd name="connsiteX2954" fmla="*/ 7696209 w 12192000"/>
              <a:gd name="connsiteY2954" fmla="*/ 5237086 h 5450084"/>
              <a:gd name="connsiteX2955" fmla="*/ 7695411 w 12192000"/>
              <a:gd name="connsiteY2955" fmla="*/ 5230072 h 5450084"/>
              <a:gd name="connsiteX2956" fmla="*/ 7679443 w 12192000"/>
              <a:gd name="connsiteY2956" fmla="*/ 5224941 h 5450084"/>
              <a:gd name="connsiteX2957" fmla="*/ 7671460 w 12192000"/>
              <a:gd name="connsiteY2957" fmla="*/ 5222375 h 5450084"/>
              <a:gd name="connsiteX2958" fmla="*/ 7663877 w 12192000"/>
              <a:gd name="connsiteY2958" fmla="*/ 5219639 h 5450084"/>
              <a:gd name="connsiteX2959" fmla="*/ 7656292 w 12192000"/>
              <a:gd name="connsiteY2959" fmla="*/ 5216902 h 5450084"/>
              <a:gd name="connsiteX2960" fmla="*/ 7649507 w 12192000"/>
              <a:gd name="connsiteY2960" fmla="*/ 5213994 h 5450084"/>
              <a:gd name="connsiteX2961" fmla="*/ 7642719 w 12192000"/>
              <a:gd name="connsiteY2961" fmla="*/ 5211087 h 5450084"/>
              <a:gd name="connsiteX2962" fmla="*/ 7637132 w 12192000"/>
              <a:gd name="connsiteY2962" fmla="*/ 5208007 h 5450084"/>
              <a:gd name="connsiteX2963" fmla="*/ 7632342 w 12192000"/>
              <a:gd name="connsiteY2963" fmla="*/ 5204586 h 5450084"/>
              <a:gd name="connsiteX2964" fmla="*/ 7629946 w 12192000"/>
              <a:gd name="connsiteY2964" fmla="*/ 5202875 h 5450084"/>
              <a:gd name="connsiteX2965" fmla="*/ 7627951 w 12192000"/>
              <a:gd name="connsiteY2965" fmla="*/ 5201165 h 5450084"/>
              <a:gd name="connsiteX2966" fmla="*/ 7626354 w 12192000"/>
              <a:gd name="connsiteY2966" fmla="*/ 5199455 h 5450084"/>
              <a:gd name="connsiteX2967" fmla="*/ 7624757 w 12192000"/>
              <a:gd name="connsiteY2967" fmla="*/ 5197573 h 5450084"/>
              <a:gd name="connsiteX2968" fmla="*/ 7623560 w 12192000"/>
              <a:gd name="connsiteY2968" fmla="*/ 5195692 h 5450084"/>
              <a:gd name="connsiteX2969" fmla="*/ 7622362 w 12192000"/>
              <a:gd name="connsiteY2969" fmla="*/ 5193639 h 5450084"/>
              <a:gd name="connsiteX2970" fmla="*/ 7621963 w 12192000"/>
              <a:gd name="connsiteY2970" fmla="*/ 5191587 h 5450084"/>
              <a:gd name="connsiteX2971" fmla="*/ 7621564 w 12192000"/>
              <a:gd name="connsiteY2971" fmla="*/ 5189363 h 5450084"/>
              <a:gd name="connsiteX2972" fmla="*/ 7621165 w 12192000"/>
              <a:gd name="connsiteY2972" fmla="*/ 5187139 h 5450084"/>
              <a:gd name="connsiteX2973" fmla="*/ 7621564 w 12192000"/>
              <a:gd name="connsiteY2973" fmla="*/ 5184915 h 5450084"/>
              <a:gd name="connsiteX2974" fmla="*/ 7621963 w 12192000"/>
              <a:gd name="connsiteY2974" fmla="*/ 5182691 h 5450084"/>
              <a:gd name="connsiteX2975" fmla="*/ 7622761 w 12192000"/>
              <a:gd name="connsiteY2975" fmla="*/ 5180297 h 5450084"/>
              <a:gd name="connsiteX2976" fmla="*/ 7623959 w 12192000"/>
              <a:gd name="connsiteY2976" fmla="*/ 5177732 h 5450084"/>
              <a:gd name="connsiteX2977" fmla="*/ 7625555 w 12192000"/>
              <a:gd name="connsiteY2977" fmla="*/ 5174995 h 5450084"/>
              <a:gd name="connsiteX2978" fmla="*/ 7620366 w 12192000"/>
              <a:gd name="connsiteY2978" fmla="*/ 5147114 h 5450084"/>
              <a:gd name="connsiteX2979" fmla="*/ 7614379 w 12192000"/>
              <a:gd name="connsiteY2979" fmla="*/ 5125391 h 5450084"/>
              <a:gd name="connsiteX2980" fmla="*/ 7611186 w 12192000"/>
              <a:gd name="connsiteY2980" fmla="*/ 5114443 h 5450084"/>
              <a:gd name="connsiteX2981" fmla="*/ 7608791 w 12192000"/>
              <a:gd name="connsiteY2981" fmla="*/ 5103496 h 5450084"/>
              <a:gd name="connsiteX2982" fmla="*/ 7606396 w 12192000"/>
              <a:gd name="connsiteY2982" fmla="*/ 5092719 h 5450084"/>
              <a:gd name="connsiteX2983" fmla="*/ 7604799 w 12192000"/>
              <a:gd name="connsiteY2983" fmla="*/ 5081773 h 5450084"/>
              <a:gd name="connsiteX2984" fmla="*/ 7603201 w 12192000"/>
              <a:gd name="connsiteY2984" fmla="*/ 5070824 h 5450084"/>
              <a:gd name="connsiteX2985" fmla="*/ 7602005 w 12192000"/>
              <a:gd name="connsiteY2985" fmla="*/ 5059878 h 5450084"/>
              <a:gd name="connsiteX2986" fmla="*/ 7601606 w 12192000"/>
              <a:gd name="connsiteY2986" fmla="*/ 5048931 h 5450084"/>
              <a:gd name="connsiteX2987" fmla="*/ 7601207 w 12192000"/>
              <a:gd name="connsiteY2987" fmla="*/ 5038154 h 5450084"/>
              <a:gd name="connsiteX2988" fmla="*/ 7601606 w 12192000"/>
              <a:gd name="connsiteY2988" fmla="*/ 5027207 h 5450084"/>
              <a:gd name="connsiteX2989" fmla="*/ 7602803 w 12192000"/>
              <a:gd name="connsiteY2989" fmla="*/ 5016260 h 5450084"/>
              <a:gd name="connsiteX2990" fmla="*/ 7604400 w 12192000"/>
              <a:gd name="connsiteY2990" fmla="*/ 5005313 h 5450084"/>
              <a:gd name="connsiteX2991" fmla="*/ 7606795 w 12192000"/>
              <a:gd name="connsiteY2991" fmla="*/ 4994537 h 5450084"/>
              <a:gd name="connsiteX2992" fmla="*/ 7609988 w 12192000"/>
              <a:gd name="connsiteY2992" fmla="*/ 4983590 h 5450084"/>
              <a:gd name="connsiteX2993" fmla="*/ 7614379 w 12192000"/>
              <a:gd name="connsiteY2993" fmla="*/ 4972642 h 5450084"/>
              <a:gd name="connsiteX2994" fmla="*/ 7614778 w 12192000"/>
              <a:gd name="connsiteY2994" fmla="*/ 4971274 h 5450084"/>
              <a:gd name="connsiteX2995" fmla="*/ 7614778 w 12192000"/>
              <a:gd name="connsiteY2995" fmla="*/ 4970077 h 5450084"/>
              <a:gd name="connsiteX2996" fmla="*/ 7614778 w 12192000"/>
              <a:gd name="connsiteY2996" fmla="*/ 4968709 h 5450084"/>
              <a:gd name="connsiteX2997" fmla="*/ 7614379 w 12192000"/>
              <a:gd name="connsiteY2997" fmla="*/ 4967510 h 5450084"/>
              <a:gd name="connsiteX2998" fmla="*/ 7612384 w 12192000"/>
              <a:gd name="connsiteY2998" fmla="*/ 4964945 h 5450084"/>
              <a:gd name="connsiteX2999" fmla="*/ 7610387 w 12192000"/>
              <a:gd name="connsiteY2999" fmla="*/ 4962551 h 5450084"/>
              <a:gd name="connsiteX3000" fmla="*/ 7607993 w 12192000"/>
              <a:gd name="connsiteY3000" fmla="*/ 4960326 h 5450084"/>
              <a:gd name="connsiteX3001" fmla="*/ 7605198 w 12192000"/>
              <a:gd name="connsiteY3001" fmla="*/ 4958103 h 5450084"/>
              <a:gd name="connsiteX3002" fmla="*/ 7599609 w 12192000"/>
              <a:gd name="connsiteY3002" fmla="*/ 4953655 h 5450084"/>
              <a:gd name="connsiteX3003" fmla="*/ 7597215 w 12192000"/>
              <a:gd name="connsiteY3003" fmla="*/ 4951432 h 5450084"/>
              <a:gd name="connsiteX3004" fmla="*/ 7595219 w 12192000"/>
              <a:gd name="connsiteY3004" fmla="*/ 4949037 h 5450084"/>
              <a:gd name="connsiteX3005" fmla="*/ 7593622 w 12192000"/>
              <a:gd name="connsiteY3005" fmla="*/ 4946814 h 5450084"/>
              <a:gd name="connsiteX3006" fmla="*/ 7593223 w 12192000"/>
              <a:gd name="connsiteY3006" fmla="*/ 4944590 h 5450084"/>
              <a:gd name="connsiteX3007" fmla="*/ 7593223 w 12192000"/>
              <a:gd name="connsiteY3007" fmla="*/ 4943393 h 5450084"/>
              <a:gd name="connsiteX3008" fmla="*/ 7593622 w 12192000"/>
              <a:gd name="connsiteY3008" fmla="*/ 4942194 h 5450084"/>
              <a:gd name="connsiteX3009" fmla="*/ 7594421 w 12192000"/>
              <a:gd name="connsiteY3009" fmla="*/ 4940998 h 5450084"/>
              <a:gd name="connsiteX3010" fmla="*/ 7595219 w 12192000"/>
              <a:gd name="connsiteY3010" fmla="*/ 4939801 h 5450084"/>
              <a:gd name="connsiteX3011" fmla="*/ 7596416 w 12192000"/>
              <a:gd name="connsiteY3011" fmla="*/ 4938603 h 5450084"/>
              <a:gd name="connsiteX3012" fmla="*/ 7598013 w 12192000"/>
              <a:gd name="connsiteY3012" fmla="*/ 4937406 h 5450084"/>
              <a:gd name="connsiteX3013" fmla="*/ 7600408 w 12192000"/>
              <a:gd name="connsiteY3013" fmla="*/ 4935866 h 5450084"/>
              <a:gd name="connsiteX3014" fmla="*/ 7602803 w 12192000"/>
              <a:gd name="connsiteY3014" fmla="*/ 4934669 h 5450084"/>
              <a:gd name="connsiteX3015" fmla="*/ 7601207 w 12192000"/>
              <a:gd name="connsiteY3015" fmla="*/ 4933301 h 5450084"/>
              <a:gd name="connsiteX3016" fmla="*/ 7600008 w 12192000"/>
              <a:gd name="connsiteY3016" fmla="*/ 4931932 h 5450084"/>
              <a:gd name="connsiteX3017" fmla="*/ 7599210 w 12192000"/>
              <a:gd name="connsiteY3017" fmla="*/ 4930564 h 5450084"/>
              <a:gd name="connsiteX3018" fmla="*/ 7598810 w 12192000"/>
              <a:gd name="connsiteY3018" fmla="*/ 4929195 h 5450084"/>
              <a:gd name="connsiteX3019" fmla="*/ 7598411 w 12192000"/>
              <a:gd name="connsiteY3019" fmla="*/ 4926630 h 5450084"/>
              <a:gd name="connsiteX3020" fmla="*/ 7598810 w 12192000"/>
              <a:gd name="connsiteY3020" fmla="*/ 4924063 h 5450084"/>
              <a:gd name="connsiteX3021" fmla="*/ 7596416 w 12192000"/>
              <a:gd name="connsiteY3021" fmla="*/ 4916880 h 5450084"/>
              <a:gd name="connsiteX3022" fmla="*/ 7594820 w 12192000"/>
              <a:gd name="connsiteY3022" fmla="*/ 4909867 h 5450084"/>
              <a:gd name="connsiteX3023" fmla="*/ 7593223 w 12192000"/>
              <a:gd name="connsiteY3023" fmla="*/ 4902683 h 5450084"/>
              <a:gd name="connsiteX3024" fmla="*/ 7592425 w 12192000"/>
              <a:gd name="connsiteY3024" fmla="*/ 4895498 h 5450084"/>
              <a:gd name="connsiteX3025" fmla="*/ 7591626 w 12192000"/>
              <a:gd name="connsiteY3025" fmla="*/ 4888315 h 5450084"/>
              <a:gd name="connsiteX3026" fmla="*/ 7591226 w 12192000"/>
              <a:gd name="connsiteY3026" fmla="*/ 4881301 h 5450084"/>
              <a:gd name="connsiteX3027" fmla="*/ 7591226 w 12192000"/>
              <a:gd name="connsiteY3027" fmla="*/ 4866933 h 5450084"/>
              <a:gd name="connsiteX3028" fmla="*/ 7591626 w 12192000"/>
              <a:gd name="connsiteY3028" fmla="*/ 4838196 h 5450084"/>
              <a:gd name="connsiteX3029" fmla="*/ 7591226 w 12192000"/>
              <a:gd name="connsiteY3029" fmla="*/ 4823828 h 5450084"/>
              <a:gd name="connsiteX3030" fmla="*/ 7590828 w 12192000"/>
              <a:gd name="connsiteY3030" fmla="*/ 4816816 h 5450084"/>
              <a:gd name="connsiteX3031" fmla="*/ 7590429 w 12192000"/>
              <a:gd name="connsiteY3031" fmla="*/ 4809631 h 5450084"/>
              <a:gd name="connsiteX3032" fmla="*/ 7590429 w 12192000"/>
              <a:gd name="connsiteY3032" fmla="*/ 4801763 h 5450084"/>
              <a:gd name="connsiteX3033" fmla="*/ 7589232 w 12192000"/>
              <a:gd name="connsiteY3033" fmla="*/ 4766697 h 5450084"/>
              <a:gd name="connsiteX3034" fmla="*/ 7588034 w 12192000"/>
              <a:gd name="connsiteY3034" fmla="*/ 4749251 h 5450084"/>
              <a:gd name="connsiteX3035" fmla="*/ 7587236 w 12192000"/>
              <a:gd name="connsiteY3035" fmla="*/ 4740698 h 5450084"/>
              <a:gd name="connsiteX3036" fmla="*/ 7586437 w 12192000"/>
              <a:gd name="connsiteY3036" fmla="*/ 4731974 h 5450084"/>
              <a:gd name="connsiteX3037" fmla="*/ 7586037 w 12192000"/>
              <a:gd name="connsiteY3037" fmla="*/ 4728895 h 5450084"/>
              <a:gd name="connsiteX3038" fmla="*/ 7586037 w 12192000"/>
              <a:gd name="connsiteY3038" fmla="*/ 4725988 h 5450084"/>
              <a:gd name="connsiteX3039" fmla="*/ 7586437 w 12192000"/>
              <a:gd name="connsiteY3039" fmla="*/ 4722909 h 5450084"/>
              <a:gd name="connsiteX3040" fmla="*/ 7587236 w 12192000"/>
              <a:gd name="connsiteY3040" fmla="*/ 4720343 h 5450084"/>
              <a:gd name="connsiteX3041" fmla="*/ 7588432 w 12192000"/>
              <a:gd name="connsiteY3041" fmla="*/ 4717948 h 5450084"/>
              <a:gd name="connsiteX3042" fmla="*/ 7590030 w 12192000"/>
              <a:gd name="connsiteY3042" fmla="*/ 4715724 h 5450084"/>
              <a:gd name="connsiteX3043" fmla="*/ 7592425 w 12192000"/>
              <a:gd name="connsiteY3043" fmla="*/ 4713672 h 5450084"/>
              <a:gd name="connsiteX3044" fmla="*/ 7594820 w 12192000"/>
              <a:gd name="connsiteY3044" fmla="*/ 4711962 h 5450084"/>
              <a:gd name="connsiteX3045" fmla="*/ 7598411 w 12192000"/>
              <a:gd name="connsiteY3045" fmla="*/ 4710080 h 5450084"/>
              <a:gd name="connsiteX3046" fmla="*/ 7602005 w 12192000"/>
              <a:gd name="connsiteY3046" fmla="*/ 4708711 h 5450084"/>
              <a:gd name="connsiteX3047" fmla="*/ 7606396 w 12192000"/>
              <a:gd name="connsiteY3047" fmla="*/ 4707515 h 5450084"/>
              <a:gd name="connsiteX3048" fmla="*/ 7611585 w 12192000"/>
              <a:gd name="connsiteY3048" fmla="*/ 4706660 h 5450084"/>
              <a:gd name="connsiteX3049" fmla="*/ 7617572 w 12192000"/>
              <a:gd name="connsiteY3049" fmla="*/ 4705975 h 5450084"/>
              <a:gd name="connsiteX3050" fmla="*/ 7624358 w 12192000"/>
              <a:gd name="connsiteY3050" fmla="*/ 4705462 h 5450084"/>
              <a:gd name="connsiteX3051" fmla="*/ 7631544 w 12192000"/>
              <a:gd name="connsiteY3051" fmla="*/ 4705291 h 5450084"/>
              <a:gd name="connsiteX3052" fmla="*/ 7639527 w 12192000"/>
              <a:gd name="connsiteY3052" fmla="*/ 4705462 h 5450084"/>
              <a:gd name="connsiteX3053" fmla="*/ 7623560 w 12192000"/>
              <a:gd name="connsiteY3053" fmla="*/ 4701186 h 5450084"/>
              <a:gd name="connsiteX3054" fmla="*/ 7617970 w 12192000"/>
              <a:gd name="connsiteY3054" fmla="*/ 4701015 h 5450084"/>
              <a:gd name="connsiteX3055" fmla="*/ 7612783 w 12192000"/>
              <a:gd name="connsiteY3055" fmla="*/ 4700844 h 5450084"/>
              <a:gd name="connsiteX3056" fmla="*/ 7608391 w 12192000"/>
              <a:gd name="connsiteY3056" fmla="*/ 4700502 h 5450084"/>
              <a:gd name="connsiteX3057" fmla="*/ 7604400 w 12192000"/>
              <a:gd name="connsiteY3057" fmla="*/ 4700159 h 5450084"/>
              <a:gd name="connsiteX3058" fmla="*/ 7600806 w 12192000"/>
              <a:gd name="connsiteY3058" fmla="*/ 4699646 h 5450084"/>
              <a:gd name="connsiteX3059" fmla="*/ 7597614 w 12192000"/>
              <a:gd name="connsiteY3059" fmla="*/ 4699133 h 5450084"/>
              <a:gd name="connsiteX3060" fmla="*/ 7595219 w 12192000"/>
              <a:gd name="connsiteY3060" fmla="*/ 4698449 h 5450084"/>
              <a:gd name="connsiteX3061" fmla="*/ 7592824 w 12192000"/>
              <a:gd name="connsiteY3061" fmla="*/ 4697593 h 5450084"/>
              <a:gd name="connsiteX3062" fmla="*/ 7591226 w 12192000"/>
              <a:gd name="connsiteY3062" fmla="*/ 4696739 h 5450084"/>
              <a:gd name="connsiteX3063" fmla="*/ 7589631 w 12192000"/>
              <a:gd name="connsiteY3063" fmla="*/ 4695711 h 5450084"/>
              <a:gd name="connsiteX3064" fmla="*/ 7588432 w 12192000"/>
              <a:gd name="connsiteY3064" fmla="*/ 4694856 h 5450084"/>
              <a:gd name="connsiteX3065" fmla="*/ 7587236 w 12192000"/>
              <a:gd name="connsiteY3065" fmla="*/ 4693831 h 5450084"/>
              <a:gd name="connsiteX3066" fmla="*/ 7586837 w 12192000"/>
              <a:gd name="connsiteY3066" fmla="*/ 4692804 h 5450084"/>
              <a:gd name="connsiteX3067" fmla="*/ 7586437 w 12192000"/>
              <a:gd name="connsiteY3067" fmla="*/ 4691607 h 5450084"/>
              <a:gd name="connsiteX3068" fmla="*/ 7586037 w 12192000"/>
              <a:gd name="connsiteY3068" fmla="*/ 4689383 h 5450084"/>
              <a:gd name="connsiteX3069" fmla="*/ 7586437 w 12192000"/>
              <a:gd name="connsiteY3069" fmla="*/ 4686817 h 5450084"/>
              <a:gd name="connsiteX3070" fmla="*/ 7587236 w 12192000"/>
              <a:gd name="connsiteY3070" fmla="*/ 4684422 h 5450084"/>
              <a:gd name="connsiteX3071" fmla="*/ 7589232 w 12192000"/>
              <a:gd name="connsiteY3071" fmla="*/ 4678949 h 5450084"/>
              <a:gd name="connsiteX3072" fmla="*/ 7590030 w 12192000"/>
              <a:gd name="connsiteY3072" fmla="*/ 4676554 h 5450084"/>
              <a:gd name="connsiteX3073" fmla="*/ 7590429 w 12192000"/>
              <a:gd name="connsiteY3073" fmla="*/ 4673988 h 5450084"/>
              <a:gd name="connsiteX3074" fmla="*/ 7590030 w 12192000"/>
              <a:gd name="connsiteY3074" fmla="*/ 4671765 h 5450084"/>
              <a:gd name="connsiteX3075" fmla="*/ 7589631 w 12192000"/>
              <a:gd name="connsiteY3075" fmla="*/ 4670567 h 5450084"/>
              <a:gd name="connsiteX3076" fmla="*/ 7589232 w 12192000"/>
              <a:gd name="connsiteY3076" fmla="*/ 4669542 h 5450084"/>
              <a:gd name="connsiteX3077" fmla="*/ 7586037 w 12192000"/>
              <a:gd name="connsiteY3077" fmla="*/ 4653975 h 5450084"/>
              <a:gd name="connsiteX3078" fmla="*/ 7581247 w 12192000"/>
              <a:gd name="connsiteY3078" fmla="*/ 4656370 h 5450084"/>
              <a:gd name="connsiteX3079" fmla="*/ 7576058 w 12192000"/>
              <a:gd name="connsiteY3079" fmla="*/ 4658594 h 5450084"/>
              <a:gd name="connsiteX3080" fmla="*/ 7572067 w 12192000"/>
              <a:gd name="connsiteY3080" fmla="*/ 4660989 h 5450084"/>
              <a:gd name="connsiteX3081" fmla="*/ 7568475 w 12192000"/>
              <a:gd name="connsiteY3081" fmla="*/ 4663383 h 5450084"/>
              <a:gd name="connsiteX3082" fmla="*/ 7564881 w 12192000"/>
              <a:gd name="connsiteY3082" fmla="*/ 4665778 h 5450084"/>
              <a:gd name="connsiteX3083" fmla="*/ 7561687 w 12192000"/>
              <a:gd name="connsiteY3083" fmla="*/ 4668344 h 5450084"/>
              <a:gd name="connsiteX3084" fmla="*/ 7558894 w 12192000"/>
              <a:gd name="connsiteY3084" fmla="*/ 4671080 h 5450084"/>
              <a:gd name="connsiteX3085" fmla="*/ 7556499 w 12192000"/>
              <a:gd name="connsiteY3085" fmla="*/ 4673647 h 5450084"/>
              <a:gd name="connsiteX3086" fmla="*/ 7554103 w 12192000"/>
              <a:gd name="connsiteY3086" fmla="*/ 4676212 h 5450084"/>
              <a:gd name="connsiteX3087" fmla="*/ 7552108 w 12192000"/>
              <a:gd name="connsiteY3087" fmla="*/ 4678949 h 5450084"/>
              <a:gd name="connsiteX3088" fmla="*/ 7548517 w 12192000"/>
              <a:gd name="connsiteY3088" fmla="*/ 4684422 h 5450084"/>
              <a:gd name="connsiteX3089" fmla="*/ 7545322 w 12192000"/>
              <a:gd name="connsiteY3089" fmla="*/ 4690067 h 5450084"/>
              <a:gd name="connsiteX3090" fmla="*/ 7542528 w 12192000"/>
              <a:gd name="connsiteY3090" fmla="*/ 4695541 h 5450084"/>
              <a:gd name="connsiteX3091" fmla="*/ 7538137 w 12192000"/>
              <a:gd name="connsiteY3091" fmla="*/ 4707001 h 5450084"/>
              <a:gd name="connsiteX3092" fmla="*/ 7535742 w 12192000"/>
              <a:gd name="connsiteY3092" fmla="*/ 4712646 h 5450084"/>
              <a:gd name="connsiteX3093" fmla="*/ 7532949 w 12192000"/>
              <a:gd name="connsiteY3093" fmla="*/ 4718290 h 5450084"/>
              <a:gd name="connsiteX3094" fmla="*/ 7529754 w 12192000"/>
              <a:gd name="connsiteY3094" fmla="*/ 4723764 h 5450084"/>
              <a:gd name="connsiteX3095" fmla="*/ 7525763 w 12192000"/>
              <a:gd name="connsiteY3095" fmla="*/ 4729238 h 5450084"/>
              <a:gd name="connsiteX3096" fmla="*/ 7523368 w 12192000"/>
              <a:gd name="connsiteY3096" fmla="*/ 4731803 h 5450084"/>
              <a:gd name="connsiteX3097" fmla="*/ 7520573 w 12192000"/>
              <a:gd name="connsiteY3097" fmla="*/ 4734369 h 5450084"/>
              <a:gd name="connsiteX3098" fmla="*/ 7517779 w 12192000"/>
              <a:gd name="connsiteY3098" fmla="*/ 4736935 h 5450084"/>
              <a:gd name="connsiteX3099" fmla="*/ 7514188 w 12192000"/>
              <a:gd name="connsiteY3099" fmla="*/ 4739672 h 5450084"/>
              <a:gd name="connsiteX3100" fmla="*/ 7512990 w 12192000"/>
              <a:gd name="connsiteY3100" fmla="*/ 4742921 h 5450084"/>
              <a:gd name="connsiteX3101" fmla="*/ 7511393 w 12192000"/>
              <a:gd name="connsiteY3101" fmla="*/ 4746172 h 5450084"/>
              <a:gd name="connsiteX3102" fmla="*/ 7509397 w 12192000"/>
              <a:gd name="connsiteY3102" fmla="*/ 4749421 h 5450084"/>
              <a:gd name="connsiteX3103" fmla="*/ 7507002 w 12192000"/>
              <a:gd name="connsiteY3103" fmla="*/ 4752501 h 5450084"/>
              <a:gd name="connsiteX3104" fmla="*/ 7504607 w 12192000"/>
              <a:gd name="connsiteY3104" fmla="*/ 4755750 h 5450084"/>
              <a:gd name="connsiteX3105" fmla="*/ 7501812 w 12192000"/>
              <a:gd name="connsiteY3105" fmla="*/ 4758658 h 5450084"/>
              <a:gd name="connsiteX3106" fmla="*/ 7498619 w 12192000"/>
              <a:gd name="connsiteY3106" fmla="*/ 4761566 h 5450084"/>
              <a:gd name="connsiteX3107" fmla="*/ 7495426 w 12192000"/>
              <a:gd name="connsiteY3107" fmla="*/ 4764474 h 5450084"/>
              <a:gd name="connsiteX3108" fmla="*/ 7491834 w 12192000"/>
              <a:gd name="connsiteY3108" fmla="*/ 4767382 h 5450084"/>
              <a:gd name="connsiteX3109" fmla="*/ 7488240 w 12192000"/>
              <a:gd name="connsiteY3109" fmla="*/ 4770289 h 5450084"/>
              <a:gd name="connsiteX3110" fmla="*/ 7479459 w 12192000"/>
              <a:gd name="connsiteY3110" fmla="*/ 4775764 h 5450084"/>
              <a:gd name="connsiteX3111" fmla="*/ 7470677 w 12192000"/>
              <a:gd name="connsiteY3111" fmla="*/ 4781066 h 5450084"/>
              <a:gd name="connsiteX3112" fmla="*/ 7461097 w 12192000"/>
              <a:gd name="connsiteY3112" fmla="*/ 4786369 h 5450084"/>
              <a:gd name="connsiteX3113" fmla="*/ 7455908 w 12192000"/>
              <a:gd name="connsiteY3113" fmla="*/ 4787566 h 5450084"/>
              <a:gd name="connsiteX3114" fmla="*/ 7451117 w 12192000"/>
              <a:gd name="connsiteY3114" fmla="*/ 4788592 h 5450084"/>
              <a:gd name="connsiteX3115" fmla="*/ 7445529 w 12192000"/>
              <a:gd name="connsiteY3115" fmla="*/ 4789447 h 5450084"/>
              <a:gd name="connsiteX3116" fmla="*/ 7440340 w 12192000"/>
              <a:gd name="connsiteY3116" fmla="*/ 4790132 h 5450084"/>
              <a:gd name="connsiteX3117" fmla="*/ 7435151 w 12192000"/>
              <a:gd name="connsiteY3117" fmla="*/ 4790645 h 5450084"/>
              <a:gd name="connsiteX3118" fmla="*/ 7430360 w 12192000"/>
              <a:gd name="connsiteY3118" fmla="*/ 4791158 h 5450084"/>
              <a:gd name="connsiteX3119" fmla="*/ 7425172 w 12192000"/>
              <a:gd name="connsiteY3119" fmla="*/ 4791500 h 5450084"/>
              <a:gd name="connsiteX3120" fmla="*/ 7419982 w 12192000"/>
              <a:gd name="connsiteY3120" fmla="*/ 4791671 h 5450084"/>
              <a:gd name="connsiteX3121" fmla="*/ 7409603 w 12192000"/>
              <a:gd name="connsiteY3121" fmla="*/ 4791842 h 5450084"/>
              <a:gd name="connsiteX3122" fmla="*/ 7399624 w 12192000"/>
              <a:gd name="connsiteY3122" fmla="*/ 4791671 h 5450084"/>
              <a:gd name="connsiteX3123" fmla="*/ 7389645 w 12192000"/>
              <a:gd name="connsiteY3123" fmla="*/ 4791158 h 5450084"/>
              <a:gd name="connsiteX3124" fmla="*/ 7379267 w 12192000"/>
              <a:gd name="connsiteY3124" fmla="*/ 4790645 h 5450084"/>
              <a:gd name="connsiteX3125" fmla="*/ 7369287 w 12192000"/>
              <a:gd name="connsiteY3125" fmla="*/ 4789789 h 5450084"/>
              <a:gd name="connsiteX3126" fmla="*/ 7358909 w 12192000"/>
              <a:gd name="connsiteY3126" fmla="*/ 4788763 h 5450084"/>
              <a:gd name="connsiteX3127" fmla="*/ 7338551 w 12192000"/>
              <a:gd name="connsiteY3127" fmla="*/ 4786882 h 5450084"/>
              <a:gd name="connsiteX3128" fmla="*/ 7328571 w 12192000"/>
              <a:gd name="connsiteY3128" fmla="*/ 4786027 h 5450084"/>
              <a:gd name="connsiteX3129" fmla="*/ 7318194 w 12192000"/>
              <a:gd name="connsiteY3129" fmla="*/ 4785342 h 5450084"/>
              <a:gd name="connsiteX3130" fmla="*/ 7308214 w 12192000"/>
              <a:gd name="connsiteY3130" fmla="*/ 4784829 h 5450084"/>
              <a:gd name="connsiteX3131" fmla="*/ 7297836 w 12192000"/>
              <a:gd name="connsiteY3131" fmla="*/ 4784658 h 5450084"/>
              <a:gd name="connsiteX3132" fmla="*/ 7287456 w 12192000"/>
              <a:gd name="connsiteY3132" fmla="*/ 4785171 h 5450084"/>
              <a:gd name="connsiteX3133" fmla="*/ 7276679 w 12192000"/>
              <a:gd name="connsiteY3133" fmla="*/ 4785513 h 5450084"/>
              <a:gd name="connsiteX3134" fmla="*/ 7265902 w 12192000"/>
              <a:gd name="connsiteY3134" fmla="*/ 4785513 h 5450084"/>
              <a:gd name="connsiteX3135" fmla="*/ 7255124 w 12192000"/>
              <a:gd name="connsiteY3135" fmla="*/ 4785342 h 5450084"/>
              <a:gd name="connsiteX3136" fmla="*/ 7243549 w 12192000"/>
              <a:gd name="connsiteY3136" fmla="*/ 4784829 h 5450084"/>
              <a:gd name="connsiteX3137" fmla="*/ 7232372 w 12192000"/>
              <a:gd name="connsiteY3137" fmla="*/ 4784144 h 5450084"/>
              <a:gd name="connsiteX3138" fmla="*/ 7221595 w 12192000"/>
              <a:gd name="connsiteY3138" fmla="*/ 4783289 h 5450084"/>
              <a:gd name="connsiteX3139" fmla="*/ 7210018 w 12192000"/>
              <a:gd name="connsiteY3139" fmla="*/ 4782092 h 5450084"/>
              <a:gd name="connsiteX3140" fmla="*/ 7198840 w 12192000"/>
              <a:gd name="connsiteY3140" fmla="*/ 4780553 h 5450084"/>
              <a:gd name="connsiteX3141" fmla="*/ 7187266 w 12192000"/>
              <a:gd name="connsiteY3141" fmla="*/ 4779013 h 5450084"/>
              <a:gd name="connsiteX3142" fmla="*/ 7176487 w 12192000"/>
              <a:gd name="connsiteY3142" fmla="*/ 4777303 h 5450084"/>
              <a:gd name="connsiteX3143" fmla="*/ 7165710 w 12192000"/>
              <a:gd name="connsiteY3143" fmla="*/ 4775421 h 5450084"/>
              <a:gd name="connsiteX3144" fmla="*/ 7154533 w 12192000"/>
              <a:gd name="connsiteY3144" fmla="*/ 4773369 h 5450084"/>
              <a:gd name="connsiteX3145" fmla="*/ 7143756 w 12192000"/>
              <a:gd name="connsiteY3145" fmla="*/ 4771144 h 5450084"/>
              <a:gd name="connsiteX3146" fmla="*/ 7133377 w 12192000"/>
              <a:gd name="connsiteY3146" fmla="*/ 4768751 h 5450084"/>
              <a:gd name="connsiteX3147" fmla="*/ 7123399 w 12192000"/>
              <a:gd name="connsiteY3147" fmla="*/ 4765843 h 5450084"/>
              <a:gd name="connsiteX3148" fmla="*/ 7113018 w 12192000"/>
              <a:gd name="connsiteY3148" fmla="*/ 4763105 h 5450084"/>
              <a:gd name="connsiteX3149" fmla="*/ 7103039 w 12192000"/>
              <a:gd name="connsiteY3149" fmla="*/ 4760369 h 5450084"/>
              <a:gd name="connsiteX3150" fmla="*/ 7093459 w 12192000"/>
              <a:gd name="connsiteY3150" fmla="*/ 4757290 h 5450084"/>
              <a:gd name="connsiteX3151" fmla="*/ 7084278 w 12192000"/>
              <a:gd name="connsiteY3151" fmla="*/ 4754211 h 5450084"/>
              <a:gd name="connsiteX3152" fmla="*/ 7075098 w 12192000"/>
              <a:gd name="connsiteY3152" fmla="*/ 4750790 h 5450084"/>
              <a:gd name="connsiteX3153" fmla="*/ 7066715 w 12192000"/>
              <a:gd name="connsiteY3153" fmla="*/ 4747369 h 5450084"/>
              <a:gd name="connsiteX3154" fmla="*/ 7058731 w 12192000"/>
              <a:gd name="connsiteY3154" fmla="*/ 4743948 h 5450084"/>
              <a:gd name="connsiteX3155" fmla="*/ 7050748 w 12192000"/>
              <a:gd name="connsiteY3155" fmla="*/ 4740356 h 5450084"/>
              <a:gd name="connsiteX3156" fmla="*/ 7043563 w 12192000"/>
              <a:gd name="connsiteY3156" fmla="*/ 4736422 h 5450084"/>
              <a:gd name="connsiteX3157" fmla="*/ 7036777 w 12192000"/>
              <a:gd name="connsiteY3157" fmla="*/ 4732659 h 5450084"/>
              <a:gd name="connsiteX3158" fmla="*/ 7030391 w 12192000"/>
              <a:gd name="connsiteY3158" fmla="*/ 4728895 h 5450084"/>
              <a:gd name="connsiteX3159" fmla="*/ 7024402 w 12192000"/>
              <a:gd name="connsiteY3159" fmla="*/ 4724790 h 5450084"/>
              <a:gd name="connsiteX3160" fmla="*/ 7019214 w 12192000"/>
              <a:gd name="connsiteY3160" fmla="*/ 4720856 h 5450084"/>
              <a:gd name="connsiteX3161" fmla="*/ 7014823 w 12192000"/>
              <a:gd name="connsiteY3161" fmla="*/ 4716751 h 5450084"/>
              <a:gd name="connsiteX3162" fmla="*/ 7010832 w 12192000"/>
              <a:gd name="connsiteY3162" fmla="*/ 4712646 h 5450084"/>
              <a:gd name="connsiteX3163" fmla="*/ 7007238 w 12192000"/>
              <a:gd name="connsiteY3163" fmla="*/ 4708370 h 5450084"/>
              <a:gd name="connsiteX3164" fmla="*/ 7004843 w 12192000"/>
              <a:gd name="connsiteY3164" fmla="*/ 4707001 h 5450084"/>
              <a:gd name="connsiteX3165" fmla="*/ 7003246 w 12192000"/>
              <a:gd name="connsiteY3165" fmla="*/ 4705462 h 5450084"/>
              <a:gd name="connsiteX3166" fmla="*/ 7002847 w 12192000"/>
              <a:gd name="connsiteY3166" fmla="*/ 4703922 h 5450084"/>
              <a:gd name="connsiteX3167" fmla="*/ 7003246 w 12192000"/>
              <a:gd name="connsiteY3167" fmla="*/ 4702212 h 5450084"/>
              <a:gd name="connsiteX3168" fmla="*/ 6999655 w 12192000"/>
              <a:gd name="connsiteY3168" fmla="*/ 4699988 h 5450084"/>
              <a:gd name="connsiteX3169" fmla="*/ 6996461 w 12192000"/>
              <a:gd name="connsiteY3169" fmla="*/ 4697422 h 5450084"/>
              <a:gd name="connsiteX3170" fmla="*/ 6994066 w 12192000"/>
              <a:gd name="connsiteY3170" fmla="*/ 4694856 h 5450084"/>
              <a:gd name="connsiteX3171" fmla="*/ 6992071 w 12192000"/>
              <a:gd name="connsiteY3171" fmla="*/ 4692120 h 5450084"/>
              <a:gd name="connsiteX3172" fmla="*/ 6990473 w 12192000"/>
              <a:gd name="connsiteY3172" fmla="*/ 4689383 h 5450084"/>
              <a:gd name="connsiteX3173" fmla="*/ 6989675 w 12192000"/>
              <a:gd name="connsiteY3173" fmla="*/ 4686646 h 5450084"/>
              <a:gd name="connsiteX3174" fmla="*/ 6988077 w 12192000"/>
              <a:gd name="connsiteY3174" fmla="*/ 4680489 h 5450084"/>
              <a:gd name="connsiteX3175" fmla="*/ 6986481 w 12192000"/>
              <a:gd name="connsiteY3175" fmla="*/ 4674331 h 5450084"/>
              <a:gd name="connsiteX3176" fmla="*/ 6985682 w 12192000"/>
              <a:gd name="connsiteY3176" fmla="*/ 4670909 h 5450084"/>
              <a:gd name="connsiteX3177" fmla="*/ 6984486 w 12192000"/>
              <a:gd name="connsiteY3177" fmla="*/ 4667318 h 5450084"/>
              <a:gd name="connsiteX3178" fmla="*/ 6982889 w 12192000"/>
              <a:gd name="connsiteY3178" fmla="*/ 4663896 h 5450084"/>
              <a:gd name="connsiteX3179" fmla="*/ 6980893 w 12192000"/>
              <a:gd name="connsiteY3179" fmla="*/ 4660305 h 5450084"/>
              <a:gd name="connsiteX3180" fmla="*/ 6978099 w 12192000"/>
              <a:gd name="connsiteY3180" fmla="*/ 4656713 h 5450084"/>
              <a:gd name="connsiteX3181" fmla="*/ 6974906 w 12192000"/>
              <a:gd name="connsiteY3181" fmla="*/ 4652607 h 5450084"/>
              <a:gd name="connsiteX3182" fmla="*/ 6970116 w 12192000"/>
              <a:gd name="connsiteY3182" fmla="*/ 4661502 h 5450084"/>
              <a:gd name="connsiteX3183" fmla="*/ 6965725 w 12192000"/>
              <a:gd name="connsiteY3183" fmla="*/ 4670226 h 5450084"/>
              <a:gd name="connsiteX3184" fmla="*/ 6956943 w 12192000"/>
              <a:gd name="connsiteY3184" fmla="*/ 4687159 h 5450084"/>
              <a:gd name="connsiteX3185" fmla="*/ 6948958 w 12192000"/>
              <a:gd name="connsiteY3185" fmla="*/ 4703580 h 5450084"/>
              <a:gd name="connsiteX3186" fmla="*/ 6941374 w 12192000"/>
              <a:gd name="connsiteY3186" fmla="*/ 4719488 h 5450084"/>
              <a:gd name="connsiteX3187" fmla="*/ 6937384 w 12192000"/>
              <a:gd name="connsiteY3187" fmla="*/ 4727356 h 5450084"/>
              <a:gd name="connsiteX3188" fmla="*/ 6932993 w 12192000"/>
              <a:gd name="connsiteY3188" fmla="*/ 4735054 h 5450084"/>
              <a:gd name="connsiteX3189" fmla="*/ 6928203 w 12192000"/>
              <a:gd name="connsiteY3189" fmla="*/ 4742751 h 5450084"/>
              <a:gd name="connsiteX3190" fmla="*/ 6923013 w 12192000"/>
              <a:gd name="connsiteY3190" fmla="*/ 4750276 h 5450084"/>
              <a:gd name="connsiteX3191" fmla="*/ 6917824 w 12192000"/>
              <a:gd name="connsiteY3191" fmla="*/ 4757632 h 5450084"/>
              <a:gd name="connsiteX3192" fmla="*/ 6912235 w 12192000"/>
              <a:gd name="connsiteY3192" fmla="*/ 4764987 h 5450084"/>
              <a:gd name="connsiteX3193" fmla="*/ 6905849 w 12192000"/>
              <a:gd name="connsiteY3193" fmla="*/ 4772342 h 5450084"/>
              <a:gd name="connsiteX3194" fmla="*/ 6899063 w 12192000"/>
              <a:gd name="connsiteY3194" fmla="*/ 4779355 h 5450084"/>
              <a:gd name="connsiteX3195" fmla="*/ 6808052 w 12192000"/>
              <a:gd name="connsiteY3195" fmla="*/ 4934840 h 5450084"/>
              <a:gd name="connsiteX3196" fmla="*/ 6808451 w 12192000"/>
              <a:gd name="connsiteY3196" fmla="*/ 4934840 h 5450084"/>
              <a:gd name="connsiteX3197" fmla="*/ 6806853 w 12192000"/>
              <a:gd name="connsiteY3197" fmla="*/ 4940485 h 5450084"/>
              <a:gd name="connsiteX3198" fmla="*/ 6805258 w 12192000"/>
              <a:gd name="connsiteY3198" fmla="*/ 4946130 h 5450084"/>
              <a:gd name="connsiteX3199" fmla="*/ 6800867 w 12192000"/>
              <a:gd name="connsiteY3199" fmla="*/ 4957248 h 5450084"/>
              <a:gd name="connsiteX3200" fmla="*/ 6795678 w 12192000"/>
              <a:gd name="connsiteY3200" fmla="*/ 4968366 h 5450084"/>
              <a:gd name="connsiteX3201" fmla="*/ 6789689 w 12192000"/>
              <a:gd name="connsiteY3201" fmla="*/ 4979143 h 5450084"/>
              <a:gd name="connsiteX3202" fmla="*/ 6783303 w 12192000"/>
              <a:gd name="connsiteY3202" fmla="*/ 4989918 h 5450084"/>
              <a:gd name="connsiteX3203" fmla="*/ 6776118 w 12192000"/>
              <a:gd name="connsiteY3203" fmla="*/ 5000695 h 5450084"/>
              <a:gd name="connsiteX3204" fmla="*/ 6768134 w 12192000"/>
              <a:gd name="connsiteY3204" fmla="*/ 5011299 h 5450084"/>
              <a:gd name="connsiteX3205" fmla="*/ 6759354 w 12192000"/>
              <a:gd name="connsiteY3205" fmla="*/ 5021733 h 5450084"/>
              <a:gd name="connsiteX3206" fmla="*/ 6750570 w 12192000"/>
              <a:gd name="connsiteY3206" fmla="*/ 5032167 h 5450084"/>
              <a:gd name="connsiteX3207" fmla="*/ 6741390 w 12192000"/>
              <a:gd name="connsiteY3207" fmla="*/ 5042601 h 5450084"/>
              <a:gd name="connsiteX3208" fmla="*/ 6731410 w 12192000"/>
              <a:gd name="connsiteY3208" fmla="*/ 5053035 h 5450084"/>
              <a:gd name="connsiteX3209" fmla="*/ 6721431 w 12192000"/>
              <a:gd name="connsiteY3209" fmla="*/ 5063299 h 5450084"/>
              <a:gd name="connsiteX3210" fmla="*/ 6700675 w 12192000"/>
              <a:gd name="connsiteY3210" fmla="*/ 5083995 h 5450084"/>
              <a:gd name="connsiteX3211" fmla="*/ 6679118 w 12192000"/>
              <a:gd name="connsiteY3211" fmla="*/ 5104351 h 5450084"/>
              <a:gd name="connsiteX3212" fmla="*/ 6677122 w 12192000"/>
              <a:gd name="connsiteY3212" fmla="*/ 5106232 h 5450084"/>
              <a:gd name="connsiteX3213" fmla="*/ 6674727 w 12192000"/>
              <a:gd name="connsiteY3213" fmla="*/ 5108114 h 5450084"/>
              <a:gd name="connsiteX3214" fmla="*/ 6672333 w 12192000"/>
              <a:gd name="connsiteY3214" fmla="*/ 5109311 h 5450084"/>
              <a:gd name="connsiteX3215" fmla="*/ 6670337 w 12192000"/>
              <a:gd name="connsiteY3215" fmla="*/ 5110337 h 5450084"/>
              <a:gd name="connsiteX3216" fmla="*/ 6667942 w 12192000"/>
              <a:gd name="connsiteY3216" fmla="*/ 5111192 h 5450084"/>
              <a:gd name="connsiteX3217" fmla="*/ 6664749 w 12192000"/>
              <a:gd name="connsiteY3217" fmla="*/ 5111706 h 5450084"/>
              <a:gd name="connsiteX3218" fmla="*/ 6662354 w 12192000"/>
              <a:gd name="connsiteY3218" fmla="*/ 5112048 h 5450084"/>
              <a:gd name="connsiteX3219" fmla="*/ 6659957 w 12192000"/>
              <a:gd name="connsiteY3219" fmla="*/ 5112219 h 5450084"/>
              <a:gd name="connsiteX3220" fmla="*/ 6657563 w 12192000"/>
              <a:gd name="connsiteY3220" fmla="*/ 5112390 h 5450084"/>
              <a:gd name="connsiteX3221" fmla="*/ 6654769 w 12192000"/>
              <a:gd name="connsiteY3221" fmla="*/ 5112390 h 5450084"/>
              <a:gd name="connsiteX3222" fmla="*/ 6649580 w 12192000"/>
              <a:gd name="connsiteY3222" fmla="*/ 5112048 h 5450084"/>
              <a:gd name="connsiteX3223" fmla="*/ 6643593 w 12192000"/>
              <a:gd name="connsiteY3223" fmla="*/ 5111706 h 5450084"/>
              <a:gd name="connsiteX3224" fmla="*/ 6638003 w 12192000"/>
              <a:gd name="connsiteY3224" fmla="*/ 5111535 h 5450084"/>
              <a:gd name="connsiteX3225" fmla="*/ 6611659 w 12192000"/>
              <a:gd name="connsiteY3225" fmla="*/ 5111706 h 5450084"/>
              <a:gd name="connsiteX3226" fmla="*/ 6585713 w 12192000"/>
              <a:gd name="connsiteY3226" fmla="*/ 5112048 h 5450084"/>
              <a:gd name="connsiteX3227" fmla="*/ 6533821 w 12192000"/>
              <a:gd name="connsiteY3227" fmla="*/ 5112732 h 5450084"/>
              <a:gd name="connsiteX3228" fmla="*/ 6510668 w 12192000"/>
              <a:gd name="connsiteY3228" fmla="*/ 5113587 h 5450084"/>
              <a:gd name="connsiteX3229" fmla="*/ 6498693 w 12192000"/>
              <a:gd name="connsiteY3229" fmla="*/ 5114100 h 5450084"/>
              <a:gd name="connsiteX3230" fmla="*/ 6487118 w 12192000"/>
              <a:gd name="connsiteY3230" fmla="*/ 5114614 h 5450084"/>
              <a:gd name="connsiteX3231" fmla="*/ 6475541 w 12192000"/>
              <a:gd name="connsiteY3231" fmla="*/ 5114785 h 5450084"/>
              <a:gd name="connsiteX3232" fmla="*/ 6463964 w 12192000"/>
              <a:gd name="connsiteY3232" fmla="*/ 5114785 h 5450084"/>
              <a:gd name="connsiteX3233" fmla="*/ 6453188 w 12192000"/>
              <a:gd name="connsiteY3233" fmla="*/ 5114614 h 5450084"/>
              <a:gd name="connsiteX3234" fmla="*/ 6442410 w 12192000"/>
              <a:gd name="connsiteY3234" fmla="*/ 5113930 h 5450084"/>
              <a:gd name="connsiteX3235" fmla="*/ 6436821 w 12192000"/>
              <a:gd name="connsiteY3235" fmla="*/ 5113587 h 5450084"/>
              <a:gd name="connsiteX3236" fmla="*/ 6431633 w 12192000"/>
              <a:gd name="connsiteY3236" fmla="*/ 5112903 h 5450084"/>
              <a:gd name="connsiteX3237" fmla="*/ 6426443 w 12192000"/>
              <a:gd name="connsiteY3237" fmla="*/ 5112219 h 5450084"/>
              <a:gd name="connsiteX3238" fmla="*/ 6421653 w 12192000"/>
              <a:gd name="connsiteY3238" fmla="*/ 5111535 h 5450084"/>
              <a:gd name="connsiteX3239" fmla="*/ 6416464 w 12192000"/>
              <a:gd name="connsiteY3239" fmla="*/ 5110509 h 5450084"/>
              <a:gd name="connsiteX3240" fmla="*/ 6411674 w 12192000"/>
              <a:gd name="connsiteY3240" fmla="*/ 5109482 h 5450084"/>
              <a:gd name="connsiteX3241" fmla="*/ 6407282 w 12192000"/>
              <a:gd name="connsiteY3241" fmla="*/ 5108285 h 5450084"/>
              <a:gd name="connsiteX3242" fmla="*/ 6402492 w 12192000"/>
              <a:gd name="connsiteY3242" fmla="*/ 5106916 h 5450084"/>
              <a:gd name="connsiteX3243" fmla="*/ 6398103 w 12192000"/>
              <a:gd name="connsiteY3243" fmla="*/ 5105206 h 5450084"/>
              <a:gd name="connsiteX3244" fmla="*/ 6393711 w 12192000"/>
              <a:gd name="connsiteY3244" fmla="*/ 5103496 h 5450084"/>
              <a:gd name="connsiteX3245" fmla="*/ 6389719 w 12192000"/>
              <a:gd name="connsiteY3245" fmla="*/ 5101614 h 5450084"/>
              <a:gd name="connsiteX3246" fmla="*/ 6385726 w 12192000"/>
              <a:gd name="connsiteY3246" fmla="*/ 5099561 h 5450084"/>
              <a:gd name="connsiteX3247" fmla="*/ 6381736 w 12192000"/>
              <a:gd name="connsiteY3247" fmla="*/ 5097338 h 5450084"/>
              <a:gd name="connsiteX3248" fmla="*/ 6378142 w 12192000"/>
              <a:gd name="connsiteY3248" fmla="*/ 5094772 h 5450084"/>
              <a:gd name="connsiteX3249" fmla="*/ 6374551 w 12192000"/>
              <a:gd name="connsiteY3249" fmla="*/ 5091864 h 5450084"/>
              <a:gd name="connsiteX3250" fmla="*/ 6370959 w 12192000"/>
              <a:gd name="connsiteY3250" fmla="*/ 5089127 h 5450084"/>
              <a:gd name="connsiteX3251" fmla="*/ 6367765 w 12192000"/>
              <a:gd name="connsiteY3251" fmla="*/ 5089127 h 5450084"/>
              <a:gd name="connsiteX3252" fmla="*/ 6364172 w 12192000"/>
              <a:gd name="connsiteY3252" fmla="*/ 5089469 h 5450084"/>
              <a:gd name="connsiteX3253" fmla="*/ 6360979 w 12192000"/>
              <a:gd name="connsiteY3253" fmla="*/ 5089811 h 5450084"/>
              <a:gd name="connsiteX3254" fmla="*/ 6357387 w 12192000"/>
              <a:gd name="connsiteY3254" fmla="*/ 5090325 h 5450084"/>
              <a:gd name="connsiteX3255" fmla="*/ 6350998 w 12192000"/>
              <a:gd name="connsiteY3255" fmla="*/ 5091522 h 5450084"/>
              <a:gd name="connsiteX3256" fmla="*/ 6344613 w 12192000"/>
              <a:gd name="connsiteY3256" fmla="*/ 5093061 h 5450084"/>
              <a:gd name="connsiteX3257" fmla="*/ 6337827 w 12192000"/>
              <a:gd name="connsiteY3257" fmla="*/ 5094772 h 5450084"/>
              <a:gd name="connsiteX3258" fmla="*/ 6331839 w 12192000"/>
              <a:gd name="connsiteY3258" fmla="*/ 5096482 h 5450084"/>
              <a:gd name="connsiteX3259" fmla="*/ 6325453 w 12192000"/>
              <a:gd name="connsiteY3259" fmla="*/ 5098192 h 5450084"/>
              <a:gd name="connsiteX3260" fmla="*/ 6319066 w 12192000"/>
              <a:gd name="connsiteY3260" fmla="*/ 5099733 h 5450084"/>
              <a:gd name="connsiteX3261" fmla="*/ 6312679 w 12192000"/>
              <a:gd name="connsiteY3261" fmla="*/ 5101101 h 5450084"/>
              <a:gd name="connsiteX3262" fmla="*/ 6305893 w 12192000"/>
              <a:gd name="connsiteY3262" fmla="*/ 5102298 h 5450084"/>
              <a:gd name="connsiteX3263" fmla="*/ 6302300 w 12192000"/>
              <a:gd name="connsiteY3263" fmla="*/ 5102641 h 5450084"/>
              <a:gd name="connsiteX3264" fmla="*/ 6299107 w 12192000"/>
              <a:gd name="connsiteY3264" fmla="*/ 5102982 h 5450084"/>
              <a:gd name="connsiteX3265" fmla="*/ 6295515 w 12192000"/>
              <a:gd name="connsiteY3265" fmla="*/ 5103153 h 5450084"/>
              <a:gd name="connsiteX3266" fmla="*/ 6292320 w 12192000"/>
              <a:gd name="connsiteY3266" fmla="*/ 5103325 h 5450084"/>
              <a:gd name="connsiteX3267" fmla="*/ 6288728 w 12192000"/>
              <a:gd name="connsiteY3267" fmla="*/ 5103153 h 5450084"/>
              <a:gd name="connsiteX3268" fmla="*/ 6285136 w 12192000"/>
              <a:gd name="connsiteY3268" fmla="*/ 5102982 h 5450084"/>
              <a:gd name="connsiteX3269" fmla="*/ 6281544 w 12192000"/>
              <a:gd name="connsiteY3269" fmla="*/ 5102641 h 5450084"/>
              <a:gd name="connsiteX3270" fmla="*/ 6277552 w 12192000"/>
              <a:gd name="connsiteY3270" fmla="*/ 5102128 h 5450084"/>
              <a:gd name="connsiteX3271" fmla="*/ 6273560 w 12192000"/>
              <a:gd name="connsiteY3271" fmla="*/ 5101443 h 5450084"/>
              <a:gd name="connsiteX3272" fmla="*/ 6269568 w 12192000"/>
              <a:gd name="connsiteY3272" fmla="*/ 5100417 h 5450084"/>
              <a:gd name="connsiteX3273" fmla="*/ 6265577 w 12192000"/>
              <a:gd name="connsiteY3273" fmla="*/ 5099390 h 5450084"/>
              <a:gd name="connsiteX3274" fmla="*/ 6261585 w 12192000"/>
              <a:gd name="connsiteY3274" fmla="*/ 5098023 h 5450084"/>
              <a:gd name="connsiteX3275" fmla="*/ 6255998 w 12192000"/>
              <a:gd name="connsiteY3275" fmla="*/ 5099733 h 5450084"/>
              <a:gd name="connsiteX3276" fmla="*/ 6250009 w 12192000"/>
              <a:gd name="connsiteY3276" fmla="*/ 5101443 h 5450084"/>
              <a:gd name="connsiteX3277" fmla="*/ 6247215 w 12192000"/>
              <a:gd name="connsiteY3277" fmla="*/ 5102298 h 5450084"/>
              <a:gd name="connsiteX3278" fmla="*/ 6244820 w 12192000"/>
              <a:gd name="connsiteY3278" fmla="*/ 5103325 h 5450084"/>
              <a:gd name="connsiteX3279" fmla="*/ 6242824 w 12192000"/>
              <a:gd name="connsiteY3279" fmla="*/ 5104351 h 5450084"/>
              <a:gd name="connsiteX3280" fmla="*/ 6241627 w 12192000"/>
              <a:gd name="connsiteY3280" fmla="*/ 5105377 h 5450084"/>
              <a:gd name="connsiteX3281" fmla="*/ 6230450 w 12192000"/>
              <a:gd name="connsiteY3281" fmla="*/ 5116838 h 5450084"/>
              <a:gd name="connsiteX3282" fmla="*/ 6220471 w 12192000"/>
              <a:gd name="connsiteY3282" fmla="*/ 5126758 h 5450084"/>
              <a:gd name="connsiteX3283" fmla="*/ 6211689 w 12192000"/>
              <a:gd name="connsiteY3283" fmla="*/ 5135482 h 5450084"/>
              <a:gd name="connsiteX3284" fmla="*/ 6202908 w 12192000"/>
              <a:gd name="connsiteY3284" fmla="*/ 5142665 h 5450084"/>
              <a:gd name="connsiteX3285" fmla="*/ 6198915 w 12192000"/>
              <a:gd name="connsiteY3285" fmla="*/ 5145916 h 5450084"/>
              <a:gd name="connsiteX3286" fmla="*/ 6194923 w 12192000"/>
              <a:gd name="connsiteY3286" fmla="*/ 5148824 h 5450084"/>
              <a:gd name="connsiteX3287" fmla="*/ 6190931 w 12192000"/>
              <a:gd name="connsiteY3287" fmla="*/ 5151732 h 5450084"/>
              <a:gd name="connsiteX3288" fmla="*/ 6186540 w 12192000"/>
              <a:gd name="connsiteY3288" fmla="*/ 5154126 h 5450084"/>
              <a:gd name="connsiteX3289" fmla="*/ 6182149 w 12192000"/>
              <a:gd name="connsiteY3289" fmla="*/ 5156350 h 5450084"/>
              <a:gd name="connsiteX3290" fmla="*/ 6177759 w 12192000"/>
              <a:gd name="connsiteY3290" fmla="*/ 5158231 h 5450084"/>
              <a:gd name="connsiteX3291" fmla="*/ 6172570 w 12192000"/>
              <a:gd name="connsiteY3291" fmla="*/ 5159942 h 5450084"/>
              <a:gd name="connsiteX3292" fmla="*/ 6167780 w 12192000"/>
              <a:gd name="connsiteY3292" fmla="*/ 5161481 h 5450084"/>
              <a:gd name="connsiteX3293" fmla="*/ 6162590 w 12192000"/>
              <a:gd name="connsiteY3293" fmla="*/ 5162850 h 5450084"/>
              <a:gd name="connsiteX3294" fmla="*/ 6157401 w 12192000"/>
              <a:gd name="connsiteY3294" fmla="*/ 5164218 h 5450084"/>
              <a:gd name="connsiteX3295" fmla="*/ 6151414 w 12192000"/>
              <a:gd name="connsiteY3295" fmla="*/ 5165244 h 5450084"/>
              <a:gd name="connsiteX3296" fmla="*/ 6145425 w 12192000"/>
              <a:gd name="connsiteY3296" fmla="*/ 5165929 h 5450084"/>
              <a:gd name="connsiteX3297" fmla="*/ 6138240 w 12192000"/>
              <a:gd name="connsiteY3297" fmla="*/ 5166613 h 5450084"/>
              <a:gd name="connsiteX3298" fmla="*/ 6131056 w 12192000"/>
              <a:gd name="connsiteY3298" fmla="*/ 5167127 h 5450084"/>
              <a:gd name="connsiteX3299" fmla="*/ 6123472 w 12192000"/>
              <a:gd name="connsiteY3299" fmla="*/ 5167640 h 5450084"/>
              <a:gd name="connsiteX3300" fmla="*/ 6115487 w 12192000"/>
              <a:gd name="connsiteY3300" fmla="*/ 5167810 h 5450084"/>
              <a:gd name="connsiteX3301" fmla="*/ 6106308 w 12192000"/>
              <a:gd name="connsiteY3301" fmla="*/ 5167981 h 5450084"/>
              <a:gd name="connsiteX3302" fmla="*/ 6097126 w 12192000"/>
              <a:gd name="connsiteY3302" fmla="*/ 5168153 h 5450084"/>
              <a:gd name="connsiteX3303" fmla="*/ 6095684 w 12192000"/>
              <a:gd name="connsiteY3303" fmla="*/ 5168141 h 5450084"/>
              <a:gd name="connsiteX3304" fmla="*/ 6095684 w 12192000"/>
              <a:gd name="connsiteY3304" fmla="*/ 5446739 h 5450084"/>
              <a:gd name="connsiteX3305" fmla="*/ 6094968 w 12192000"/>
              <a:gd name="connsiteY3305" fmla="*/ 5447477 h 5450084"/>
              <a:gd name="connsiteX3306" fmla="*/ 6092246 w 12192000"/>
              <a:gd name="connsiteY3306" fmla="*/ 5450084 h 5450084"/>
              <a:gd name="connsiteX3307" fmla="*/ 5683209 w 12192000"/>
              <a:gd name="connsiteY3307" fmla="*/ 5450084 h 5450084"/>
              <a:gd name="connsiteX3308" fmla="*/ 5680628 w 12192000"/>
              <a:gd name="connsiteY3308" fmla="*/ 5448504 h 5450084"/>
              <a:gd name="connsiteX3309" fmla="*/ 5677435 w 12192000"/>
              <a:gd name="connsiteY3309" fmla="*/ 5446964 h 5450084"/>
              <a:gd name="connsiteX3310" fmla="*/ 5673841 w 12192000"/>
              <a:gd name="connsiteY3310" fmla="*/ 5445424 h 5450084"/>
              <a:gd name="connsiteX3311" fmla="*/ 5669850 w 12192000"/>
              <a:gd name="connsiteY3311" fmla="*/ 5444056 h 5450084"/>
              <a:gd name="connsiteX3312" fmla="*/ 5661070 w 12192000"/>
              <a:gd name="connsiteY3312" fmla="*/ 5441491 h 5450084"/>
              <a:gd name="connsiteX3313" fmla="*/ 5651887 w 12192000"/>
              <a:gd name="connsiteY3313" fmla="*/ 5438924 h 5450084"/>
              <a:gd name="connsiteX3314" fmla="*/ 5642307 w 12192000"/>
              <a:gd name="connsiteY3314" fmla="*/ 5436359 h 5450084"/>
              <a:gd name="connsiteX3315" fmla="*/ 5633525 w 12192000"/>
              <a:gd name="connsiteY3315" fmla="*/ 5433794 h 5450084"/>
              <a:gd name="connsiteX3316" fmla="*/ 5629134 w 12192000"/>
              <a:gd name="connsiteY3316" fmla="*/ 5432424 h 5450084"/>
              <a:gd name="connsiteX3317" fmla="*/ 5625145 w 12192000"/>
              <a:gd name="connsiteY3317" fmla="*/ 5430714 h 5450084"/>
              <a:gd name="connsiteX3318" fmla="*/ 5621550 w 12192000"/>
              <a:gd name="connsiteY3318" fmla="*/ 5429175 h 5450084"/>
              <a:gd name="connsiteX3319" fmla="*/ 5618357 w 12192000"/>
              <a:gd name="connsiteY3319" fmla="*/ 5427635 h 5450084"/>
              <a:gd name="connsiteX3320" fmla="*/ 5615962 w 12192000"/>
              <a:gd name="connsiteY3320" fmla="*/ 5425753 h 5450084"/>
              <a:gd name="connsiteX3321" fmla="*/ 5613566 w 12192000"/>
              <a:gd name="connsiteY3321" fmla="*/ 5423872 h 5450084"/>
              <a:gd name="connsiteX3322" fmla="*/ 5611970 w 12192000"/>
              <a:gd name="connsiteY3322" fmla="*/ 5421991 h 5450084"/>
              <a:gd name="connsiteX3323" fmla="*/ 5611171 w 12192000"/>
              <a:gd name="connsiteY3323" fmla="*/ 5419767 h 5450084"/>
              <a:gd name="connsiteX3324" fmla="*/ 5610772 w 12192000"/>
              <a:gd name="connsiteY3324" fmla="*/ 5417372 h 5450084"/>
              <a:gd name="connsiteX3325" fmla="*/ 5611171 w 12192000"/>
              <a:gd name="connsiteY3325" fmla="*/ 5414807 h 5450084"/>
              <a:gd name="connsiteX3326" fmla="*/ 5612369 w 12192000"/>
              <a:gd name="connsiteY3326" fmla="*/ 5412070 h 5450084"/>
              <a:gd name="connsiteX3327" fmla="*/ 5614764 w 12192000"/>
              <a:gd name="connsiteY3327" fmla="*/ 5409333 h 5450084"/>
              <a:gd name="connsiteX3328" fmla="*/ 5609576 w 12192000"/>
              <a:gd name="connsiteY3328" fmla="*/ 5398556 h 5450084"/>
              <a:gd name="connsiteX3329" fmla="*/ 5605583 w 12192000"/>
              <a:gd name="connsiteY3329" fmla="*/ 5387952 h 5450084"/>
              <a:gd name="connsiteX3330" fmla="*/ 5601592 w 12192000"/>
              <a:gd name="connsiteY3330" fmla="*/ 5377518 h 5450084"/>
              <a:gd name="connsiteX3331" fmla="*/ 5598398 w 12192000"/>
              <a:gd name="connsiteY3331" fmla="*/ 5366742 h 5450084"/>
              <a:gd name="connsiteX3332" fmla="*/ 5596003 w 12192000"/>
              <a:gd name="connsiteY3332" fmla="*/ 5356136 h 5450084"/>
              <a:gd name="connsiteX3333" fmla="*/ 5595204 w 12192000"/>
              <a:gd name="connsiteY3333" fmla="*/ 5350834 h 5450084"/>
              <a:gd name="connsiteX3334" fmla="*/ 5594805 w 12192000"/>
              <a:gd name="connsiteY3334" fmla="*/ 5345361 h 5450084"/>
              <a:gd name="connsiteX3335" fmla="*/ 5594406 w 12192000"/>
              <a:gd name="connsiteY3335" fmla="*/ 5340058 h 5450084"/>
              <a:gd name="connsiteX3336" fmla="*/ 5594406 w 12192000"/>
              <a:gd name="connsiteY3336" fmla="*/ 5334584 h 5450084"/>
              <a:gd name="connsiteX3337" fmla="*/ 5594805 w 12192000"/>
              <a:gd name="connsiteY3337" fmla="*/ 5329111 h 5450084"/>
              <a:gd name="connsiteX3338" fmla="*/ 5595204 w 12192000"/>
              <a:gd name="connsiteY3338" fmla="*/ 5323808 h 5450084"/>
              <a:gd name="connsiteX3339" fmla="*/ 5592011 w 12192000"/>
              <a:gd name="connsiteY3339" fmla="*/ 5312689 h 5450084"/>
              <a:gd name="connsiteX3340" fmla="*/ 5589218 w 12192000"/>
              <a:gd name="connsiteY3340" fmla="*/ 5301571 h 5450084"/>
              <a:gd name="connsiteX3341" fmla="*/ 5586822 w 12192000"/>
              <a:gd name="connsiteY3341" fmla="*/ 5290625 h 5450084"/>
              <a:gd name="connsiteX3342" fmla="*/ 5585226 w 12192000"/>
              <a:gd name="connsiteY3342" fmla="*/ 5279506 h 5450084"/>
              <a:gd name="connsiteX3343" fmla="*/ 5583630 w 12192000"/>
              <a:gd name="connsiteY3343" fmla="*/ 5268388 h 5450084"/>
              <a:gd name="connsiteX3344" fmla="*/ 5582433 w 12192000"/>
              <a:gd name="connsiteY3344" fmla="*/ 5257270 h 5450084"/>
              <a:gd name="connsiteX3345" fmla="*/ 5582033 w 12192000"/>
              <a:gd name="connsiteY3345" fmla="*/ 5246152 h 5450084"/>
              <a:gd name="connsiteX3346" fmla="*/ 5581234 w 12192000"/>
              <a:gd name="connsiteY3346" fmla="*/ 5235204 h 5450084"/>
              <a:gd name="connsiteX3347" fmla="*/ 5580437 w 12192000"/>
              <a:gd name="connsiteY3347" fmla="*/ 5212967 h 5450084"/>
              <a:gd name="connsiteX3348" fmla="*/ 5580037 w 12192000"/>
              <a:gd name="connsiteY3348" fmla="*/ 5190560 h 5450084"/>
              <a:gd name="connsiteX3349" fmla="*/ 5579237 w 12192000"/>
              <a:gd name="connsiteY3349" fmla="*/ 5168494 h 5450084"/>
              <a:gd name="connsiteX3350" fmla="*/ 5578439 w 12192000"/>
              <a:gd name="connsiteY3350" fmla="*/ 5157376 h 5450084"/>
              <a:gd name="connsiteX3351" fmla="*/ 5577242 w 12192000"/>
              <a:gd name="connsiteY3351" fmla="*/ 5146087 h 5450084"/>
              <a:gd name="connsiteX3352" fmla="*/ 5560476 w 12192000"/>
              <a:gd name="connsiteY3352" fmla="*/ 4918590 h 5450084"/>
              <a:gd name="connsiteX3353" fmla="*/ 5542514 w 12192000"/>
              <a:gd name="connsiteY3353" fmla="*/ 4918420 h 5450084"/>
              <a:gd name="connsiteX3354" fmla="*/ 5534530 w 12192000"/>
              <a:gd name="connsiteY3354" fmla="*/ 4933471 h 5450084"/>
              <a:gd name="connsiteX3355" fmla="*/ 5526547 w 12192000"/>
              <a:gd name="connsiteY3355" fmla="*/ 4948695 h 5450084"/>
              <a:gd name="connsiteX3356" fmla="*/ 5519362 w 12192000"/>
              <a:gd name="connsiteY3356" fmla="*/ 4963748 h 5450084"/>
              <a:gd name="connsiteX3357" fmla="*/ 5512178 w 12192000"/>
              <a:gd name="connsiteY3357" fmla="*/ 4978971 h 5450084"/>
              <a:gd name="connsiteX3358" fmla="*/ 5483837 w 12192000"/>
              <a:gd name="connsiteY3358" fmla="*/ 5039694 h 5450084"/>
              <a:gd name="connsiteX3359" fmla="*/ 5476651 w 12192000"/>
              <a:gd name="connsiteY3359" fmla="*/ 5054917 h 5450084"/>
              <a:gd name="connsiteX3360" fmla="*/ 5469466 w 12192000"/>
              <a:gd name="connsiteY3360" fmla="*/ 5069969 h 5450084"/>
              <a:gd name="connsiteX3361" fmla="*/ 5461083 w 12192000"/>
              <a:gd name="connsiteY3361" fmla="*/ 5085193 h 5450084"/>
              <a:gd name="connsiteX3362" fmla="*/ 5453099 w 12192000"/>
              <a:gd name="connsiteY3362" fmla="*/ 5100245 h 5450084"/>
              <a:gd name="connsiteX3363" fmla="*/ 5444716 w 12192000"/>
              <a:gd name="connsiteY3363" fmla="*/ 5115127 h 5450084"/>
              <a:gd name="connsiteX3364" fmla="*/ 5435138 w 12192000"/>
              <a:gd name="connsiteY3364" fmla="*/ 5130179 h 5450084"/>
              <a:gd name="connsiteX3365" fmla="*/ 5425157 w 12192000"/>
              <a:gd name="connsiteY3365" fmla="*/ 5145061 h 5450084"/>
              <a:gd name="connsiteX3366" fmla="*/ 5414780 w 12192000"/>
              <a:gd name="connsiteY3366" fmla="*/ 5159942 h 5450084"/>
              <a:gd name="connsiteX3367" fmla="*/ 5415977 w 12192000"/>
              <a:gd name="connsiteY3367" fmla="*/ 5166271 h 5450084"/>
              <a:gd name="connsiteX3368" fmla="*/ 5416377 w 12192000"/>
              <a:gd name="connsiteY3368" fmla="*/ 5172257 h 5450084"/>
              <a:gd name="connsiteX3369" fmla="*/ 5415977 w 12192000"/>
              <a:gd name="connsiteY3369" fmla="*/ 5178587 h 5450084"/>
              <a:gd name="connsiteX3370" fmla="*/ 5414380 w 12192000"/>
              <a:gd name="connsiteY3370" fmla="*/ 5184573 h 5450084"/>
              <a:gd name="connsiteX3371" fmla="*/ 5412385 w 12192000"/>
              <a:gd name="connsiteY3371" fmla="*/ 5190560 h 5450084"/>
              <a:gd name="connsiteX3372" fmla="*/ 5409590 w 12192000"/>
              <a:gd name="connsiteY3372" fmla="*/ 5196718 h 5450084"/>
              <a:gd name="connsiteX3373" fmla="*/ 5405598 w 12192000"/>
              <a:gd name="connsiteY3373" fmla="*/ 5202704 h 5450084"/>
              <a:gd name="connsiteX3374" fmla="*/ 5400010 w 12192000"/>
              <a:gd name="connsiteY3374" fmla="*/ 5208691 h 5450084"/>
              <a:gd name="connsiteX3375" fmla="*/ 5400408 w 12192000"/>
              <a:gd name="connsiteY3375" fmla="*/ 5210915 h 5450084"/>
              <a:gd name="connsiteX3376" fmla="*/ 5400408 w 12192000"/>
              <a:gd name="connsiteY3376" fmla="*/ 5213139 h 5450084"/>
              <a:gd name="connsiteX3377" fmla="*/ 5400010 w 12192000"/>
              <a:gd name="connsiteY3377" fmla="*/ 5215192 h 5450084"/>
              <a:gd name="connsiteX3378" fmla="*/ 5399610 w 12192000"/>
              <a:gd name="connsiteY3378" fmla="*/ 5217414 h 5450084"/>
              <a:gd name="connsiteX3379" fmla="*/ 5398413 w 12192000"/>
              <a:gd name="connsiteY3379" fmla="*/ 5219467 h 5450084"/>
              <a:gd name="connsiteX3380" fmla="*/ 5397216 w 12192000"/>
              <a:gd name="connsiteY3380" fmla="*/ 5221521 h 5450084"/>
              <a:gd name="connsiteX3381" fmla="*/ 5395620 w 12192000"/>
              <a:gd name="connsiteY3381" fmla="*/ 5223573 h 5450084"/>
              <a:gd name="connsiteX3382" fmla="*/ 5394023 w 12192000"/>
              <a:gd name="connsiteY3382" fmla="*/ 5225454 h 5450084"/>
              <a:gd name="connsiteX3383" fmla="*/ 5390031 w 12192000"/>
              <a:gd name="connsiteY3383" fmla="*/ 5229217 h 5450084"/>
              <a:gd name="connsiteX3384" fmla="*/ 5385241 w 12192000"/>
              <a:gd name="connsiteY3384" fmla="*/ 5232809 h 5450084"/>
              <a:gd name="connsiteX3385" fmla="*/ 5380051 w 12192000"/>
              <a:gd name="connsiteY3385" fmla="*/ 5236572 h 5450084"/>
              <a:gd name="connsiteX3386" fmla="*/ 5374862 w 12192000"/>
              <a:gd name="connsiteY3386" fmla="*/ 5240165 h 5450084"/>
              <a:gd name="connsiteX3387" fmla="*/ 5368875 w 12192000"/>
              <a:gd name="connsiteY3387" fmla="*/ 5243757 h 5450084"/>
              <a:gd name="connsiteX3388" fmla="*/ 5363685 w 12192000"/>
              <a:gd name="connsiteY3388" fmla="*/ 5247520 h 5450084"/>
              <a:gd name="connsiteX3389" fmla="*/ 5358895 w 12192000"/>
              <a:gd name="connsiteY3389" fmla="*/ 5251283 h 5450084"/>
              <a:gd name="connsiteX3390" fmla="*/ 5354505 w 12192000"/>
              <a:gd name="connsiteY3390" fmla="*/ 5255217 h 5450084"/>
              <a:gd name="connsiteX3391" fmla="*/ 5351313 w 12192000"/>
              <a:gd name="connsiteY3391" fmla="*/ 5259151 h 5450084"/>
              <a:gd name="connsiteX3392" fmla="*/ 5349714 w 12192000"/>
              <a:gd name="connsiteY3392" fmla="*/ 5261204 h 5450084"/>
              <a:gd name="connsiteX3393" fmla="*/ 5348517 w 12192000"/>
              <a:gd name="connsiteY3393" fmla="*/ 5263428 h 5450084"/>
              <a:gd name="connsiteX3394" fmla="*/ 5347717 w 12192000"/>
              <a:gd name="connsiteY3394" fmla="*/ 5265652 h 5450084"/>
              <a:gd name="connsiteX3395" fmla="*/ 5346919 w 12192000"/>
              <a:gd name="connsiteY3395" fmla="*/ 5267703 h 5450084"/>
              <a:gd name="connsiteX3396" fmla="*/ 5346919 w 12192000"/>
              <a:gd name="connsiteY3396" fmla="*/ 5270098 h 5450084"/>
              <a:gd name="connsiteX3397" fmla="*/ 5346919 w 12192000"/>
              <a:gd name="connsiteY3397" fmla="*/ 5272322 h 5450084"/>
              <a:gd name="connsiteX3398" fmla="*/ 5346919 w 12192000"/>
              <a:gd name="connsiteY3398" fmla="*/ 5274375 h 5450084"/>
              <a:gd name="connsiteX3399" fmla="*/ 5346122 w 12192000"/>
              <a:gd name="connsiteY3399" fmla="*/ 5276086 h 5450084"/>
              <a:gd name="connsiteX3400" fmla="*/ 5344525 w 12192000"/>
              <a:gd name="connsiteY3400" fmla="*/ 5277624 h 5450084"/>
              <a:gd name="connsiteX3401" fmla="*/ 5342529 w 12192000"/>
              <a:gd name="connsiteY3401" fmla="*/ 5278651 h 5450084"/>
              <a:gd name="connsiteX3402" fmla="*/ 5339734 w 12192000"/>
              <a:gd name="connsiteY3402" fmla="*/ 5279506 h 5450084"/>
              <a:gd name="connsiteX3403" fmla="*/ 5336541 w 12192000"/>
              <a:gd name="connsiteY3403" fmla="*/ 5279848 h 5450084"/>
              <a:gd name="connsiteX3404" fmla="*/ 5333349 w 12192000"/>
              <a:gd name="connsiteY3404" fmla="*/ 5280191 h 5450084"/>
              <a:gd name="connsiteX3405" fmla="*/ 5329357 w 12192000"/>
              <a:gd name="connsiteY3405" fmla="*/ 5280361 h 5450084"/>
              <a:gd name="connsiteX3406" fmla="*/ 5325365 w 12192000"/>
              <a:gd name="connsiteY3406" fmla="*/ 5280191 h 5450084"/>
              <a:gd name="connsiteX3407" fmla="*/ 5321372 w 12192000"/>
              <a:gd name="connsiteY3407" fmla="*/ 5280191 h 5450084"/>
              <a:gd name="connsiteX3408" fmla="*/ 5312990 w 12192000"/>
              <a:gd name="connsiteY3408" fmla="*/ 5279676 h 5450084"/>
              <a:gd name="connsiteX3409" fmla="*/ 5304208 w 12192000"/>
              <a:gd name="connsiteY3409" fmla="*/ 5279164 h 5450084"/>
              <a:gd name="connsiteX3410" fmla="*/ 5296625 w 12192000"/>
              <a:gd name="connsiteY3410" fmla="*/ 5278822 h 5450084"/>
              <a:gd name="connsiteX3411" fmla="*/ 5245929 w 12192000"/>
              <a:gd name="connsiteY3411" fmla="*/ 5278651 h 5450084"/>
              <a:gd name="connsiteX3412" fmla="*/ 5194836 w 12192000"/>
              <a:gd name="connsiteY3412" fmla="*/ 5278480 h 5450084"/>
              <a:gd name="connsiteX3413" fmla="*/ 5092647 w 12192000"/>
              <a:gd name="connsiteY3413" fmla="*/ 5278308 h 5450084"/>
              <a:gd name="connsiteX3414" fmla="*/ 5095042 w 12192000"/>
              <a:gd name="connsiteY3414" fmla="*/ 5283097 h 5450084"/>
              <a:gd name="connsiteX3415" fmla="*/ 5095441 w 12192000"/>
              <a:gd name="connsiteY3415" fmla="*/ 5285151 h 5450084"/>
              <a:gd name="connsiteX3416" fmla="*/ 5095841 w 12192000"/>
              <a:gd name="connsiteY3416" fmla="*/ 5287032 h 5450084"/>
              <a:gd name="connsiteX3417" fmla="*/ 5095841 w 12192000"/>
              <a:gd name="connsiteY3417" fmla="*/ 5288572 h 5450084"/>
              <a:gd name="connsiteX3418" fmla="*/ 5095841 w 12192000"/>
              <a:gd name="connsiteY3418" fmla="*/ 5290110 h 5450084"/>
              <a:gd name="connsiteX3419" fmla="*/ 5095042 w 12192000"/>
              <a:gd name="connsiteY3419" fmla="*/ 5291480 h 5450084"/>
              <a:gd name="connsiteX3420" fmla="*/ 5094244 w 12192000"/>
              <a:gd name="connsiteY3420" fmla="*/ 5292677 h 5450084"/>
              <a:gd name="connsiteX3421" fmla="*/ 5093446 w 12192000"/>
              <a:gd name="connsiteY3421" fmla="*/ 5293532 h 5450084"/>
              <a:gd name="connsiteX3422" fmla="*/ 5091848 w 12192000"/>
              <a:gd name="connsiteY3422" fmla="*/ 5294387 h 5450084"/>
              <a:gd name="connsiteX3423" fmla="*/ 5090651 w 12192000"/>
              <a:gd name="connsiteY3423" fmla="*/ 5295072 h 5450084"/>
              <a:gd name="connsiteX3424" fmla="*/ 5089055 w 12192000"/>
              <a:gd name="connsiteY3424" fmla="*/ 5295585 h 5450084"/>
              <a:gd name="connsiteX3425" fmla="*/ 5087059 w 12192000"/>
              <a:gd name="connsiteY3425" fmla="*/ 5295927 h 5450084"/>
              <a:gd name="connsiteX3426" fmla="*/ 5085063 w 12192000"/>
              <a:gd name="connsiteY3426" fmla="*/ 5296269 h 5450084"/>
              <a:gd name="connsiteX3427" fmla="*/ 5083067 w 12192000"/>
              <a:gd name="connsiteY3427" fmla="*/ 5296439 h 5450084"/>
              <a:gd name="connsiteX3428" fmla="*/ 5080672 w 12192000"/>
              <a:gd name="connsiteY3428" fmla="*/ 5296611 h 5450084"/>
              <a:gd name="connsiteX3429" fmla="*/ 5075483 w 12192000"/>
              <a:gd name="connsiteY3429" fmla="*/ 5296611 h 5450084"/>
              <a:gd name="connsiteX3430" fmla="*/ 5069894 w 12192000"/>
              <a:gd name="connsiteY3430" fmla="*/ 5296269 h 5450084"/>
              <a:gd name="connsiteX3431" fmla="*/ 5064306 w 12192000"/>
              <a:gd name="connsiteY3431" fmla="*/ 5295757 h 5450084"/>
              <a:gd name="connsiteX3432" fmla="*/ 5058717 w 12192000"/>
              <a:gd name="connsiteY3432" fmla="*/ 5295242 h 5450084"/>
              <a:gd name="connsiteX3433" fmla="*/ 5047141 w 12192000"/>
              <a:gd name="connsiteY3433" fmla="*/ 5294216 h 5450084"/>
              <a:gd name="connsiteX3434" fmla="*/ 5041554 w 12192000"/>
              <a:gd name="connsiteY3434" fmla="*/ 5293874 h 5450084"/>
              <a:gd name="connsiteX3435" fmla="*/ 5036365 w 12192000"/>
              <a:gd name="connsiteY3435" fmla="*/ 5293703 h 5450084"/>
              <a:gd name="connsiteX3436" fmla="*/ 5022393 w 12192000"/>
              <a:gd name="connsiteY3436" fmla="*/ 5294046 h 5450084"/>
              <a:gd name="connsiteX3437" fmla="*/ 5008023 w 12192000"/>
              <a:gd name="connsiteY3437" fmla="*/ 5294730 h 5450084"/>
              <a:gd name="connsiteX3438" fmla="*/ 4993653 w 12192000"/>
              <a:gd name="connsiteY3438" fmla="*/ 5295757 h 5450084"/>
              <a:gd name="connsiteX3439" fmla="*/ 4979682 w 12192000"/>
              <a:gd name="connsiteY3439" fmla="*/ 5296953 h 5450084"/>
              <a:gd name="connsiteX3440" fmla="*/ 4950943 w 12192000"/>
              <a:gd name="connsiteY3440" fmla="*/ 5299177 h 5450084"/>
              <a:gd name="connsiteX3441" fmla="*/ 4936571 w 12192000"/>
              <a:gd name="connsiteY3441" fmla="*/ 5300032 h 5450084"/>
              <a:gd name="connsiteX3442" fmla="*/ 4922200 w 12192000"/>
              <a:gd name="connsiteY3442" fmla="*/ 5300716 h 5450084"/>
              <a:gd name="connsiteX3443" fmla="*/ 4915415 w 12192000"/>
              <a:gd name="connsiteY3443" fmla="*/ 5300887 h 5450084"/>
              <a:gd name="connsiteX3444" fmla="*/ 4907832 w 12192000"/>
              <a:gd name="connsiteY3444" fmla="*/ 5301059 h 5450084"/>
              <a:gd name="connsiteX3445" fmla="*/ 4901044 w 12192000"/>
              <a:gd name="connsiteY3445" fmla="*/ 5301059 h 5450084"/>
              <a:gd name="connsiteX3446" fmla="*/ 4894259 w 12192000"/>
              <a:gd name="connsiteY3446" fmla="*/ 5300887 h 5450084"/>
              <a:gd name="connsiteX3447" fmla="*/ 4887074 w 12192000"/>
              <a:gd name="connsiteY3447" fmla="*/ 5300545 h 5450084"/>
              <a:gd name="connsiteX3448" fmla="*/ 4879888 w 12192000"/>
              <a:gd name="connsiteY3448" fmla="*/ 5300203 h 5450084"/>
              <a:gd name="connsiteX3449" fmla="*/ 4873103 w 12192000"/>
              <a:gd name="connsiteY3449" fmla="*/ 5299519 h 5450084"/>
              <a:gd name="connsiteX3450" fmla="*/ 4866317 w 12192000"/>
              <a:gd name="connsiteY3450" fmla="*/ 5298834 h 5450084"/>
              <a:gd name="connsiteX3451" fmla="*/ 4859530 w 12192000"/>
              <a:gd name="connsiteY3451" fmla="*/ 5297808 h 5450084"/>
              <a:gd name="connsiteX3452" fmla="*/ 4852745 w 12192000"/>
              <a:gd name="connsiteY3452" fmla="*/ 5296782 h 5450084"/>
              <a:gd name="connsiteX3453" fmla="*/ 4845959 w 12192000"/>
              <a:gd name="connsiteY3453" fmla="*/ 5295414 h 5450084"/>
              <a:gd name="connsiteX3454" fmla="*/ 4839173 w 12192000"/>
              <a:gd name="connsiteY3454" fmla="*/ 5293874 h 5450084"/>
              <a:gd name="connsiteX3455" fmla="*/ 4832388 w 12192000"/>
              <a:gd name="connsiteY3455" fmla="*/ 5291993 h 5450084"/>
              <a:gd name="connsiteX3456" fmla="*/ 4826000 w 12192000"/>
              <a:gd name="connsiteY3456" fmla="*/ 5289769 h 5450084"/>
              <a:gd name="connsiteX3457" fmla="*/ 4819614 w 12192000"/>
              <a:gd name="connsiteY3457" fmla="*/ 5287545 h 5450084"/>
              <a:gd name="connsiteX3458" fmla="*/ 4812828 w 12192000"/>
              <a:gd name="connsiteY3458" fmla="*/ 5284980 h 5450084"/>
              <a:gd name="connsiteX3459" fmla="*/ 4784087 w 12192000"/>
              <a:gd name="connsiteY3459" fmla="*/ 5275059 h 5450084"/>
              <a:gd name="connsiteX3460" fmla="*/ 4776105 w 12192000"/>
              <a:gd name="connsiteY3460" fmla="*/ 5276598 h 5450084"/>
              <a:gd name="connsiteX3461" fmla="*/ 4768120 w 12192000"/>
              <a:gd name="connsiteY3461" fmla="*/ 5277796 h 5450084"/>
              <a:gd name="connsiteX3462" fmla="*/ 4760936 w 12192000"/>
              <a:gd name="connsiteY3462" fmla="*/ 5278651 h 5450084"/>
              <a:gd name="connsiteX3463" fmla="*/ 4753351 w 12192000"/>
              <a:gd name="connsiteY3463" fmla="*/ 5279335 h 5450084"/>
              <a:gd name="connsiteX3464" fmla="*/ 4745766 w 12192000"/>
              <a:gd name="connsiteY3464" fmla="*/ 5279676 h 5450084"/>
              <a:gd name="connsiteX3465" fmla="*/ 4738981 w 12192000"/>
              <a:gd name="connsiteY3465" fmla="*/ 5280019 h 5450084"/>
              <a:gd name="connsiteX3466" fmla="*/ 4732196 w 12192000"/>
              <a:gd name="connsiteY3466" fmla="*/ 5280019 h 5450084"/>
              <a:gd name="connsiteX3467" fmla="*/ 4725409 w 12192000"/>
              <a:gd name="connsiteY3467" fmla="*/ 5279848 h 5450084"/>
              <a:gd name="connsiteX3468" fmla="*/ 4719022 w 12192000"/>
              <a:gd name="connsiteY3468" fmla="*/ 5279506 h 5450084"/>
              <a:gd name="connsiteX3469" fmla="*/ 4712236 w 12192000"/>
              <a:gd name="connsiteY3469" fmla="*/ 5278992 h 5450084"/>
              <a:gd name="connsiteX3470" fmla="*/ 4706250 w 12192000"/>
              <a:gd name="connsiteY3470" fmla="*/ 5278308 h 5450084"/>
              <a:gd name="connsiteX3471" fmla="*/ 4700261 w 12192000"/>
              <a:gd name="connsiteY3471" fmla="*/ 5277282 h 5450084"/>
              <a:gd name="connsiteX3472" fmla="*/ 4694674 w 12192000"/>
              <a:gd name="connsiteY3472" fmla="*/ 5275914 h 5450084"/>
              <a:gd name="connsiteX3473" fmla="*/ 4689483 w 12192000"/>
              <a:gd name="connsiteY3473" fmla="*/ 5274546 h 5450084"/>
              <a:gd name="connsiteX3474" fmla="*/ 4683896 w 12192000"/>
              <a:gd name="connsiteY3474" fmla="*/ 5273178 h 5450084"/>
              <a:gd name="connsiteX3475" fmla="*/ 4678706 w 12192000"/>
              <a:gd name="connsiteY3475" fmla="*/ 5271467 h 5450084"/>
              <a:gd name="connsiteX3476" fmla="*/ 4674315 w 12192000"/>
              <a:gd name="connsiteY3476" fmla="*/ 5269585 h 5450084"/>
              <a:gd name="connsiteX3477" fmla="*/ 4669924 w 12192000"/>
              <a:gd name="connsiteY3477" fmla="*/ 5267532 h 5450084"/>
              <a:gd name="connsiteX3478" fmla="*/ 4665533 w 12192000"/>
              <a:gd name="connsiteY3478" fmla="*/ 5265309 h 5450084"/>
              <a:gd name="connsiteX3479" fmla="*/ 4661941 w 12192000"/>
              <a:gd name="connsiteY3479" fmla="*/ 5262744 h 5450084"/>
              <a:gd name="connsiteX3480" fmla="*/ 4658348 w 12192000"/>
              <a:gd name="connsiteY3480" fmla="*/ 5260006 h 5450084"/>
              <a:gd name="connsiteX3481" fmla="*/ 4654757 w 12192000"/>
              <a:gd name="connsiteY3481" fmla="*/ 5257270 h 5450084"/>
              <a:gd name="connsiteX3482" fmla="*/ 4651562 w 12192000"/>
              <a:gd name="connsiteY3482" fmla="*/ 5254362 h 5450084"/>
              <a:gd name="connsiteX3483" fmla="*/ 4648768 w 12192000"/>
              <a:gd name="connsiteY3483" fmla="*/ 5251283 h 5450084"/>
              <a:gd name="connsiteX3484" fmla="*/ 4646374 w 12192000"/>
              <a:gd name="connsiteY3484" fmla="*/ 5247862 h 5450084"/>
              <a:gd name="connsiteX3485" fmla="*/ 4644378 w 12192000"/>
              <a:gd name="connsiteY3485" fmla="*/ 5244441 h 5450084"/>
              <a:gd name="connsiteX3486" fmla="*/ 4642382 w 12192000"/>
              <a:gd name="connsiteY3486" fmla="*/ 5241020 h 5450084"/>
              <a:gd name="connsiteX3487" fmla="*/ 4640785 w 12192000"/>
              <a:gd name="connsiteY3487" fmla="*/ 5237256 h 5450084"/>
              <a:gd name="connsiteX3488" fmla="*/ 4639986 w 12192000"/>
              <a:gd name="connsiteY3488" fmla="*/ 5233323 h 5450084"/>
              <a:gd name="connsiteX3489" fmla="*/ 4639188 w 12192000"/>
              <a:gd name="connsiteY3489" fmla="*/ 5229217 h 5450084"/>
              <a:gd name="connsiteX3490" fmla="*/ 4638789 w 12192000"/>
              <a:gd name="connsiteY3490" fmla="*/ 5225111 h 5450084"/>
              <a:gd name="connsiteX3491" fmla="*/ 4638789 w 12192000"/>
              <a:gd name="connsiteY3491" fmla="*/ 5220836 h 5450084"/>
              <a:gd name="connsiteX3492" fmla="*/ 4636394 w 12192000"/>
              <a:gd name="connsiteY3492" fmla="*/ 5217072 h 5450084"/>
              <a:gd name="connsiteX3493" fmla="*/ 4633999 w 12192000"/>
              <a:gd name="connsiteY3493" fmla="*/ 5213481 h 5450084"/>
              <a:gd name="connsiteX3494" fmla="*/ 4632402 w 12192000"/>
              <a:gd name="connsiteY3494" fmla="*/ 5209718 h 5450084"/>
              <a:gd name="connsiteX3495" fmla="*/ 4631204 w 12192000"/>
              <a:gd name="connsiteY3495" fmla="*/ 5206126 h 5450084"/>
              <a:gd name="connsiteX3496" fmla="*/ 4630805 w 12192000"/>
              <a:gd name="connsiteY3496" fmla="*/ 5202191 h 5450084"/>
              <a:gd name="connsiteX3497" fmla="*/ 4631204 w 12192000"/>
              <a:gd name="connsiteY3497" fmla="*/ 5198599 h 5450084"/>
              <a:gd name="connsiteX3498" fmla="*/ 4631603 w 12192000"/>
              <a:gd name="connsiteY3498" fmla="*/ 5196718 h 5450084"/>
              <a:gd name="connsiteX3499" fmla="*/ 4632402 w 12192000"/>
              <a:gd name="connsiteY3499" fmla="*/ 5194836 h 5450084"/>
              <a:gd name="connsiteX3500" fmla="*/ 4633599 w 12192000"/>
              <a:gd name="connsiteY3500" fmla="*/ 5192955 h 5450084"/>
              <a:gd name="connsiteX3501" fmla="*/ 4634798 w 12192000"/>
              <a:gd name="connsiteY3501" fmla="*/ 5190902 h 5450084"/>
              <a:gd name="connsiteX3502" fmla="*/ 4631603 w 12192000"/>
              <a:gd name="connsiteY3502" fmla="*/ 5187139 h 5450084"/>
              <a:gd name="connsiteX3503" fmla="*/ 4628810 w 12192000"/>
              <a:gd name="connsiteY3503" fmla="*/ 5183375 h 5450084"/>
              <a:gd name="connsiteX3504" fmla="*/ 4627213 w 12192000"/>
              <a:gd name="connsiteY3504" fmla="*/ 5179442 h 5450084"/>
              <a:gd name="connsiteX3505" fmla="*/ 4626414 w 12192000"/>
              <a:gd name="connsiteY3505" fmla="*/ 5177561 h 5450084"/>
              <a:gd name="connsiteX3506" fmla="*/ 4626015 w 12192000"/>
              <a:gd name="connsiteY3506" fmla="*/ 5175507 h 5450084"/>
              <a:gd name="connsiteX3507" fmla="*/ 4625617 w 12192000"/>
              <a:gd name="connsiteY3507" fmla="*/ 5173626 h 5450084"/>
              <a:gd name="connsiteX3508" fmla="*/ 4626015 w 12192000"/>
              <a:gd name="connsiteY3508" fmla="*/ 5171573 h 5450084"/>
              <a:gd name="connsiteX3509" fmla="*/ 4626414 w 12192000"/>
              <a:gd name="connsiteY3509" fmla="*/ 5169692 h 5450084"/>
              <a:gd name="connsiteX3510" fmla="*/ 4626814 w 12192000"/>
              <a:gd name="connsiteY3510" fmla="*/ 5167810 h 5450084"/>
              <a:gd name="connsiteX3511" fmla="*/ 4628011 w 12192000"/>
              <a:gd name="connsiteY3511" fmla="*/ 5165929 h 5450084"/>
              <a:gd name="connsiteX3512" fmla="*/ 4629607 w 12192000"/>
              <a:gd name="connsiteY3512" fmla="*/ 5163876 h 5450084"/>
              <a:gd name="connsiteX3513" fmla="*/ 4631603 w 12192000"/>
              <a:gd name="connsiteY3513" fmla="*/ 5161823 h 5450084"/>
              <a:gd name="connsiteX3514" fmla="*/ 4633999 w 12192000"/>
              <a:gd name="connsiteY3514" fmla="*/ 5159942 h 5450084"/>
              <a:gd name="connsiteX3515" fmla="*/ 4615237 w 12192000"/>
              <a:gd name="connsiteY3515" fmla="*/ 5113416 h 5450084"/>
              <a:gd name="connsiteX3516" fmla="*/ 4606456 w 12192000"/>
              <a:gd name="connsiteY3516" fmla="*/ 5113416 h 5450084"/>
              <a:gd name="connsiteX3517" fmla="*/ 4597275 w 12192000"/>
              <a:gd name="connsiteY3517" fmla="*/ 5113074 h 5450084"/>
              <a:gd name="connsiteX3518" fmla="*/ 4525025 w 12192000"/>
              <a:gd name="connsiteY3518" fmla="*/ 5237770 h 5450084"/>
              <a:gd name="connsiteX3519" fmla="*/ 4518239 w 12192000"/>
              <a:gd name="connsiteY3519" fmla="*/ 5247862 h 5450084"/>
              <a:gd name="connsiteX3520" fmla="*/ 4512251 w 12192000"/>
              <a:gd name="connsiteY3520" fmla="*/ 5258296 h 5450084"/>
              <a:gd name="connsiteX3521" fmla="*/ 4500677 w 12192000"/>
              <a:gd name="connsiteY3521" fmla="*/ 5278992 h 5450084"/>
              <a:gd name="connsiteX3522" fmla="*/ 4489498 w 12192000"/>
              <a:gd name="connsiteY3522" fmla="*/ 5299519 h 5450084"/>
              <a:gd name="connsiteX3523" fmla="*/ 4477124 w 12192000"/>
              <a:gd name="connsiteY3523" fmla="*/ 5320216 h 5450084"/>
              <a:gd name="connsiteX3524" fmla="*/ 4471137 w 12192000"/>
              <a:gd name="connsiteY3524" fmla="*/ 5330308 h 5450084"/>
              <a:gd name="connsiteX3525" fmla="*/ 4464350 w 12192000"/>
              <a:gd name="connsiteY3525" fmla="*/ 5340570 h 5450084"/>
              <a:gd name="connsiteX3526" fmla="*/ 4457165 w 12192000"/>
              <a:gd name="connsiteY3526" fmla="*/ 5350834 h 5450084"/>
              <a:gd name="connsiteX3527" fmla="*/ 4449182 w 12192000"/>
              <a:gd name="connsiteY3527" fmla="*/ 5360754 h 5450084"/>
              <a:gd name="connsiteX3528" fmla="*/ 4441198 w 12192000"/>
              <a:gd name="connsiteY3528" fmla="*/ 5370847 h 5450084"/>
              <a:gd name="connsiteX3529" fmla="*/ 4432018 w 12192000"/>
              <a:gd name="connsiteY3529" fmla="*/ 5380768 h 5450084"/>
              <a:gd name="connsiteX3530" fmla="*/ 4422039 w 12192000"/>
              <a:gd name="connsiteY3530" fmla="*/ 5390688 h 5450084"/>
              <a:gd name="connsiteX3531" fmla="*/ 4411659 w 12192000"/>
              <a:gd name="connsiteY3531" fmla="*/ 5400267 h 5450084"/>
              <a:gd name="connsiteX3532" fmla="*/ 4409265 w 12192000"/>
              <a:gd name="connsiteY3532" fmla="*/ 5405057 h 5450084"/>
              <a:gd name="connsiteX3533" fmla="*/ 4406471 w 12192000"/>
              <a:gd name="connsiteY3533" fmla="*/ 5409504 h 5450084"/>
              <a:gd name="connsiteX3534" fmla="*/ 4403279 w 12192000"/>
              <a:gd name="connsiteY3534" fmla="*/ 5413610 h 5450084"/>
              <a:gd name="connsiteX3535" fmla="*/ 4399684 w 12192000"/>
              <a:gd name="connsiteY3535" fmla="*/ 5417714 h 5450084"/>
              <a:gd name="connsiteX3536" fmla="*/ 4395693 w 12192000"/>
              <a:gd name="connsiteY3536" fmla="*/ 5421135 h 5450084"/>
              <a:gd name="connsiteX3537" fmla="*/ 4391303 w 12192000"/>
              <a:gd name="connsiteY3537" fmla="*/ 5424386 h 5450084"/>
              <a:gd name="connsiteX3538" fmla="*/ 4388109 w 12192000"/>
              <a:gd name="connsiteY3538" fmla="*/ 5425753 h 5450084"/>
              <a:gd name="connsiteX3539" fmla="*/ 4385315 w 12192000"/>
              <a:gd name="connsiteY3539" fmla="*/ 5427122 h 5450084"/>
              <a:gd name="connsiteX3540" fmla="*/ 4382520 w 12192000"/>
              <a:gd name="connsiteY3540" fmla="*/ 5428490 h 5450084"/>
              <a:gd name="connsiteX3541" fmla="*/ 4379726 w 12192000"/>
              <a:gd name="connsiteY3541" fmla="*/ 5429689 h 5450084"/>
              <a:gd name="connsiteX3542" fmla="*/ 4376533 w 12192000"/>
              <a:gd name="connsiteY3542" fmla="*/ 5430714 h 5450084"/>
              <a:gd name="connsiteX3543" fmla="*/ 4372940 w 12192000"/>
              <a:gd name="connsiteY3543" fmla="*/ 5431741 h 5450084"/>
              <a:gd name="connsiteX3544" fmla="*/ 4369747 w 12192000"/>
              <a:gd name="connsiteY3544" fmla="*/ 5432596 h 5450084"/>
              <a:gd name="connsiteX3545" fmla="*/ 4365755 w 12192000"/>
              <a:gd name="connsiteY3545" fmla="*/ 5433451 h 5450084"/>
              <a:gd name="connsiteX3546" fmla="*/ 4361763 w 12192000"/>
              <a:gd name="connsiteY3546" fmla="*/ 5433964 h 5450084"/>
              <a:gd name="connsiteX3547" fmla="*/ 4357373 w 12192000"/>
              <a:gd name="connsiteY3547" fmla="*/ 5434478 h 5450084"/>
              <a:gd name="connsiteX3548" fmla="*/ 4352982 w 12192000"/>
              <a:gd name="connsiteY3548" fmla="*/ 5434990 h 5450084"/>
              <a:gd name="connsiteX3549" fmla="*/ 4348591 w 12192000"/>
              <a:gd name="connsiteY3549" fmla="*/ 5435162 h 5450084"/>
              <a:gd name="connsiteX3550" fmla="*/ 4343800 w 12192000"/>
              <a:gd name="connsiteY3550" fmla="*/ 5435332 h 5450084"/>
              <a:gd name="connsiteX3551" fmla="*/ 4338611 w 12192000"/>
              <a:gd name="connsiteY3551" fmla="*/ 5435332 h 5450084"/>
              <a:gd name="connsiteX3552" fmla="*/ 4333422 w 12192000"/>
              <a:gd name="connsiteY3552" fmla="*/ 5435162 h 5450084"/>
              <a:gd name="connsiteX3553" fmla="*/ 4327834 w 12192000"/>
              <a:gd name="connsiteY3553" fmla="*/ 5434990 h 5450084"/>
              <a:gd name="connsiteX3554" fmla="*/ 4321846 w 12192000"/>
              <a:gd name="connsiteY3554" fmla="*/ 5434478 h 5450084"/>
              <a:gd name="connsiteX3555" fmla="*/ 4315860 w 12192000"/>
              <a:gd name="connsiteY3555" fmla="*/ 5433964 h 5450084"/>
              <a:gd name="connsiteX3556" fmla="*/ 4309472 w 12192000"/>
              <a:gd name="connsiteY3556" fmla="*/ 5433280 h 5450084"/>
              <a:gd name="connsiteX3557" fmla="*/ 4303084 w 12192000"/>
              <a:gd name="connsiteY3557" fmla="*/ 5432424 h 5450084"/>
              <a:gd name="connsiteX3558" fmla="*/ 4297896 w 12192000"/>
              <a:gd name="connsiteY3558" fmla="*/ 5431911 h 5450084"/>
              <a:gd name="connsiteX3559" fmla="*/ 4293106 w 12192000"/>
              <a:gd name="connsiteY3559" fmla="*/ 5431227 h 5450084"/>
              <a:gd name="connsiteX3560" fmla="*/ 4287518 w 12192000"/>
              <a:gd name="connsiteY3560" fmla="*/ 5430885 h 5450084"/>
              <a:gd name="connsiteX3561" fmla="*/ 4282328 w 12192000"/>
              <a:gd name="connsiteY3561" fmla="*/ 5430714 h 5450084"/>
              <a:gd name="connsiteX3562" fmla="*/ 4271551 w 12192000"/>
              <a:gd name="connsiteY3562" fmla="*/ 5430543 h 5450084"/>
              <a:gd name="connsiteX3563" fmla="*/ 4260772 w 12192000"/>
              <a:gd name="connsiteY3563" fmla="*/ 5430543 h 5450084"/>
              <a:gd name="connsiteX3564" fmla="*/ 4238419 w 12192000"/>
              <a:gd name="connsiteY3564" fmla="*/ 5431227 h 5450084"/>
              <a:gd name="connsiteX3565" fmla="*/ 4226843 w 12192000"/>
              <a:gd name="connsiteY3565" fmla="*/ 5431399 h 5450084"/>
              <a:gd name="connsiteX3566" fmla="*/ 4216464 w 12192000"/>
              <a:gd name="connsiteY3566" fmla="*/ 5431741 h 5450084"/>
              <a:gd name="connsiteX3567" fmla="*/ 4203292 w 12192000"/>
              <a:gd name="connsiteY3567" fmla="*/ 5432767 h 5450084"/>
              <a:gd name="connsiteX3568" fmla="*/ 4190119 w 12192000"/>
              <a:gd name="connsiteY3568" fmla="*/ 5433451 h 5450084"/>
              <a:gd name="connsiteX3569" fmla="*/ 4177746 w 12192000"/>
              <a:gd name="connsiteY3569" fmla="*/ 5433622 h 5450084"/>
              <a:gd name="connsiteX3570" fmla="*/ 4165770 w 12192000"/>
              <a:gd name="connsiteY3570" fmla="*/ 5433451 h 5450084"/>
              <a:gd name="connsiteX3571" fmla="*/ 4153395 w 12192000"/>
              <a:gd name="connsiteY3571" fmla="*/ 5432938 h 5450084"/>
              <a:gd name="connsiteX3572" fmla="*/ 4142219 w 12192000"/>
              <a:gd name="connsiteY3572" fmla="*/ 5432083 h 5450084"/>
              <a:gd name="connsiteX3573" fmla="*/ 4131441 w 12192000"/>
              <a:gd name="connsiteY3573" fmla="*/ 5430543 h 5450084"/>
              <a:gd name="connsiteX3574" fmla="*/ 4120265 w 12192000"/>
              <a:gd name="connsiteY3574" fmla="*/ 5428833 h 5450084"/>
              <a:gd name="connsiteX3575" fmla="*/ 4110285 w 12192000"/>
              <a:gd name="connsiteY3575" fmla="*/ 5426780 h 5450084"/>
              <a:gd name="connsiteX3576" fmla="*/ 4100307 w 12192000"/>
              <a:gd name="connsiteY3576" fmla="*/ 5424386 h 5450084"/>
              <a:gd name="connsiteX3577" fmla="*/ 4090725 w 12192000"/>
              <a:gd name="connsiteY3577" fmla="*/ 5421649 h 5450084"/>
              <a:gd name="connsiteX3578" fmla="*/ 4081545 w 12192000"/>
              <a:gd name="connsiteY3578" fmla="*/ 5418570 h 5450084"/>
              <a:gd name="connsiteX3579" fmla="*/ 4072763 w 12192000"/>
              <a:gd name="connsiteY3579" fmla="*/ 5414807 h 5450084"/>
              <a:gd name="connsiteX3580" fmla="*/ 4064380 w 12192000"/>
              <a:gd name="connsiteY3580" fmla="*/ 5411043 h 5450084"/>
              <a:gd name="connsiteX3581" fmla="*/ 4055599 w 12192000"/>
              <a:gd name="connsiteY3581" fmla="*/ 5406768 h 5450084"/>
              <a:gd name="connsiteX3582" fmla="*/ 4048014 w 12192000"/>
              <a:gd name="connsiteY3582" fmla="*/ 5401977 h 5450084"/>
              <a:gd name="connsiteX3583" fmla="*/ 4042427 w 12192000"/>
              <a:gd name="connsiteY3583" fmla="*/ 5405399 h 5450084"/>
              <a:gd name="connsiteX3584" fmla="*/ 4036040 w 12192000"/>
              <a:gd name="connsiteY3584" fmla="*/ 5408820 h 5450084"/>
              <a:gd name="connsiteX3585" fmla="*/ 4028853 w 12192000"/>
              <a:gd name="connsiteY3585" fmla="*/ 5412070 h 5450084"/>
              <a:gd name="connsiteX3586" fmla="*/ 4025661 w 12192000"/>
              <a:gd name="connsiteY3586" fmla="*/ 5413438 h 5450084"/>
              <a:gd name="connsiteX3587" fmla="*/ 4022069 w 12192000"/>
              <a:gd name="connsiteY3587" fmla="*/ 5414635 h 5450084"/>
              <a:gd name="connsiteX3588" fmla="*/ 4018476 w 12192000"/>
              <a:gd name="connsiteY3588" fmla="*/ 5415833 h 5450084"/>
              <a:gd name="connsiteX3589" fmla="*/ 4014883 w 12192000"/>
              <a:gd name="connsiteY3589" fmla="*/ 5416517 h 5450084"/>
              <a:gd name="connsiteX3590" fmla="*/ 4011290 w 12192000"/>
              <a:gd name="connsiteY3590" fmla="*/ 5417030 h 5450084"/>
              <a:gd name="connsiteX3591" fmla="*/ 4007698 w 12192000"/>
              <a:gd name="connsiteY3591" fmla="*/ 5417030 h 5450084"/>
              <a:gd name="connsiteX3592" fmla="*/ 4005703 w 12192000"/>
              <a:gd name="connsiteY3592" fmla="*/ 5417030 h 5450084"/>
              <a:gd name="connsiteX3593" fmla="*/ 4004106 w 12192000"/>
              <a:gd name="connsiteY3593" fmla="*/ 5416859 h 5450084"/>
              <a:gd name="connsiteX3594" fmla="*/ 4002509 w 12192000"/>
              <a:gd name="connsiteY3594" fmla="*/ 5416517 h 5450084"/>
              <a:gd name="connsiteX3595" fmla="*/ 4000513 w 12192000"/>
              <a:gd name="connsiteY3595" fmla="*/ 5416004 h 5450084"/>
              <a:gd name="connsiteX3596" fmla="*/ 3998516 w 12192000"/>
              <a:gd name="connsiteY3596" fmla="*/ 5415491 h 5450084"/>
              <a:gd name="connsiteX3597" fmla="*/ 3996921 w 12192000"/>
              <a:gd name="connsiteY3597" fmla="*/ 5414807 h 5450084"/>
              <a:gd name="connsiteX3598" fmla="*/ 3993727 w 12192000"/>
              <a:gd name="connsiteY3598" fmla="*/ 5413096 h 5450084"/>
              <a:gd name="connsiteX3599" fmla="*/ 3990534 w 12192000"/>
              <a:gd name="connsiteY3599" fmla="*/ 5411386 h 5450084"/>
              <a:gd name="connsiteX3600" fmla="*/ 3987341 w 12192000"/>
              <a:gd name="connsiteY3600" fmla="*/ 5409504 h 5450084"/>
              <a:gd name="connsiteX3601" fmla="*/ 3980156 w 12192000"/>
              <a:gd name="connsiteY3601" fmla="*/ 5406084 h 5450084"/>
              <a:gd name="connsiteX3602" fmla="*/ 3972172 w 12192000"/>
              <a:gd name="connsiteY3602" fmla="*/ 5402662 h 5450084"/>
              <a:gd name="connsiteX3603" fmla="*/ 3963390 w 12192000"/>
              <a:gd name="connsiteY3603" fmla="*/ 5399412 h 5450084"/>
              <a:gd name="connsiteX3604" fmla="*/ 3946625 w 12192000"/>
              <a:gd name="connsiteY3604" fmla="*/ 5392740 h 5450084"/>
              <a:gd name="connsiteX3605" fmla="*/ 3938242 w 12192000"/>
              <a:gd name="connsiteY3605" fmla="*/ 5389149 h 5450084"/>
              <a:gd name="connsiteX3606" fmla="*/ 3930658 w 12192000"/>
              <a:gd name="connsiteY3606" fmla="*/ 5385727 h 5450084"/>
              <a:gd name="connsiteX3607" fmla="*/ 3927066 w 12192000"/>
              <a:gd name="connsiteY3607" fmla="*/ 5383847 h 5450084"/>
              <a:gd name="connsiteX3608" fmla="*/ 3923872 w 12192000"/>
              <a:gd name="connsiteY3608" fmla="*/ 5381965 h 5450084"/>
              <a:gd name="connsiteX3609" fmla="*/ 3921077 w 12192000"/>
              <a:gd name="connsiteY3609" fmla="*/ 5380083 h 5450084"/>
              <a:gd name="connsiteX3610" fmla="*/ 3918683 w 12192000"/>
              <a:gd name="connsiteY3610" fmla="*/ 5378030 h 5450084"/>
              <a:gd name="connsiteX3611" fmla="*/ 3916287 w 12192000"/>
              <a:gd name="connsiteY3611" fmla="*/ 5375978 h 5450084"/>
              <a:gd name="connsiteX3612" fmla="*/ 3914691 w 12192000"/>
              <a:gd name="connsiteY3612" fmla="*/ 5373755 h 5450084"/>
              <a:gd name="connsiteX3613" fmla="*/ 3913094 w 12192000"/>
              <a:gd name="connsiteY3613" fmla="*/ 5371531 h 5450084"/>
              <a:gd name="connsiteX3614" fmla="*/ 3911897 w 12192000"/>
              <a:gd name="connsiteY3614" fmla="*/ 5369307 h 5450084"/>
              <a:gd name="connsiteX3615" fmla="*/ 3911498 w 12192000"/>
              <a:gd name="connsiteY3615" fmla="*/ 5366912 h 5450084"/>
              <a:gd name="connsiteX3616" fmla="*/ 3911498 w 12192000"/>
              <a:gd name="connsiteY3616" fmla="*/ 5364518 h 5450084"/>
              <a:gd name="connsiteX3617" fmla="*/ 3911897 w 12192000"/>
              <a:gd name="connsiteY3617" fmla="*/ 5361952 h 5450084"/>
              <a:gd name="connsiteX3618" fmla="*/ 3913094 w 12192000"/>
              <a:gd name="connsiteY3618" fmla="*/ 5359045 h 5450084"/>
              <a:gd name="connsiteX3619" fmla="*/ 3914691 w 12192000"/>
              <a:gd name="connsiteY3619" fmla="*/ 5356308 h 5450084"/>
              <a:gd name="connsiteX3620" fmla="*/ 3917086 w 12192000"/>
              <a:gd name="connsiteY3620" fmla="*/ 5353400 h 5450084"/>
              <a:gd name="connsiteX3621" fmla="*/ 3919881 w 12192000"/>
              <a:gd name="connsiteY3621" fmla="*/ 5350492 h 5450084"/>
              <a:gd name="connsiteX3622" fmla="*/ 3923473 w 12192000"/>
              <a:gd name="connsiteY3622" fmla="*/ 5347412 h 5450084"/>
              <a:gd name="connsiteX3623" fmla="*/ 3920280 w 12192000"/>
              <a:gd name="connsiteY3623" fmla="*/ 5344334 h 5450084"/>
              <a:gd name="connsiteX3624" fmla="*/ 3917485 w 12192000"/>
              <a:gd name="connsiteY3624" fmla="*/ 5341597 h 5450084"/>
              <a:gd name="connsiteX3625" fmla="*/ 3914691 w 12192000"/>
              <a:gd name="connsiteY3625" fmla="*/ 5338861 h 5450084"/>
              <a:gd name="connsiteX3626" fmla="*/ 3912296 w 12192000"/>
              <a:gd name="connsiteY3626" fmla="*/ 5336123 h 5450084"/>
              <a:gd name="connsiteX3627" fmla="*/ 3908304 w 12192000"/>
              <a:gd name="connsiteY3627" fmla="*/ 5330136 h 5450084"/>
              <a:gd name="connsiteX3628" fmla="*/ 3904712 w 12192000"/>
              <a:gd name="connsiteY3628" fmla="*/ 5324492 h 5450084"/>
              <a:gd name="connsiteX3629" fmla="*/ 3902316 w 12192000"/>
              <a:gd name="connsiteY3629" fmla="*/ 5318506 h 5450084"/>
              <a:gd name="connsiteX3630" fmla="*/ 3899522 w 12192000"/>
              <a:gd name="connsiteY3630" fmla="*/ 5312689 h 5450084"/>
              <a:gd name="connsiteX3631" fmla="*/ 3898324 w 12192000"/>
              <a:gd name="connsiteY3631" fmla="*/ 5306875 h 5450084"/>
              <a:gd name="connsiteX3632" fmla="*/ 3897126 w 12192000"/>
              <a:gd name="connsiteY3632" fmla="*/ 5300887 h 5450084"/>
              <a:gd name="connsiteX3633" fmla="*/ 3895530 w 12192000"/>
              <a:gd name="connsiteY3633" fmla="*/ 5288914 h 5450084"/>
              <a:gd name="connsiteX3634" fmla="*/ 3893934 w 12192000"/>
              <a:gd name="connsiteY3634" fmla="*/ 5277282 h 5450084"/>
              <a:gd name="connsiteX3635" fmla="*/ 3893136 w 12192000"/>
              <a:gd name="connsiteY3635" fmla="*/ 5271125 h 5450084"/>
              <a:gd name="connsiteX3636" fmla="*/ 3892338 w 12192000"/>
              <a:gd name="connsiteY3636" fmla="*/ 5265309 h 5450084"/>
              <a:gd name="connsiteX3637" fmla="*/ 3891140 w 12192000"/>
              <a:gd name="connsiteY3637" fmla="*/ 5259322 h 5450084"/>
              <a:gd name="connsiteX3638" fmla="*/ 3889145 w 12192000"/>
              <a:gd name="connsiteY3638" fmla="*/ 5253507 h 5450084"/>
              <a:gd name="connsiteX3639" fmla="*/ 3867589 w 12192000"/>
              <a:gd name="connsiteY3639" fmla="*/ 5252138 h 5450084"/>
              <a:gd name="connsiteX3640" fmla="*/ 3852421 w 12192000"/>
              <a:gd name="connsiteY3640" fmla="*/ 5253507 h 5450084"/>
              <a:gd name="connsiteX3641" fmla="*/ 3837252 w 12192000"/>
              <a:gd name="connsiteY3641" fmla="*/ 5254875 h 5450084"/>
              <a:gd name="connsiteX3642" fmla="*/ 3821684 w 12192000"/>
              <a:gd name="connsiteY3642" fmla="*/ 5255901 h 5450084"/>
              <a:gd name="connsiteX3643" fmla="*/ 3806515 w 12192000"/>
              <a:gd name="connsiteY3643" fmla="*/ 5256585 h 5450084"/>
              <a:gd name="connsiteX3644" fmla="*/ 3798531 w 12192000"/>
              <a:gd name="connsiteY3644" fmla="*/ 5256928 h 5450084"/>
              <a:gd name="connsiteX3645" fmla="*/ 3790948 w 12192000"/>
              <a:gd name="connsiteY3645" fmla="*/ 5256928 h 5450084"/>
              <a:gd name="connsiteX3646" fmla="*/ 3783363 w 12192000"/>
              <a:gd name="connsiteY3646" fmla="*/ 5256928 h 5450084"/>
              <a:gd name="connsiteX3647" fmla="*/ 3775779 w 12192000"/>
              <a:gd name="connsiteY3647" fmla="*/ 5256585 h 5450084"/>
              <a:gd name="connsiteX3648" fmla="*/ 3767796 w 12192000"/>
              <a:gd name="connsiteY3648" fmla="*/ 5256243 h 5450084"/>
              <a:gd name="connsiteX3649" fmla="*/ 3760211 w 12192000"/>
              <a:gd name="connsiteY3649" fmla="*/ 5255730 h 5450084"/>
              <a:gd name="connsiteX3650" fmla="*/ 3752627 w 12192000"/>
              <a:gd name="connsiteY3650" fmla="*/ 5254875 h 5450084"/>
              <a:gd name="connsiteX3651" fmla="*/ 3744643 w 12192000"/>
              <a:gd name="connsiteY3651" fmla="*/ 5253849 h 5450084"/>
              <a:gd name="connsiteX3652" fmla="*/ 3740253 w 12192000"/>
              <a:gd name="connsiteY3652" fmla="*/ 5254875 h 5450084"/>
              <a:gd name="connsiteX3653" fmla="*/ 3735063 w 12192000"/>
              <a:gd name="connsiteY3653" fmla="*/ 5255730 h 5450084"/>
              <a:gd name="connsiteX3654" fmla="*/ 3730673 w 12192000"/>
              <a:gd name="connsiteY3654" fmla="*/ 5256243 h 5450084"/>
              <a:gd name="connsiteX3655" fmla="*/ 3726281 w 12192000"/>
              <a:gd name="connsiteY3655" fmla="*/ 5256756 h 5450084"/>
              <a:gd name="connsiteX3656" fmla="*/ 3721492 w 12192000"/>
              <a:gd name="connsiteY3656" fmla="*/ 5256928 h 5450084"/>
              <a:gd name="connsiteX3657" fmla="*/ 3717101 w 12192000"/>
              <a:gd name="connsiteY3657" fmla="*/ 5257098 h 5450084"/>
              <a:gd name="connsiteX3658" fmla="*/ 3712710 w 12192000"/>
              <a:gd name="connsiteY3658" fmla="*/ 5257098 h 5450084"/>
              <a:gd name="connsiteX3659" fmla="*/ 3707920 w 12192000"/>
              <a:gd name="connsiteY3659" fmla="*/ 5256928 h 5450084"/>
              <a:gd name="connsiteX3660" fmla="*/ 3698739 w 12192000"/>
              <a:gd name="connsiteY3660" fmla="*/ 5256243 h 5450084"/>
              <a:gd name="connsiteX3661" fmla="*/ 3689557 w 12192000"/>
              <a:gd name="connsiteY3661" fmla="*/ 5255388 h 5450084"/>
              <a:gd name="connsiteX3662" fmla="*/ 3671196 w 12192000"/>
              <a:gd name="connsiteY3662" fmla="*/ 5253335 h 5450084"/>
              <a:gd name="connsiteX3663" fmla="*/ 3653633 w 12192000"/>
              <a:gd name="connsiteY3663" fmla="*/ 5252480 h 5450084"/>
              <a:gd name="connsiteX3664" fmla="*/ 3636069 w 12192000"/>
              <a:gd name="connsiteY3664" fmla="*/ 5251283 h 5450084"/>
              <a:gd name="connsiteX3665" fmla="*/ 3627287 w 12192000"/>
              <a:gd name="connsiteY3665" fmla="*/ 5250427 h 5450084"/>
              <a:gd name="connsiteX3666" fmla="*/ 3618905 w 12192000"/>
              <a:gd name="connsiteY3666" fmla="*/ 5249573 h 5450084"/>
              <a:gd name="connsiteX3667" fmla="*/ 3610920 w 12192000"/>
              <a:gd name="connsiteY3667" fmla="*/ 5248546 h 5450084"/>
              <a:gd name="connsiteX3668" fmla="*/ 3602139 w 12192000"/>
              <a:gd name="connsiteY3668" fmla="*/ 5247178 h 5450084"/>
              <a:gd name="connsiteX3669" fmla="*/ 3594554 w 12192000"/>
              <a:gd name="connsiteY3669" fmla="*/ 5245980 h 5450084"/>
              <a:gd name="connsiteX3670" fmla="*/ 3586572 w 12192000"/>
              <a:gd name="connsiteY3670" fmla="*/ 5244441 h 5450084"/>
              <a:gd name="connsiteX3671" fmla="*/ 3579386 w 12192000"/>
              <a:gd name="connsiteY3671" fmla="*/ 5242560 h 5450084"/>
              <a:gd name="connsiteX3672" fmla="*/ 3571403 w 12192000"/>
              <a:gd name="connsiteY3672" fmla="*/ 5240506 h 5450084"/>
              <a:gd name="connsiteX3673" fmla="*/ 3564617 w 12192000"/>
              <a:gd name="connsiteY3673" fmla="*/ 5238283 h 5450084"/>
              <a:gd name="connsiteX3674" fmla="*/ 3557831 w 12192000"/>
              <a:gd name="connsiteY3674" fmla="*/ 5235717 h 5450084"/>
              <a:gd name="connsiteX3675" fmla="*/ 3551844 w 12192000"/>
              <a:gd name="connsiteY3675" fmla="*/ 5232639 h 5450084"/>
              <a:gd name="connsiteX3676" fmla="*/ 3545856 w 12192000"/>
              <a:gd name="connsiteY3676" fmla="*/ 5229559 h 5450084"/>
              <a:gd name="connsiteX3677" fmla="*/ 3544659 w 12192000"/>
              <a:gd name="connsiteY3677" fmla="*/ 5229731 h 5450084"/>
              <a:gd name="connsiteX3678" fmla="*/ 3543461 w 12192000"/>
              <a:gd name="connsiteY3678" fmla="*/ 5229901 h 5450084"/>
              <a:gd name="connsiteX3679" fmla="*/ 3542264 w 12192000"/>
              <a:gd name="connsiteY3679" fmla="*/ 5229901 h 5450084"/>
              <a:gd name="connsiteX3680" fmla="*/ 3540667 w 12192000"/>
              <a:gd name="connsiteY3680" fmla="*/ 5229901 h 5450084"/>
              <a:gd name="connsiteX3681" fmla="*/ 3538671 w 12192000"/>
              <a:gd name="connsiteY3681" fmla="*/ 5229388 h 5450084"/>
              <a:gd name="connsiteX3682" fmla="*/ 3536276 w 12192000"/>
              <a:gd name="connsiteY3682" fmla="*/ 5228704 h 5450084"/>
              <a:gd name="connsiteX3683" fmla="*/ 3534280 w 12192000"/>
              <a:gd name="connsiteY3683" fmla="*/ 5227849 h 5450084"/>
              <a:gd name="connsiteX3684" fmla="*/ 3532284 w 12192000"/>
              <a:gd name="connsiteY3684" fmla="*/ 5226822 h 5450084"/>
              <a:gd name="connsiteX3685" fmla="*/ 3528292 w 12192000"/>
              <a:gd name="connsiteY3685" fmla="*/ 5224770 h 5450084"/>
              <a:gd name="connsiteX3686" fmla="*/ 3526297 w 12192000"/>
              <a:gd name="connsiteY3686" fmla="*/ 5223744 h 5450084"/>
              <a:gd name="connsiteX3687" fmla="*/ 3523901 w 12192000"/>
              <a:gd name="connsiteY3687" fmla="*/ 5223060 h 5450084"/>
              <a:gd name="connsiteX3688" fmla="*/ 3521906 w 12192000"/>
              <a:gd name="connsiteY3688" fmla="*/ 5222717 h 5450084"/>
              <a:gd name="connsiteX3689" fmla="*/ 3520708 w 12192000"/>
              <a:gd name="connsiteY3689" fmla="*/ 5222717 h 5450084"/>
              <a:gd name="connsiteX3690" fmla="*/ 3519910 w 12192000"/>
              <a:gd name="connsiteY3690" fmla="*/ 5222717 h 5450084"/>
              <a:gd name="connsiteX3691" fmla="*/ 3518713 w 12192000"/>
              <a:gd name="connsiteY3691" fmla="*/ 5222889 h 5450084"/>
              <a:gd name="connsiteX3692" fmla="*/ 3517516 w 12192000"/>
              <a:gd name="connsiteY3692" fmla="*/ 5223060 h 5450084"/>
              <a:gd name="connsiteX3693" fmla="*/ 3515119 w 12192000"/>
              <a:gd name="connsiteY3693" fmla="*/ 5224086 h 5450084"/>
              <a:gd name="connsiteX3694" fmla="*/ 3512724 w 12192000"/>
              <a:gd name="connsiteY3694" fmla="*/ 5225626 h 5450084"/>
              <a:gd name="connsiteX3695" fmla="*/ 3510330 w 12192000"/>
              <a:gd name="connsiteY3695" fmla="*/ 5228020 h 5450084"/>
              <a:gd name="connsiteX3696" fmla="*/ 3507536 w 12192000"/>
              <a:gd name="connsiteY3696" fmla="*/ 5229901 h 5450084"/>
              <a:gd name="connsiteX3697" fmla="*/ 3505140 w 12192000"/>
              <a:gd name="connsiteY3697" fmla="*/ 5231612 h 5450084"/>
              <a:gd name="connsiteX3698" fmla="*/ 3501947 w 12192000"/>
              <a:gd name="connsiteY3698" fmla="*/ 5233151 h 5450084"/>
              <a:gd name="connsiteX3699" fmla="*/ 3498754 w 12192000"/>
              <a:gd name="connsiteY3699" fmla="*/ 5234691 h 5450084"/>
              <a:gd name="connsiteX3700" fmla="*/ 3495560 w 12192000"/>
              <a:gd name="connsiteY3700" fmla="*/ 5235888 h 5450084"/>
              <a:gd name="connsiteX3701" fmla="*/ 3491968 w 12192000"/>
              <a:gd name="connsiteY3701" fmla="*/ 5236915 h 5450084"/>
              <a:gd name="connsiteX3702" fmla="*/ 3488375 w 12192000"/>
              <a:gd name="connsiteY3702" fmla="*/ 5237598 h 5450084"/>
              <a:gd name="connsiteX3703" fmla="*/ 3484783 w 12192000"/>
              <a:gd name="connsiteY3703" fmla="*/ 5238112 h 5450084"/>
              <a:gd name="connsiteX3704" fmla="*/ 3481589 w 12192000"/>
              <a:gd name="connsiteY3704" fmla="*/ 5238455 h 5450084"/>
              <a:gd name="connsiteX3705" fmla="*/ 3477997 w 12192000"/>
              <a:gd name="connsiteY3705" fmla="*/ 5238455 h 5450084"/>
              <a:gd name="connsiteX3706" fmla="*/ 3474803 w 12192000"/>
              <a:gd name="connsiteY3706" fmla="*/ 5238283 h 5450084"/>
              <a:gd name="connsiteX3707" fmla="*/ 3472009 w 12192000"/>
              <a:gd name="connsiteY3707" fmla="*/ 5237940 h 5450084"/>
              <a:gd name="connsiteX3708" fmla="*/ 3469614 w 12192000"/>
              <a:gd name="connsiteY3708" fmla="*/ 5237428 h 5450084"/>
              <a:gd name="connsiteX3709" fmla="*/ 3467618 w 12192000"/>
              <a:gd name="connsiteY3709" fmla="*/ 5236572 h 5450084"/>
              <a:gd name="connsiteX3710" fmla="*/ 3466421 w 12192000"/>
              <a:gd name="connsiteY3710" fmla="*/ 5235375 h 5450084"/>
              <a:gd name="connsiteX3711" fmla="*/ 3465623 w 12192000"/>
              <a:gd name="connsiteY3711" fmla="*/ 5234007 h 5450084"/>
              <a:gd name="connsiteX3712" fmla="*/ 3464825 w 12192000"/>
              <a:gd name="connsiteY3712" fmla="*/ 5231954 h 5450084"/>
              <a:gd name="connsiteX3713" fmla="*/ 3464026 w 12192000"/>
              <a:gd name="connsiteY3713" fmla="*/ 5230072 h 5450084"/>
              <a:gd name="connsiteX3714" fmla="*/ 3462429 w 12192000"/>
              <a:gd name="connsiteY3714" fmla="*/ 5228191 h 5450084"/>
              <a:gd name="connsiteX3715" fmla="*/ 3461232 w 12192000"/>
              <a:gd name="connsiteY3715" fmla="*/ 5226310 h 5450084"/>
              <a:gd name="connsiteX3716" fmla="*/ 3457640 w 12192000"/>
              <a:gd name="connsiteY3716" fmla="*/ 5223060 h 5450084"/>
              <a:gd name="connsiteX3717" fmla="*/ 3453248 w 12192000"/>
              <a:gd name="connsiteY3717" fmla="*/ 5219638 h 5450084"/>
              <a:gd name="connsiteX3718" fmla="*/ 3448458 w 12192000"/>
              <a:gd name="connsiteY3718" fmla="*/ 5216560 h 5450084"/>
              <a:gd name="connsiteX3719" fmla="*/ 3442471 w 12192000"/>
              <a:gd name="connsiteY3719" fmla="*/ 5213652 h 5450084"/>
              <a:gd name="connsiteX3720" fmla="*/ 3431294 w 12192000"/>
              <a:gd name="connsiteY3720" fmla="*/ 5208007 h 5450084"/>
              <a:gd name="connsiteX3721" fmla="*/ 3426104 w 12192000"/>
              <a:gd name="connsiteY3721" fmla="*/ 5205099 h 5450084"/>
              <a:gd name="connsiteX3722" fmla="*/ 3420516 w 12192000"/>
              <a:gd name="connsiteY3722" fmla="*/ 5202191 h 5450084"/>
              <a:gd name="connsiteX3723" fmla="*/ 3415726 w 12192000"/>
              <a:gd name="connsiteY3723" fmla="*/ 5199283 h 5450084"/>
              <a:gd name="connsiteX3724" fmla="*/ 3411335 w 12192000"/>
              <a:gd name="connsiteY3724" fmla="*/ 5196204 h 5450084"/>
              <a:gd name="connsiteX3725" fmla="*/ 3407343 w 12192000"/>
              <a:gd name="connsiteY3725" fmla="*/ 5192955 h 5450084"/>
              <a:gd name="connsiteX3726" fmla="*/ 3405747 w 12192000"/>
              <a:gd name="connsiteY3726" fmla="*/ 5191244 h 5450084"/>
              <a:gd name="connsiteX3727" fmla="*/ 3404549 w 12192000"/>
              <a:gd name="connsiteY3727" fmla="*/ 5189534 h 5450084"/>
              <a:gd name="connsiteX3728" fmla="*/ 3403751 w 12192000"/>
              <a:gd name="connsiteY3728" fmla="*/ 5187652 h 5450084"/>
              <a:gd name="connsiteX3729" fmla="*/ 3402953 w 12192000"/>
              <a:gd name="connsiteY3729" fmla="*/ 5185942 h 5450084"/>
              <a:gd name="connsiteX3730" fmla="*/ 3402554 w 12192000"/>
              <a:gd name="connsiteY3730" fmla="*/ 5183889 h 5450084"/>
              <a:gd name="connsiteX3731" fmla="*/ 3402153 w 12192000"/>
              <a:gd name="connsiteY3731" fmla="*/ 5182007 h 5450084"/>
              <a:gd name="connsiteX3732" fmla="*/ 3398960 w 12192000"/>
              <a:gd name="connsiteY3732" fmla="*/ 5167810 h 5450084"/>
              <a:gd name="connsiteX3733" fmla="*/ 3396964 w 12192000"/>
              <a:gd name="connsiteY3733" fmla="*/ 5136850 h 5450084"/>
              <a:gd name="connsiteX3734" fmla="*/ 3380598 w 12192000"/>
              <a:gd name="connsiteY3734" fmla="*/ 5097680 h 5450084"/>
              <a:gd name="connsiteX3735" fmla="*/ 3365430 w 12192000"/>
              <a:gd name="connsiteY3735" fmla="*/ 5097166 h 5450084"/>
              <a:gd name="connsiteX3736" fmla="*/ 3350262 w 12192000"/>
              <a:gd name="connsiteY3736" fmla="*/ 5096824 h 5450084"/>
              <a:gd name="connsiteX3737" fmla="*/ 3334295 w 12192000"/>
              <a:gd name="connsiteY3737" fmla="*/ 5096653 h 5450084"/>
              <a:gd name="connsiteX3738" fmla="*/ 3319126 w 12192000"/>
              <a:gd name="connsiteY3738" fmla="*/ 5096824 h 5450084"/>
              <a:gd name="connsiteX3739" fmla="*/ 3287991 w 12192000"/>
              <a:gd name="connsiteY3739" fmla="*/ 5096996 h 5450084"/>
              <a:gd name="connsiteX3740" fmla="*/ 3272024 w 12192000"/>
              <a:gd name="connsiteY3740" fmla="*/ 5096824 h 5450084"/>
              <a:gd name="connsiteX3741" fmla="*/ 3256855 w 12192000"/>
              <a:gd name="connsiteY3741" fmla="*/ 5096653 h 5450084"/>
              <a:gd name="connsiteX3742" fmla="*/ 3241687 w 12192000"/>
              <a:gd name="connsiteY3742" fmla="*/ 5095969 h 5450084"/>
              <a:gd name="connsiteX3743" fmla="*/ 3234103 w 12192000"/>
              <a:gd name="connsiteY3743" fmla="*/ 5095456 h 5450084"/>
              <a:gd name="connsiteX3744" fmla="*/ 3226917 w 12192000"/>
              <a:gd name="connsiteY3744" fmla="*/ 5094772 h 5450084"/>
              <a:gd name="connsiteX3745" fmla="*/ 3219732 w 12192000"/>
              <a:gd name="connsiteY3745" fmla="*/ 5094087 h 5450084"/>
              <a:gd name="connsiteX3746" fmla="*/ 3212148 w 12192000"/>
              <a:gd name="connsiteY3746" fmla="*/ 5093232 h 5450084"/>
              <a:gd name="connsiteX3747" fmla="*/ 3204962 w 12192000"/>
              <a:gd name="connsiteY3747" fmla="*/ 5092035 h 5450084"/>
              <a:gd name="connsiteX3748" fmla="*/ 3197778 w 12192000"/>
              <a:gd name="connsiteY3748" fmla="*/ 5090838 h 5450084"/>
              <a:gd name="connsiteX3749" fmla="*/ 3190993 w 12192000"/>
              <a:gd name="connsiteY3749" fmla="*/ 5089469 h 5450084"/>
              <a:gd name="connsiteX3750" fmla="*/ 3184206 w 12192000"/>
              <a:gd name="connsiteY3750" fmla="*/ 5087930 h 5450084"/>
              <a:gd name="connsiteX3751" fmla="*/ 3177021 w 12192000"/>
              <a:gd name="connsiteY3751" fmla="*/ 5086219 h 5450084"/>
              <a:gd name="connsiteX3752" fmla="*/ 3170633 w 12192000"/>
              <a:gd name="connsiteY3752" fmla="*/ 5084167 h 5450084"/>
              <a:gd name="connsiteX3753" fmla="*/ 3164248 w 12192000"/>
              <a:gd name="connsiteY3753" fmla="*/ 5081942 h 5450084"/>
              <a:gd name="connsiteX3754" fmla="*/ 3157861 w 12192000"/>
              <a:gd name="connsiteY3754" fmla="*/ 5079549 h 5450084"/>
              <a:gd name="connsiteX3755" fmla="*/ 3151474 w 12192000"/>
              <a:gd name="connsiteY3755" fmla="*/ 5076640 h 5450084"/>
              <a:gd name="connsiteX3756" fmla="*/ 3145087 w 12192000"/>
              <a:gd name="connsiteY3756" fmla="*/ 5073733 h 5450084"/>
              <a:gd name="connsiteX3757" fmla="*/ 3136305 w 12192000"/>
              <a:gd name="connsiteY3757" fmla="*/ 5074588 h 5450084"/>
              <a:gd name="connsiteX3758" fmla="*/ 3128322 w 12192000"/>
              <a:gd name="connsiteY3758" fmla="*/ 5075272 h 5450084"/>
              <a:gd name="connsiteX3759" fmla="*/ 3120339 w 12192000"/>
              <a:gd name="connsiteY3759" fmla="*/ 5075785 h 5450084"/>
              <a:gd name="connsiteX3760" fmla="*/ 3112754 w 12192000"/>
              <a:gd name="connsiteY3760" fmla="*/ 5075956 h 5450084"/>
              <a:gd name="connsiteX3761" fmla="*/ 3105569 w 12192000"/>
              <a:gd name="connsiteY3761" fmla="*/ 5075956 h 5450084"/>
              <a:gd name="connsiteX3762" fmla="*/ 3098783 w 12192000"/>
              <a:gd name="connsiteY3762" fmla="*/ 5075614 h 5450084"/>
              <a:gd name="connsiteX3763" fmla="*/ 3092796 w 12192000"/>
              <a:gd name="connsiteY3763" fmla="*/ 5075272 h 5450084"/>
              <a:gd name="connsiteX3764" fmla="*/ 3086808 w 12192000"/>
              <a:gd name="connsiteY3764" fmla="*/ 5074588 h 5450084"/>
              <a:gd name="connsiteX3765" fmla="*/ 3080820 w 12192000"/>
              <a:gd name="connsiteY3765" fmla="*/ 5073733 h 5450084"/>
              <a:gd name="connsiteX3766" fmla="*/ 3075632 w 12192000"/>
              <a:gd name="connsiteY3766" fmla="*/ 5072707 h 5450084"/>
              <a:gd name="connsiteX3767" fmla="*/ 3070442 w 12192000"/>
              <a:gd name="connsiteY3767" fmla="*/ 5071508 h 5450084"/>
              <a:gd name="connsiteX3768" fmla="*/ 3066051 w 12192000"/>
              <a:gd name="connsiteY3768" fmla="*/ 5070312 h 5450084"/>
              <a:gd name="connsiteX3769" fmla="*/ 3061660 w 12192000"/>
              <a:gd name="connsiteY3769" fmla="*/ 5068772 h 5450084"/>
              <a:gd name="connsiteX3770" fmla="*/ 3057270 w 12192000"/>
              <a:gd name="connsiteY3770" fmla="*/ 5067233 h 5450084"/>
              <a:gd name="connsiteX3771" fmla="*/ 3053277 w 12192000"/>
              <a:gd name="connsiteY3771" fmla="*/ 5065522 h 5450084"/>
              <a:gd name="connsiteX3772" fmla="*/ 3049286 w 12192000"/>
              <a:gd name="connsiteY3772" fmla="*/ 5063469 h 5450084"/>
              <a:gd name="connsiteX3773" fmla="*/ 3045693 w 12192000"/>
              <a:gd name="connsiteY3773" fmla="*/ 5061588 h 5450084"/>
              <a:gd name="connsiteX3774" fmla="*/ 3042101 w 12192000"/>
              <a:gd name="connsiteY3774" fmla="*/ 5059536 h 5450084"/>
              <a:gd name="connsiteX3775" fmla="*/ 3036113 w 12192000"/>
              <a:gd name="connsiteY3775" fmla="*/ 5055259 h 5450084"/>
              <a:gd name="connsiteX3776" fmla="*/ 3030126 w 12192000"/>
              <a:gd name="connsiteY3776" fmla="*/ 5050640 h 5450084"/>
              <a:gd name="connsiteX3777" fmla="*/ 3024537 w 12192000"/>
              <a:gd name="connsiteY3777" fmla="*/ 5045680 h 5450084"/>
              <a:gd name="connsiteX3778" fmla="*/ 3013760 w 12192000"/>
              <a:gd name="connsiteY3778" fmla="*/ 5035759 h 5450084"/>
              <a:gd name="connsiteX3779" fmla="*/ 3008570 w 12192000"/>
              <a:gd name="connsiteY3779" fmla="*/ 5030799 h 5450084"/>
              <a:gd name="connsiteX3780" fmla="*/ 3002983 w 12192000"/>
              <a:gd name="connsiteY3780" fmla="*/ 5026181 h 5450084"/>
              <a:gd name="connsiteX3781" fmla="*/ 2978633 w 12192000"/>
              <a:gd name="connsiteY3781" fmla="*/ 4974866 h 5450084"/>
              <a:gd name="connsiteX3782" fmla="*/ 2944703 w 12192000"/>
              <a:gd name="connsiteY3782" fmla="*/ 4981023 h 5450084"/>
              <a:gd name="connsiteX3783" fmla="*/ 2942708 w 12192000"/>
              <a:gd name="connsiteY3783" fmla="*/ 4984445 h 5450084"/>
              <a:gd name="connsiteX3784" fmla="*/ 2941510 w 12192000"/>
              <a:gd name="connsiteY3784" fmla="*/ 4988036 h 5450084"/>
              <a:gd name="connsiteX3785" fmla="*/ 2941909 w 12192000"/>
              <a:gd name="connsiteY3785" fmla="*/ 4995563 h 5450084"/>
              <a:gd name="connsiteX3786" fmla="*/ 2941111 w 12192000"/>
              <a:gd name="connsiteY3786" fmla="*/ 5002747 h 5450084"/>
              <a:gd name="connsiteX3787" fmla="*/ 2939913 w 12192000"/>
              <a:gd name="connsiteY3787" fmla="*/ 5010102 h 5450084"/>
              <a:gd name="connsiteX3788" fmla="*/ 2937916 w 12192000"/>
              <a:gd name="connsiteY3788" fmla="*/ 5017115 h 5450084"/>
              <a:gd name="connsiteX3789" fmla="*/ 2935522 w 12192000"/>
              <a:gd name="connsiteY3789" fmla="*/ 5024299 h 5450084"/>
              <a:gd name="connsiteX3790" fmla="*/ 2932329 w 12192000"/>
              <a:gd name="connsiteY3790" fmla="*/ 5031141 h 5450084"/>
              <a:gd name="connsiteX3791" fmla="*/ 2928337 w 12192000"/>
              <a:gd name="connsiteY3791" fmla="*/ 5038154 h 5450084"/>
              <a:gd name="connsiteX3792" fmla="*/ 2923947 w 12192000"/>
              <a:gd name="connsiteY3792" fmla="*/ 5044996 h 5450084"/>
              <a:gd name="connsiteX3793" fmla="*/ 2918756 w 12192000"/>
              <a:gd name="connsiteY3793" fmla="*/ 5051838 h 5450084"/>
              <a:gd name="connsiteX3794" fmla="*/ 2913567 w 12192000"/>
              <a:gd name="connsiteY3794" fmla="*/ 5058509 h 5450084"/>
              <a:gd name="connsiteX3795" fmla="*/ 2907580 w 12192000"/>
              <a:gd name="connsiteY3795" fmla="*/ 5065180 h 5450084"/>
              <a:gd name="connsiteX3796" fmla="*/ 2901593 w 12192000"/>
              <a:gd name="connsiteY3796" fmla="*/ 5071851 h 5450084"/>
              <a:gd name="connsiteX3797" fmla="*/ 2894806 w 12192000"/>
              <a:gd name="connsiteY3797" fmla="*/ 5078351 h 5450084"/>
              <a:gd name="connsiteX3798" fmla="*/ 2887622 w 12192000"/>
              <a:gd name="connsiteY3798" fmla="*/ 5085022 h 5450084"/>
              <a:gd name="connsiteX3799" fmla="*/ 2880436 w 12192000"/>
              <a:gd name="connsiteY3799" fmla="*/ 5091351 h 5450084"/>
              <a:gd name="connsiteX3800" fmla="*/ 2872852 w 12192000"/>
              <a:gd name="connsiteY3800" fmla="*/ 5098023 h 5450084"/>
              <a:gd name="connsiteX3801" fmla="*/ 2872852 w 12192000"/>
              <a:gd name="connsiteY3801" fmla="*/ 5098192 h 5450084"/>
              <a:gd name="connsiteX3802" fmla="*/ 2869659 w 12192000"/>
              <a:gd name="connsiteY3802" fmla="*/ 5103666 h 5450084"/>
              <a:gd name="connsiteX3803" fmla="*/ 2866066 w 12192000"/>
              <a:gd name="connsiteY3803" fmla="*/ 5108798 h 5450084"/>
              <a:gd name="connsiteX3804" fmla="*/ 2861675 w 12192000"/>
              <a:gd name="connsiteY3804" fmla="*/ 5113416 h 5450084"/>
              <a:gd name="connsiteX3805" fmla="*/ 2859279 w 12192000"/>
              <a:gd name="connsiteY3805" fmla="*/ 5115640 h 5450084"/>
              <a:gd name="connsiteX3806" fmla="*/ 2856885 w 12192000"/>
              <a:gd name="connsiteY3806" fmla="*/ 5117692 h 5450084"/>
              <a:gd name="connsiteX3807" fmla="*/ 2853692 w 12192000"/>
              <a:gd name="connsiteY3807" fmla="*/ 5119745 h 5450084"/>
              <a:gd name="connsiteX3808" fmla="*/ 2850897 w 12192000"/>
              <a:gd name="connsiteY3808" fmla="*/ 5121627 h 5450084"/>
              <a:gd name="connsiteX3809" fmla="*/ 2848103 w 12192000"/>
              <a:gd name="connsiteY3809" fmla="*/ 5123508 h 5450084"/>
              <a:gd name="connsiteX3810" fmla="*/ 2844911 w 12192000"/>
              <a:gd name="connsiteY3810" fmla="*/ 5125219 h 5450084"/>
              <a:gd name="connsiteX3811" fmla="*/ 2841317 w 12192000"/>
              <a:gd name="connsiteY3811" fmla="*/ 5126758 h 5450084"/>
              <a:gd name="connsiteX3812" fmla="*/ 2837725 w 12192000"/>
              <a:gd name="connsiteY3812" fmla="*/ 5128126 h 5450084"/>
              <a:gd name="connsiteX3813" fmla="*/ 2834133 w 12192000"/>
              <a:gd name="connsiteY3813" fmla="*/ 5129494 h 5450084"/>
              <a:gd name="connsiteX3814" fmla="*/ 2830141 w 12192000"/>
              <a:gd name="connsiteY3814" fmla="*/ 5130863 h 5450084"/>
              <a:gd name="connsiteX3815" fmla="*/ 2826150 w 12192000"/>
              <a:gd name="connsiteY3815" fmla="*/ 5132061 h 5450084"/>
              <a:gd name="connsiteX3816" fmla="*/ 2821757 w 12192000"/>
              <a:gd name="connsiteY3816" fmla="*/ 5133087 h 5450084"/>
              <a:gd name="connsiteX3817" fmla="*/ 2817367 w 12192000"/>
              <a:gd name="connsiteY3817" fmla="*/ 5134114 h 5450084"/>
              <a:gd name="connsiteX3818" fmla="*/ 2812577 w 12192000"/>
              <a:gd name="connsiteY3818" fmla="*/ 5135140 h 5450084"/>
              <a:gd name="connsiteX3819" fmla="*/ 2807788 w 12192000"/>
              <a:gd name="connsiteY3819" fmla="*/ 5135823 h 5450084"/>
              <a:gd name="connsiteX3820" fmla="*/ 2802996 w 12192000"/>
              <a:gd name="connsiteY3820" fmla="*/ 5136508 h 5450084"/>
              <a:gd name="connsiteX3821" fmla="*/ 2797807 w 12192000"/>
              <a:gd name="connsiteY3821" fmla="*/ 5137192 h 5450084"/>
              <a:gd name="connsiteX3822" fmla="*/ 2792619 w 12192000"/>
              <a:gd name="connsiteY3822" fmla="*/ 5137706 h 5450084"/>
              <a:gd name="connsiteX3823" fmla="*/ 2786631 w 12192000"/>
              <a:gd name="connsiteY3823" fmla="*/ 5138048 h 5450084"/>
              <a:gd name="connsiteX3824" fmla="*/ 2781043 w 12192000"/>
              <a:gd name="connsiteY3824" fmla="*/ 5138389 h 5450084"/>
              <a:gd name="connsiteX3825" fmla="*/ 2769067 w 12192000"/>
              <a:gd name="connsiteY3825" fmla="*/ 5138560 h 5450084"/>
              <a:gd name="connsiteX3826" fmla="*/ 2755895 w 12192000"/>
              <a:gd name="connsiteY3826" fmla="*/ 5138560 h 5450084"/>
              <a:gd name="connsiteX3827" fmla="*/ 2742721 w 12192000"/>
              <a:gd name="connsiteY3827" fmla="*/ 5138048 h 5450084"/>
              <a:gd name="connsiteX3828" fmla="*/ 2731146 w 12192000"/>
              <a:gd name="connsiteY3828" fmla="*/ 5137706 h 5450084"/>
              <a:gd name="connsiteX3829" fmla="*/ 2719570 w 12192000"/>
              <a:gd name="connsiteY3829" fmla="*/ 5137363 h 5450084"/>
              <a:gd name="connsiteX3830" fmla="*/ 2708393 w 12192000"/>
              <a:gd name="connsiteY3830" fmla="*/ 5137363 h 5450084"/>
              <a:gd name="connsiteX3831" fmla="*/ 2696817 w 12192000"/>
              <a:gd name="connsiteY3831" fmla="*/ 5137534 h 5450084"/>
              <a:gd name="connsiteX3832" fmla="*/ 2673665 w 12192000"/>
              <a:gd name="connsiteY3832" fmla="*/ 5137876 h 5450084"/>
              <a:gd name="connsiteX3833" fmla="*/ 2650114 w 12192000"/>
              <a:gd name="connsiteY3833" fmla="*/ 5138048 h 5450084"/>
              <a:gd name="connsiteX3834" fmla="*/ 2638937 w 12192000"/>
              <a:gd name="connsiteY3834" fmla="*/ 5138048 h 5450084"/>
              <a:gd name="connsiteX3835" fmla="*/ 2627361 w 12192000"/>
              <a:gd name="connsiteY3835" fmla="*/ 5137876 h 5450084"/>
              <a:gd name="connsiteX3836" fmla="*/ 2615786 w 12192000"/>
              <a:gd name="connsiteY3836" fmla="*/ 5137363 h 5450084"/>
              <a:gd name="connsiteX3837" fmla="*/ 2604609 w 12192000"/>
              <a:gd name="connsiteY3837" fmla="*/ 5136679 h 5450084"/>
              <a:gd name="connsiteX3838" fmla="*/ 2593033 w 12192000"/>
              <a:gd name="connsiteY3838" fmla="*/ 5135653 h 5450084"/>
              <a:gd name="connsiteX3839" fmla="*/ 2581856 w 12192000"/>
              <a:gd name="connsiteY3839" fmla="*/ 5133942 h 5450084"/>
              <a:gd name="connsiteX3840" fmla="*/ 2576267 w 12192000"/>
              <a:gd name="connsiteY3840" fmla="*/ 5133087 h 5450084"/>
              <a:gd name="connsiteX3841" fmla="*/ 2570679 w 12192000"/>
              <a:gd name="connsiteY3841" fmla="*/ 5132232 h 5450084"/>
              <a:gd name="connsiteX3842" fmla="*/ 2565489 w 12192000"/>
              <a:gd name="connsiteY3842" fmla="*/ 5131035 h 5450084"/>
              <a:gd name="connsiteX3843" fmla="*/ 2559503 w 12192000"/>
              <a:gd name="connsiteY3843" fmla="*/ 5129837 h 5450084"/>
              <a:gd name="connsiteX3844" fmla="*/ 2553515 w 12192000"/>
              <a:gd name="connsiteY3844" fmla="*/ 5128810 h 5450084"/>
              <a:gd name="connsiteX3845" fmla="*/ 2547127 w 12192000"/>
              <a:gd name="connsiteY3845" fmla="*/ 5127614 h 5450084"/>
              <a:gd name="connsiteX3846" fmla="*/ 2541539 w 12192000"/>
              <a:gd name="connsiteY3846" fmla="*/ 5126416 h 5450084"/>
              <a:gd name="connsiteX3847" fmla="*/ 2535552 w 12192000"/>
              <a:gd name="connsiteY3847" fmla="*/ 5125048 h 5450084"/>
              <a:gd name="connsiteX3848" fmla="*/ 2524375 w 12192000"/>
              <a:gd name="connsiteY3848" fmla="*/ 5122140 h 5450084"/>
              <a:gd name="connsiteX3849" fmla="*/ 2513597 w 12192000"/>
              <a:gd name="connsiteY3849" fmla="*/ 5118890 h 5450084"/>
              <a:gd name="connsiteX3850" fmla="*/ 2503618 w 12192000"/>
              <a:gd name="connsiteY3850" fmla="*/ 5115469 h 5450084"/>
              <a:gd name="connsiteX3851" fmla="*/ 2493638 w 12192000"/>
              <a:gd name="connsiteY3851" fmla="*/ 5111877 h 5450084"/>
              <a:gd name="connsiteX3852" fmla="*/ 2484059 w 12192000"/>
              <a:gd name="connsiteY3852" fmla="*/ 5108114 h 5450084"/>
              <a:gd name="connsiteX3853" fmla="*/ 2474877 w 12192000"/>
              <a:gd name="connsiteY3853" fmla="*/ 5104179 h 5450084"/>
              <a:gd name="connsiteX3854" fmla="*/ 2456515 w 12192000"/>
              <a:gd name="connsiteY3854" fmla="*/ 5096312 h 5450084"/>
              <a:gd name="connsiteX3855" fmla="*/ 2438553 w 12192000"/>
              <a:gd name="connsiteY3855" fmla="*/ 5088272 h 5450084"/>
              <a:gd name="connsiteX3856" fmla="*/ 2428574 w 12192000"/>
              <a:gd name="connsiteY3856" fmla="*/ 5084338 h 5450084"/>
              <a:gd name="connsiteX3857" fmla="*/ 2418994 w 12192000"/>
              <a:gd name="connsiteY3857" fmla="*/ 5080746 h 5450084"/>
              <a:gd name="connsiteX3858" fmla="*/ 2409015 w 12192000"/>
              <a:gd name="connsiteY3858" fmla="*/ 5076982 h 5450084"/>
              <a:gd name="connsiteX3859" fmla="*/ 2398236 w 12192000"/>
              <a:gd name="connsiteY3859" fmla="*/ 5073733 h 5450084"/>
              <a:gd name="connsiteX3860" fmla="*/ 2389854 w 12192000"/>
              <a:gd name="connsiteY3860" fmla="*/ 5070996 h 5450084"/>
              <a:gd name="connsiteX3861" fmla="*/ 2381870 w 12192000"/>
              <a:gd name="connsiteY3861" fmla="*/ 5067917 h 5450084"/>
              <a:gd name="connsiteX3862" fmla="*/ 2375085 w 12192000"/>
              <a:gd name="connsiteY3862" fmla="*/ 5064838 h 5450084"/>
              <a:gd name="connsiteX3863" fmla="*/ 2369097 w 12192000"/>
              <a:gd name="connsiteY3863" fmla="*/ 5061246 h 5450084"/>
              <a:gd name="connsiteX3864" fmla="*/ 2363509 w 12192000"/>
              <a:gd name="connsiteY3864" fmla="*/ 5057654 h 5450084"/>
              <a:gd name="connsiteX3865" fmla="*/ 2358718 w 12192000"/>
              <a:gd name="connsiteY3865" fmla="*/ 5054061 h 5450084"/>
              <a:gd name="connsiteX3866" fmla="*/ 2355125 w 12192000"/>
              <a:gd name="connsiteY3866" fmla="*/ 5050128 h 5450084"/>
              <a:gd name="connsiteX3867" fmla="*/ 2351932 w 12192000"/>
              <a:gd name="connsiteY3867" fmla="*/ 5046194 h 5450084"/>
              <a:gd name="connsiteX3868" fmla="*/ 2349538 w 12192000"/>
              <a:gd name="connsiteY3868" fmla="*/ 5042259 h 5450084"/>
              <a:gd name="connsiteX3869" fmla="*/ 2347941 w 12192000"/>
              <a:gd name="connsiteY3869" fmla="*/ 5037983 h 5450084"/>
              <a:gd name="connsiteX3870" fmla="*/ 2346744 w 12192000"/>
              <a:gd name="connsiteY3870" fmla="*/ 5033708 h 5450084"/>
              <a:gd name="connsiteX3871" fmla="*/ 2346344 w 12192000"/>
              <a:gd name="connsiteY3871" fmla="*/ 5029431 h 5450084"/>
              <a:gd name="connsiteX3872" fmla="*/ 2346344 w 12192000"/>
              <a:gd name="connsiteY3872" fmla="*/ 5024984 h 5450084"/>
              <a:gd name="connsiteX3873" fmla="*/ 2346744 w 12192000"/>
              <a:gd name="connsiteY3873" fmla="*/ 5020364 h 5450084"/>
              <a:gd name="connsiteX3874" fmla="*/ 2347542 w 12192000"/>
              <a:gd name="connsiteY3874" fmla="*/ 5015918 h 5450084"/>
              <a:gd name="connsiteX3875" fmla="*/ 2349139 w 12192000"/>
              <a:gd name="connsiteY3875" fmla="*/ 5011299 h 5450084"/>
              <a:gd name="connsiteX3876" fmla="*/ 2347143 w 12192000"/>
              <a:gd name="connsiteY3876" fmla="*/ 4988721 h 5450084"/>
              <a:gd name="connsiteX3877" fmla="*/ 2346744 w 12192000"/>
              <a:gd name="connsiteY3877" fmla="*/ 4981023 h 5450084"/>
              <a:gd name="connsiteX3878" fmla="*/ 2343550 w 12192000"/>
              <a:gd name="connsiteY3878" fmla="*/ 4968878 h 5450084"/>
              <a:gd name="connsiteX3879" fmla="*/ 2340755 w 12192000"/>
              <a:gd name="connsiteY3879" fmla="*/ 4956905 h 5450084"/>
              <a:gd name="connsiteX3880" fmla="*/ 2338362 w 12192000"/>
              <a:gd name="connsiteY3880" fmla="*/ 4944761 h 5450084"/>
              <a:gd name="connsiteX3881" fmla="*/ 2336763 w 12192000"/>
              <a:gd name="connsiteY3881" fmla="*/ 4932787 h 5450084"/>
              <a:gd name="connsiteX3882" fmla="*/ 2335167 w 12192000"/>
              <a:gd name="connsiteY3882" fmla="*/ 4920642 h 5450084"/>
              <a:gd name="connsiteX3883" fmla="*/ 2333970 w 12192000"/>
              <a:gd name="connsiteY3883" fmla="*/ 4908669 h 5450084"/>
              <a:gd name="connsiteX3884" fmla="*/ 2331974 w 12192000"/>
              <a:gd name="connsiteY3884" fmla="*/ 4884722 h 5450084"/>
              <a:gd name="connsiteX3885" fmla="*/ 2331974 w 12192000"/>
              <a:gd name="connsiteY3885" fmla="*/ 4883183 h 5450084"/>
              <a:gd name="connsiteX3886" fmla="*/ 2331974 w 12192000"/>
              <a:gd name="connsiteY3886" fmla="*/ 4881815 h 5450084"/>
              <a:gd name="connsiteX3887" fmla="*/ 2331176 w 12192000"/>
              <a:gd name="connsiteY3887" fmla="*/ 4859920 h 5450084"/>
              <a:gd name="connsiteX3888" fmla="*/ 2330777 w 12192000"/>
              <a:gd name="connsiteY3888" fmla="*/ 4837854 h 5450084"/>
              <a:gd name="connsiteX3889" fmla="*/ 2330378 w 12192000"/>
              <a:gd name="connsiteY3889" fmla="*/ 4816131 h 5450084"/>
              <a:gd name="connsiteX3890" fmla="*/ 2329579 w 12192000"/>
              <a:gd name="connsiteY3890" fmla="*/ 4794065 h 5450084"/>
              <a:gd name="connsiteX3891" fmla="*/ 2324390 w 12192000"/>
              <a:gd name="connsiteY3891" fmla="*/ 4638239 h 5450084"/>
              <a:gd name="connsiteX3892" fmla="*/ 2324390 w 12192000"/>
              <a:gd name="connsiteY3892" fmla="*/ 4622673 h 5450084"/>
              <a:gd name="connsiteX3893" fmla="*/ 2311217 w 12192000"/>
              <a:gd name="connsiteY3893" fmla="*/ 4545529 h 5450084"/>
              <a:gd name="connsiteX3894" fmla="*/ 2309221 w 12192000"/>
              <a:gd name="connsiteY3894" fmla="*/ 4543136 h 5450084"/>
              <a:gd name="connsiteX3895" fmla="*/ 2307625 w 12192000"/>
              <a:gd name="connsiteY3895" fmla="*/ 4540569 h 5450084"/>
              <a:gd name="connsiteX3896" fmla="*/ 2306427 w 12192000"/>
              <a:gd name="connsiteY3896" fmla="*/ 4538174 h 5450084"/>
              <a:gd name="connsiteX3897" fmla="*/ 2305629 w 12192000"/>
              <a:gd name="connsiteY3897" fmla="*/ 4535779 h 5450084"/>
              <a:gd name="connsiteX3898" fmla="*/ 2304831 w 12192000"/>
              <a:gd name="connsiteY3898" fmla="*/ 4533384 h 5450084"/>
              <a:gd name="connsiteX3899" fmla="*/ 2304432 w 12192000"/>
              <a:gd name="connsiteY3899" fmla="*/ 4530991 h 5450084"/>
              <a:gd name="connsiteX3900" fmla="*/ 2304432 w 12192000"/>
              <a:gd name="connsiteY3900" fmla="*/ 4526030 h 5450084"/>
              <a:gd name="connsiteX3901" fmla="*/ 2304831 w 12192000"/>
              <a:gd name="connsiteY3901" fmla="*/ 4521241 h 5450084"/>
              <a:gd name="connsiteX3902" fmla="*/ 2305629 w 12192000"/>
              <a:gd name="connsiteY3902" fmla="*/ 4516280 h 5450084"/>
              <a:gd name="connsiteX3903" fmla="*/ 2308423 w 12192000"/>
              <a:gd name="connsiteY3903" fmla="*/ 4506531 h 5450084"/>
              <a:gd name="connsiteX3904" fmla="*/ 2303633 w 12192000"/>
              <a:gd name="connsiteY3904" fmla="*/ 4509610 h 5450084"/>
              <a:gd name="connsiteX3905" fmla="*/ 2298843 w 12192000"/>
              <a:gd name="connsiteY3905" fmla="*/ 4512859 h 5450084"/>
              <a:gd name="connsiteX3906" fmla="*/ 2294851 w 12192000"/>
              <a:gd name="connsiteY3906" fmla="*/ 4516280 h 5450084"/>
              <a:gd name="connsiteX3907" fmla="*/ 2291657 w 12192000"/>
              <a:gd name="connsiteY3907" fmla="*/ 4519530 h 5450084"/>
              <a:gd name="connsiteX3908" fmla="*/ 2288464 w 12192000"/>
              <a:gd name="connsiteY3908" fmla="*/ 4522950 h 5450084"/>
              <a:gd name="connsiteX3909" fmla="*/ 2285671 w 12192000"/>
              <a:gd name="connsiteY3909" fmla="*/ 4526201 h 5450084"/>
              <a:gd name="connsiteX3910" fmla="*/ 2282875 w 12192000"/>
              <a:gd name="connsiteY3910" fmla="*/ 4529793 h 5450084"/>
              <a:gd name="connsiteX3911" fmla="*/ 2280879 w 12192000"/>
              <a:gd name="connsiteY3911" fmla="*/ 4533215 h 5450084"/>
              <a:gd name="connsiteX3912" fmla="*/ 2278885 w 12192000"/>
              <a:gd name="connsiteY3912" fmla="*/ 4536635 h 5450084"/>
              <a:gd name="connsiteX3913" fmla="*/ 2277287 w 12192000"/>
              <a:gd name="connsiteY3913" fmla="*/ 4540056 h 5450084"/>
              <a:gd name="connsiteX3914" fmla="*/ 2274892 w 12192000"/>
              <a:gd name="connsiteY3914" fmla="*/ 4547069 h 5450084"/>
              <a:gd name="connsiteX3915" fmla="*/ 2273295 w 12192000"/>
              <a:gd name="connsiteY3915" fmla="*/ 4554083 h 5450084"/>
              <a:gd name="connsiteX3916" fmla="*/ 2272098 w 12192000"/>
              <a:gd name="connsiteY3916" fmla="*/ 4561266 h 5450084"/>
              <a:gd name="connsiteX3917" fmla="*/ 2271300 w 12192000"/>
              <a:gd name="connsiteY3917" fmla="*/ 4568450 h 5450084"/>
              <a:gd name="connsiteX3918" fmla="*/ 2270901 w 12192000"/>
              <a:gd name="connsiteY3918" fmla="*/ 4575635 h 5450084"/>
              <a:gd name="connsiteX3919" fmla="*/ 2270103 w 12192000"/>
              <a:gd name="connsiteY3919" fmla="*/ 4590002 h 5450084"/>
              <a:gd name="connsiteX3920" fmla="*/ 2269703 w 12192000"/>
              <a:gd name="connsiteY3920" fmla="*/ 4597187 h 5450084"/>
              <a:gd name="connsiteX3921" fmla="*/ 2268506 w 12192000"/>
              <a:gd name="connsiteY3921" fmla="*/ 4604371 h 5450084"/>
              <a:gd name="connsiteX3922" fmla="*/ 2266111 w 12192000"/>
              <a:gd name="connsiteY3922" fmla="*/ 4611384 h 5450084"/>
              <a:gd name="connsiteX3923" fmla="*/ 2263716 w 12192000"/>
              <a:gd name="connsiteY3923" fmla="*/ 4618397 h 5450084"/>
              <a:gd name="connsiteX3924" fmla="*/ 2258526 w 12192000"/>
              <a:gd name="connsiteY3924" fmla="*/ 4630884 h 5450084"/>
              <a:gd name="connsiteX3925" fmla="*/ 2254534 w 12192000"/>
              <a:gd name="connsiteY3925" fmla="*/ 4643199 h 5450084"/>
              <a:gd name="connsiteX3926" fmla="*/ 2250543 w 12192000"/>
              <a:gd name="connsiteY3926" fmla="*/ 4655686 h 5450084"/>
              <a:gd name="connsiteX3927" fmla="*/ 2246950 w 12192000"/>
              <a:gd name="connsiteY3927" fmla="*/ 4668002 h 5450084"/>
              <a:gd name="connsiteX3928" fmla="*/ 2244157 w 12192000"/>
              <a:gd name="connsiteY3928" fmla="*/ 4680489 h 5450084"/>
              <a:gd name="connsiteX3929" fmla="*/ 2240963 w 12192000"/>
              <a:gd name="connsiteY3929" fmla="*/ 4692975 h 5450084"/>
              <a:gd name="connsiteX3930" fmla="*/ 2234975 w 12192000"/>
              <a:gd name="connsiteY3930" fmla="*/ 4718119 h 5450084"/>
              <a:gd name="connsiteX3931" fmla="*/ 2232181 w 12192000"/>
              <a:gd name="connsiteY3931" fmla="*/ 4730606 h 5450084"/>
              <a:gd name="connsiteX3932" fmla="*/ 2228988 w 12192000"/>
              <a:gd name="connsiteY3932" fmla="*/ 4743093 h 5450084"/>
              <a:gd name="connsiteX3933" fmla="*/ 2225795 w 12192000"/>
              <a:gd name="connsiteY3933" fmla="*/ 4755579 h 5450084"/>
              <a:gd name="connsiteX3934" fmla="*/ 2221802 w 12192000"/>
              <a:gd name="connsiteY3934" fmla="*/ 4768067 h 5450084"/>
              <a:gd name="connsiteX3935" fmla="*/ 2217412 w 12192000"/>
              <a:gd name="connsiteY3935" fmla="*/ 4780382 h 5450084"/>
              <a:gd name="connsiteX3936" fmla="*/ 2212222 w 12192000"/>
              <a:gd name="connsiteY3936" fmla="*/ 4792697 h 5450084"/>
              <a:gd name="connsiteX3937" fmla="*/ 2206635 w 12192000"/>
              <a:gd name="connsiteY3937" fmla="*/ 4805184 h 5450084"/>
              <a:gd name="connsiteX3938" fmla="*/ 2199449 w 12192000"/>
              <a:gd name="connsiteY3938" fmla="*/ 4817500 h 5450084"/>
              <a:gd name="connsiteX3939" fmla="*/ 2086084 w 12192000"/>
              <a:gd name="connsiteY3939" fmla="*/ 5151047 h 5450084"/>
              <a:gd name="connsiteX3940" fmla="*/ 2083689 w 12192000"/>
              <a:gd name="connsiteY3940" fmla="*/ 5158060 h 5450084"/>
              <a:gd name="connsiteX3941" fmla="*/ 2080895 w 12192000"/>
              <a:gd name="connsiteY3941" fmla="*/ 5165244 h 5450084"/>
              <a:gd name="connsiteX3942" fmla="*/ 2077302 w 12192000"/>
              <a:gd name="connsiteY3942" fmla="*/ 5172257 h 5450084"/>
              <a:gd name="connsiteX3943" fmla="*/ 2072912 w 12192000"/>
              <a:gd name="connsiteY3943" fmla="*/ 5179270 h 5450084"/>
              <a:gd name="connsiteX3944" fmla="*/ 2067722 w 12192000"/>
              <a:gd name="connsiteY3944" fmla="*/ 5185942 h 5450084"/>
              <a:gd name="connsiteX3945" fmla="*/ 2062932 w 12192000"/>
              <a:gd name="connsiteY3945" fmla="*/ 5192783 h 5450084"/>
              <a:gd name="connsiteX3946" fmla="*/ 2057344 w 12192000"/>
              <a:gd name="connsiteY3946" fmla="*/ 5199455 h 5450084"/>
              <a:gd name="connsiteX3947" fmla="*/ 2051756 w 12192000"/>
              <a:gd name="connsiteY3947" fmla="*/ 5206296 h 5450084"/>
              <a:gd name="connsiteX3948" fmla="*/ 2040179 w 12192000"/>
              <a:gd name="connsiteY3948" fmla="*/ 5219638 h 5450084"/>
              <a:gd name="connsiteX3949" fmla="*/ 2028204 w 12192000"/>
              <a:gd name="connsiteY3949" fmla="*/ 5232980 h 5450084"/>
              <a:gd name="connsiteX3950" fmla="*/ 2023015 w 12192000"/>
              <a:gd name="connsiteY3950" fmla="*/ 5239822 h 5450084"/>
              <a:gd name="connsiteX3951" fmla="*/ 2017826 w 12192000"/>
              <a:gd name="connsiteY3951" fmla="*/ 5246494 h 5450084"/>
              <a:gd name="connsiteX3952" fmla="*/ 2013036 w 12192000"/>
              <a:gd name="connsiteY3952" fmla="*/ 5253507 h 5450084"/>
              <a:gd name="connsiteX3953" fmla="*/ 2008644 w 12192000"/>
              <a:gd name="connsiteY3953" fmla="*/ 5260349 h 5450084"/>
              <a:gd name="connsiteX3954" fmla="*/ 2006249 w 12192000"/>
              <a:gd name="connsiteY3954" fmla="*/ 5263256 h 5450084"/>
              <a:gd name="connsiteX3955" fmla="*/ 2003855 w 12192000"/>
              <a:gd name="connsiteY3955" fmla="*/ 5265993 h 5450084"/>
              <a:gd name="connsiteX3956" fmla="*/ 2000262 w 12192000"/>
              <a:gd name="connsiteY3956" fmla="*/ 5268559 h 5450084"/>
              <a:gd name="connsiteX3957" fmla="*/ 1998266 w 12192000"/>
              <a:gd name="connsiteY3957" fmla="*/ 5269757 h 5450084"/>
              <a:gd name="connsiteX3958" fmla="*/ 1996271 w 12192000"/>
              <a:gd name="connsiteY3958" fmla="*/ 5270783 h 5450084"/>
              <a:gd name="connsiteX3959" fmla="*/ 1993876 w 12192000"/>
              <a:gd name="connsiteY3959" fmla="*/ 5271808 h 5450084"/>
              <a:gd name="connsiteX3960" fmla="*/ 1991480 w 12192000"/>
              <a:gd name="connsiteY3960" fmla="*/ 5272664 h 5450084"/>
              <a:gd name="connsiteX3961" fmla="*/ 1988686 w 12192000"/>
              <a:gd name="connsiteY3961" fmla="*/ 5273348 h 5450084"/>
              <a:gd name="connsiteX3962" fmla="*/ 1985892 w 12192000"/>
              <a:gd name="connsiteY3962" fmla="*/ 5274032 h 5450084"/>
              <a:gd name="connsiteX3963" fmla="*/ 1982698 w 12192000"/>
              <a:gd name="connsiteY3963" fmla="*/ 5274546 h 5450084"/>
              <a:gd name="connsiteX3964" fmla="*/ 1979505 w 12192000"/>
              <a:gd name="connsiteY3964" fmla="*/ 5274888 h 5450084"/>
              <a:gd name="connsiteX3965" fmla="*/ 1975913 w 12192000"/>
              <a:gd name="connsiteY3965" fmla="*/ 5275059 h 5450084"/>
              <a:gd name="connsiteX3966" fmla="*/ 1971521 w 12192000"/>
              <a:gd name="connsiteY3966" fmla="*/ 5275059 h 5450084"/>
              <a:gd name="connsiteX3967" fmla="*/ 1953558 w 12192000"/>
              <a:gd name="connsiteY3967" fmla="*/ 5274888 h 5450084"/>
              <a:gd name="connsiteX3968" fmla="*/ 1935197 w 12192000"/>
              <a:gd name="connsiteY3968" fmla="*/ 5274888 h 5450084"/>
              <a:gd name="connsiteX3969" fmla="*/ 1916836 w 12192000"/>
              <a:gd name="connsiteY3969" fmla="*/ 5275059 h 5450084"/>
              <a:gd name="connsiteX3970" fmla="*/ 1898075 w 12192000"/>
              <a:gd name="connsiteY3970" fmla="*/ 5275401 h 5450084"/>
              <a:gd name="connsiteX3971" fmla="*/ 1879713 w 12192000"/>
              <a:gd name="connsiteY3971" fmla="*/ 5275743 h 5450084"/>
              <a:gd name="connsiteX3972" fmla="*/ 1860952 w 12192000"/>
              <a:gd name="connsiteY3972" fmla="*/ 5276086 h 5450084"/>
              <a:gd name="connsiteX3973" fmla="*/ 1842590 w 12192000"/>
              <a:gd name="connsiteY3973" fmla="*/ 5276086 h 5450084"/>
              <a:gd name="connsiteX3974" fmla="*/ 1824228 w 12192000"/>
              <a:gd name="connsiteY3974" fmla="*/ 5275914 h 5450084"/>
              <a:gd name="connsiteX3975" fmla="*/ 1805865 w 12192000"/>
              <a:gd name="connsiteY3975" fmla="*/ 5275401 h 5450084"/>
              <a:gd name="connsiteX3976" fmla="*/ 1797083 w 12192000"/>
              <a:gd name="connsiteY3976" fmla="*/ 5275059 h 5450084"/>
              <a:gd name="connsiteX3977" fmla="*/ 1788301 w 12192000"/>
              <a:gd name="connsiteY3977" fmla="*/ 5274546 h 5450084"/>
              <a:gd name="connsiteX3978" fmla="*/ 1779519 w 12192000"/>
              <a:gd name="connsiteY3978" fmla="*/ 5273862 h 5450084"/>
              <a:gd name="connsiteX3979" fmla="*/ 1770339 w 12192000"/>
              <a:gd name="connsiteY3979" fmla="*/ 5273006 h 5450084"/>
              <a:gd name="connsiteX3980" fmla="*/ 1761557 w 12192000"/>
              <a:gd name="connsiteY3980" fmla="*/ 5272151 h 5450084"/>
              <a:gd name="connsiteX3981" fmla="*/ 1752775 w 12192000"/>
              <a:gd name="connsiteY3981" fmla="*/ 5270953 h 5450084"/>
              <a:gd name="connsiteX3982" fmla="*/ 1743994 w 12192000"/>
              <a:gd name="connsiteY3982" fmla="*/ 5269757 h 5450084"/>
              <a:gd name="connsiteX3983" fmla="*/ 1735211 w 12192000"/>
              <a:gd name="connsiteY3983" fmla="*/ 5268217 h 5450084"/>
              <a:gd name="connsiteX3984" fmla="*/ 1726830 w 12192000"/>
              <a:gd name="connsiteY3984" fmla="*/ 5266677 h 5450084"/>
              <a:gd name="connsiteX3985" fmla="*/ 1718447 w 12192000"/>
              <a:gd name="connsiteY3985" fmla="*/ 5264796 h 5450084"/>
              <a:gd name="connsiteX3986" fmla="*/ 1709665 w 12192000"/>
              <a:gd name="connsiteY3986" fmla="*/ 5262744 h 5450084"/>
              <a:gd name="connsiteX3987" fmla="*/ 1701682 w 12192000"/>
              <a:gd name="connsiteY3987" fmla="*/ 5260349 h 5450084"/>
              <a:gd name="connsiteX3988" fmla="*/ 1693698 w 12192000"/>
              <a:gd name="connsiteY3988" fmla="*/ 5257783 h 5450084"/>
              <a:gd name="connsiteX3989" fmla="*/ 1685715 w 12192000"/>
              <a:gd name="connsiteY3989" fmla="*/ 5255046 h 5450084"/>
              <a:gd name="connsiteX3990" fmla="*/ 1670546 w 12192000"/>
              <a:gd name="connsiteY3990" fmla="*/ 5248888 h 5450084"/>
              <a:gd name="connsiteX3991" fmla="*/ 1664158 w 12192000"/>
              <a:gd name="connsiteY3991" fmla="*/ 5246322 h 5450084"/>
              <a:gd name="connsiteX3992" fmla="*/ 1661365 w 12192000"/>
              <a:gd name="connsiteY3992" fmla="*/ 5245467 h 5450084"/>
              <a:gd name="connsiteX3993" fmla="*/ 1650588 w 12192000"/>
              <a:gd name="connsiteY3993" fmla="*/ 5249915 h 5450084"/>
              <a:gd name="connsiteX3994" fmla="*/ 1645397 w 12192000"/>
              <a:gd name="connsiteY3994" fmla="*/ 5251625 h 5450084"/>
              <a:gd name="connsiteX3995" fmla="*/ 1640608 w 12192000"/>
              <a:gd name="connsiteY3995" fmla="*/ 5252992 h 5450084"/>
              <a:gd name="connsiteX3996" fmla="*/ 1636616 w 12192000"/>
              <a:gd name="connsiteY3996" fmla="*/ 5254362 h 5450084"/>
              <a:gd name="connsiteX3997" fmla="*/ 1632625 w 12192000"/>
              <a:gd name="connsiteY3997" fmla="*/ 5255217 h 5450084"/>
              <a:gd name="connsiteX3998" fmla="*/ 1629033 w 12192000"/>
              <a:gd name="connsiteY3998" fmla="*/ 5256072 h 5450084"/>
              <a:gd name="connsiteX3999" fmla="*/ 1625439 w 12192000"/>
              <a:gd name="connsiteY3999" fmla="*/ 5256585 h 5450084"/>
              <a:gd name="connsiteX4000" fmla="*/ 1622645 w 12192000"/>
              <a:gd name="connsiteY4000" fmla="*/ 5256928 h 5450084"/>
              <a:gd name="connsiteX4001" fmla="*/ 1619851 w 12192000"/>
              <a:gd name="connsiteY4001" fmla="*/ 5257098 h 5450084"/>
              <a:gd name="connsiteX4002" fmla="*/ 1617057 w 12192000"/>
              <a:gd name="connsiteY4002" fmla="*/ 5257098 h 5450084"/>
              <a:gd name="connsiteX4003" fmla="*/ 1615061 w 12192000"/>
              <a:gd name="connsiteY4003" fmla="*/ 5256928 h 5450084"/>
              <a:gd name="connsiteX4004" fmla="*/ 1612667 w 12192000"/>
              <a:gd name="connsiteY4004" fmla="*/ 5256414 h 5450084"/>
              <a:gd name="connsiteX4005" fmla="*/ 1610670 w 12192000"/>
              <a:gd name="connsiteY4005" fmla="*/ 5255901 h 5450084"/>
              <a:gd name="connsiteX4006" fmla="*/ 1609073 w 12192000"/>
              <a:gd name="connsiteY4006" fmla="*/ 5255217 h 5450084"/>
              <a:gd name="connsiteX4007" fmla="*/ 1607477 w 12192000"/>
              <a:gd name="connsiteY4007" fmla="*/ 5254362 h 5450084"/>
              <a:gd name="connsiteX4008" fmla="*/ 1606279 w 12192000"/>
              <a:gd name="connsiteY4008" fmla="*/ 5253507 h 5450084"/>
              <a:gd name="connsiteX4009" fmla="*/ 1605082 w 12192000"/>
              <a:gd name="connsiteY4009" fmla="*/ 5252309 h 5450084"/>
              <a:gd name="connsiteX4010" fmla="*/ 1603485 w 12192000"/>
              <a:gd name="connsiteY4010" fmla="*/ 5249915 h 5450084"/>
              <a:gd name="connsiteX4011" fmla="*/ 1601888 w 12192000"/>
              <a:gd name="connsiteY4011" fmla="*/ 5247006 h 5450084"/>
              <a:gd name="connsiteX4012" fmla="*/ 1601090 w 12192000"/>
              <a:gd name="connsiteY4012" fmla="*/ 5243928 h 5450084"/>
              <a:gd name="connsiteX4013" fmla="*/ 1599892 w 12192000"/>
              <a:gd name="connsiteY4013" fmla="*/ 5237086 h 5450084"/>
              <a:gd name="connsiteX4014" fmla="*/ 1599094 w 12192000"/>
              <a:gd name="connsiteY4014" fmla="*/ 5230072 h 5450084"/>
              <a:gd name="connsiteX4015" fmla="*/ 1583127 w 12192000"/>
              <a:gd name="connsiteY4015" fmla="*/ 5224941 h 5450084"/>
              <a:gd name="connsiteX4016" fmla="*/ 1575144 w 12192000"/>
              <a:gd name="connsiteY4016" fmla="*/ 5222375 h 5450084"/>
              <a:gd name="connsiteX4017" fmla="*/ 1567561 w 12192000"/>
              <a:gd name="connsiteY4017" fmla="*/ 5219638 h 5450084"/>
              <a:gd name="connsiteX4018" fmla="*/ 1559976 w 12192000"/>
              <a:gd name="connsiteY4018" fmla="*/ 5216902 h 5450084"/>
              <a:gd name="connsiteX4019" fmla="*/ 1553190 w 12192000"/>
              <a:gd name="connsiteY4019" fmla="*/ 5213993 h 5450084"/>
              <a:gd name="connsiteX4020" fmla="*/ 1546403 w 12192000"/>
              <a:gd name="connsiteY4020" fmla="*/ 5211086 h 5450084"/>
              <a:gd name="connsiteX4021" fmla="*/ 1540815 w 12192000"/>
              <a:gd name="connsiteY4021" fmla="*/ 5208007 h 5450084"/>
              <a:gd name="connsiteX4022" fmla="*/ 1536025 w 12192000"/>
              <a:gd name="connsiteY4022" fmla="*/ 5204586 h 5450084"/>
              <a:gd name="connsiteX4023" fmla="*/ 1533631 w 12192000"/>
              <a:gd name="connsiteY4023" fmla="*/ 5202875 h 5450084"/>
              <a:gd name="connsiteX4024" fmla="*/ 1531635 w 12192000"/>
              <a:gd name="connsiteY4024" fmla="*/ 5201165 h 5450084"/>
              <a:gd name="connsiteX4025" fmla="*/ 1530038 w 12192000"/>
              <a:gd name="connsiteY4025" fmla="*/ 5199455 h 5450084"/>
              <a:gd name="connsiteX4026" fmla="*/ 1528440 w 12192000"/>
              <a:gd name="connsiteY4026" fmla="*/ 5197573 h 5450084"/>
              <a:gd name="connsiteX4027" fmla="*/ 1527243 w 12192000"/>
              <a:gd name="connsiteY4027" fmla="*/ 5195691 h 5450084"/>
              <a:gd name="connsiteX4028" fmla="*/ 1526046 w 12192000"/>
              <a:gd name="connsiteY4028" fmla="*/ 5193639 h 5450084"/>
              <a:gd name="connsiteX4029" fmla="*/ 1525646 w 12192000"/>
              <a:gd name="connsiteY4029" fmla="*/ 5191586 h 5450084"/>
              <a:gd name="connsiteX4030" fmla="*/ 1525247 w 12192000"/>
              <a:gd name="connsiteY4030" fmla="*/ 5189363 h 5450084"/>
              <a:gd name="connsiteX4031" fmla="*/ 1524848 w 12192000"/>
              <a:gd name="connsiteY4031" fmla="*/ 5187139 h 5450084"/>
              <a:gd name="connsiteX4032" fmla="*/ 1525247 w 12192000"/>
              <a:gd name="connsiteY4032" fmla="*/ 5184915 h 5450084"/>
              <a:gd name="connsiteX4033" fmla="*/ 1525646 w 12192000"/>
              <a:gd name="connsiteY4033" fmla="*/ 5182691 h 5450084"/>
              <a:gd name="connsiteX4034" fmla="*/ 1526445 w 12192000"/>
              <a:gd name="connsiteY4034" fmla="*/ 5180296 h 5450084"/>
              <a:gd name="connsiteX4035" fmla="*/ 1527643 w 12192000"/>
              <a:gd name="connsiteY4035" fmla="*/ 5177731 h 5450084"/>
              <a:gd name="connsiteX4036" fmla="*/ 1529238 w 12192000"/>
              <a:gd name="connsiteY4036" fmla="*/ 5174994 h 5450084"/>
              <a:gd name="connsiteX4037" fmla="*/ 1524050 w 12192000"/>
              <a:gd name="connsiteY4037" fmla="*/ 5147113 h 5450084"/>
              <a:gd name="connsiteX4038" fmla="*/ 1518062 w 12192000"/>
              <a:gd name="connsiteY4038" fmla="*/ 5125389 h 5450084"/>
              <a:gd name="connsiteX4039" fmla="*/ 1514870 w 12192000"/>
              <a:gd name="connsiteY4039" fmla="*/ 5114443 h 5450084"/>
              <a:gd name="connsiteX4040" fmla="*/ 1512474 w 12192000"/>
              <a:gd name="connsiteY4040" fmla="*/ 5103496 h 5450084"/>
              <a:gd name="connsiteX4041" fmla="*/ 1510078 w 12192000"/>
              <a:gd name="connsiteY4041" fmla="*/ 5092719 h 5450084"/>
              <a:gd name="connsiteX4042" fmla="*/ 1508482 w 12192000"/>
              <a:gd name="connsiteY4042" fmla="*/ 5081772 h 5450084"/>
              <a:gd name="connsiteX4043" fmla="*/ 1506885 w 12192000"/>
              <a:gd name="connsiteY4043" fmla="*/ 5070824 h 5450084"/>
              <a:gd name="connsiteX4044" fmla="*/ 1505688 w 12192000"/>
              <a:gd name="connsiteY4044" fmla="*/ 5059878 h 5450084"/>
              <a:gd name="connsiteX4045" fmla="*/ 1505289 w 12192000"/>
              <a:gd name="connsiteY4045" fmla="*/ 5048931 h 5450084"/>
              <a:gd name="connsiteX4046" fmla="*/ 1504890 w 12192000"/>
              <a:gd name="connsiteY4046" fmla="*/ 5038154 h 5450084"/>
              <a:gd name="connsiteX4047" fmla="*/ 1505289 w 12192000"/>
              <a:gd name="connsiteY4047" fmla="*/ 5027207 h 5450084"/>
              <a:gd name="connsiteX4048" fmla="*/ 1506486 w 12192000"/>
              <a:gd name="connsiteY4048" fmla="*/ 5016260 h 5450084"/>
              <a:gd name="connsiteX4049" fmla="*/ 1508083 w 12192000"/>
              <a:gd name="connsiteY4049" fmla="*/ 5005313 h 5450084"/>
              <a:gd name="connsiteX4050" fmla="*/ 1510478 w 12192000"/>
              <a:gd name="connsiteY4050" fmla="*/ 4994537 h 5450084"/>
              <a:gd name="connsiteX4051" fmla="*/ 1513671 w 12192000"/>
              <a:gd name="connsiteY4051" fmla="*/ 4983589 h 5450084"/>
              <a:gd name="connsiteX4052" fmla="*/ 1518062 w 12192000"/>
              <a:gd name="connsiteY4052" fmla="*/ 4972642 h 5450084"/>
              <a:gd name="connsiteX4053" fmla="*/ 1518462 w 12192000"/>
              <a:gd name="connsiteY4053" fmla="*/ 4971274 h 5450084"/>
              <a:gd name="connsiteX4054" fmla="*/ 1518462 w 12192000"/>
              <a:gd name="connsiteY4054" fmla="*/ 4970076 h 5450084"/>
              <a:gd name="connsiteX4055" fmla="*/ 1518462 w 12192000"/>
              <a:gd name="connsiteY4055" fmla="*/ 4968709 h 5450084"/>
              <a:gd name="connsiteX4056" fmla="*/ 1518062 w 12192000"/>
              <a:gd name="connsiteY4056" fmla="*/ 4967510 h 5450084"/>
              <a:gd name="connsiteX4057" fmla="*/ 1516067 w 12192000"/>
              <a:gd name="connsiteY4057" fmla="*/ 4964945 h 5450084"/>
              <a:gd name="connsiteX4058" fmla="*/ 1514071 w 12192000"/>
              <a:gd name="connsiteY4058" fmla="*/ 4962550 h 5450084"/>
              <a:gd name="connsiteX4059" fmla="*/ 1511676 w 12192000"/>
              <a:gd name="connsiteY4059" fmla="*/ 4960326 h 5450084"/>
              <a:gd name="connsiteX4060" fmla="*/ 1508881 w 12192000"/>
              <a:gd name="connsiteY4060" fmla="*/ 4958103 h 5450084"/>
              <a:gd name="connsiteX4061" fmla="*/ 1503293 w 12192000"/>
              <a:gd name="connsiteY4061" fmla="*/ 4953655 h 5450084"/>
              <a:gd name="connsiteX4062" fmla="*/ 1500898 w 12192000"/>
              <a:gd name="connsiteY4062" fmla="*/ 4951432 h 5450084"/>
              <a:gd name="connsiteX4063" fmla="*/ 1498902 w 12192000"/>
              <a:gd name="connsiteY4063" fmla="*/ 4949037 h 5450084"/>
              <a:gd name="connsiteX4064" fmla="*/ 1497306 w 12192000"/>
              <a:gd name="connsiteY4064" fmla="*/ 4946814 h 5450084"/>
              <a:gd name="connsiteX4065" fmla="*/ 1496907 w 12192000"/>
              <a:gd name="connsiteY4065" fmla="*/ 4944590 h 5450084"/>
              <a:gd name="connsiteX4066" fmla="*/ 1496907 w 12192000"/>
              <a:gd name="connsiteY4066" fmla="*/ 4943393 h 5450084"/>
              <a:gd name="connsiteX4067" fmla="*/ 1497306 w 12192000"/>
              <a:gd name="connsiteY4067" fmla="*/ 4942194 h 5450084"/>
              <a:gd name="connsiteX4068" fmla="*/ 1498104 w 12192000"/>
              <a:gd name="connsiteY4068" fmla="*/ 4940998 h 5450084"/>
              <a:gd name="connsiteX4069" fmla="*/ 1498902 w 12192000"/>
              <a:gd name="connsiteY4069" fmla="*/ 4939801 h 5450084"/>
              <a:gd name="connsiteX4070" fmla="*/ 1500100 w 12192000"/>
              <a:gd name="connsiteY4070" fmla="*/ 4938603 h 5450084"/>
              <a:gd name="connsiteX4071" fmla="*/ 1501696 w 12192000"/>
              <a:gd name="connsiteY4071" fmla="*/ 4937406 h 5450084"/>
              <a:gd name="connsiteX4072" fmla="*/ 1504091 w 12192000"/>
              <a:gd name="connsiteY4072" fmla="*/ 4935866 h 5450084"/>
              <a:gd name="connsiteX4073" fmla="*/ 1506486 w 12192000"/>
              <a:gd name="connsiteY4073" fmla="*/ 4934669 h 5450084"/>
              <a:gd name="connsiteX4074" fmla="*/ 1504890 w 12192000"/>
              <a:gd name="connsiteY4074" fmla="*/ 4933301 h 5450084"/>
              <a:gd name="connsiteX4075" fmla="*/ 1503692 w 12192000"/>
              <a:gd name="connsiteY4075" fmla="*/ 4931932 h 5450084"/>
              <a:gd name="connsiteX4076" fmla="*/ 1502893 w 12192000"/>
              <a:gd name="connsiteY4076" fmla="*/ 4930564 h 5450084"/>
              <a:gd name="connsiteX4077" fmla="*/ 1502494 w 12192000"/>
              <a:gd name="connsiteY4077" fmla="*/ 4929195 h 5450084"/>
              <a:gd name="connsiteX4078" fmla="*/ 1502095 w 12192000"/>
              <a:gd name="connsiteY4078" fmla="*/ 4926630 h 5450084"/>
              <a:gd name="connsiteX4079" fmla="*/ 1502494 w 12192000"/>
              <a:gd name="connsiteY4079" fmla="*/ 4924063 h 5450084"/>
              <a:gd name="connsiteX4080" fmla="*/ 1500100 w 12192000"/>
              <a:gd name="connsiteY4080" fmla="*/ 4916880 h 5450084"/>
              <a:gd name="connsiteX4081" fmla="*/ 1498503 w 12192000"/>
              <a:gd name="connsiteY4081" fmla="*/ 4909867 h 5450084"/>
              <a:gd name="connsiteX4082" fmla="*/ 1496907 w 12192000"/>
              <a:gd name="connsiteY4082" fmla="*/ 4902683 h 5450084"/>
              <a:gd name="connsiteX4083" fmla="*/ 1496109 w 12192000"/>
              <a:gd name="connsiteY4083" fmla="*/ 4895498 h 5450084"/>
              <a:gd name="connsiteX4084" fmla="*/ 1495309 w 12192000"/>
              <a:gd name="connsiteY4084" fmla="*/ 4888315 h 5450084"/>
              <a:gd name="connsiteX4085" fmla="*/ 1494910 w 12192000"/>
              <a:gd name="connsiteY4085" fmla="*/ 4881301 h 5450084"/>
              <a:gd name="connsiteX4086" fmla="*/ 1494910 w 12192000"/>
              <a:gd name="connsiteY4086" fmla="*/ 4866933 h 5450084"/>
              <a:gd name="connsiteX4087" fmla="*/ 1495309 w 12192000"/>
              <a:gd name="connsiteY4087" fmla="*/ 4838196 h 5450084"/>
              <a:gd name="connsiteX4088" fmla="*/ 1494910 w 12192000"/>
              <a:gd name="connsiteY4088" fmla="*/ 4823828 h 5450084"/>
              <a:gd name="connsiteX4089" fmla="*/ 1494511 w 12192000"/>
              <a:gd name="connsiteY4089" fmla="*/ 4816816 h 5450084"/>
              <a:gd name="connsiteX4090" fmla="*/ 1494112 w 12192000"/>
              <a:gd name="connsiteY4090" fmla="*/ 4809631 h 5450084"/>
              <a:gd name="connsiteX4091" fmla="*/ 1494112 w 12192000"/>
              <a:gd name="connsiteY4091" fmla="*/ 4801763 h 5450084"/>
              <a:gd name="connsiteX4092" fmla="*/ 1492915 w 12192000"/>
              <a:gd name="connsiteY4092" fmla="*/ 4766697 h 5450084"/>
              <a:gd name="connsiteX4093" fmla="*/ 1491717 w 12192000"/>
              <a:gd name="connsiteY4093" fmla="*/ 4749251 h 5450084"/>
              <a:gd name="connsiteX4094" fmla="*/ 1490919 w 12192000"/>
              <a:gd name="connsiteY4094" fmla="*/ 4740698 h 5450084"/>
              <a:gd name="connsiteX4095" fmla="*/ 1490120 w 12192000"/>
              <a:gd name="connsiteY4095" fmla="*/ 4731974 h 5450084"/>
              <a:gd name="connsiteX4096" fmla="*/ 1489721 w 12192000"/>
              <a:gd name="connsiteY4096" fmla="*/ 4728895 h 5450084"/>
              <a:gd name="connsiteX4097" fmla="*/ 1489721 w 12192000"/>
              <a:gd name="connsiteY4097" fmla="*/ 4725988 h 5450084"/>
              <a:gd name="connsiteX4098" fmla="*/ 1490120 w 12192000"/>
              <a:gd name="connsiteY4098" fmla="*/ 4722909 h 5450084"/>
              <a:gd name="connsiteX4099" fmla="*/ 1490919 w 12192000"/>
              <a:gd name="connsiteY4099" fmla="*/ 4720343 h 5450084"/>
              <a:gd name="connsiteX4100" fmla="*/ 1492117 w 12192000"/>
              <a:gd name="connsiteY4100" fmla="*/ 4717948 h 5450084"/>
              <a:gd name="connsiteX4101" fmla="*/ 1493713 w 12192000"/>
              <a:gd name="connsiteY4101" fmla="*/ 4715724 h 5450084"/>
              <a:gd name="connsiteX4102" fmla="*/ 1496109 w 12192000"/>
              <a:gd name="connsiteY4102" fmla="*/ 4713672 h 5450084"/>
              <a:gd name="connsiteX4103" fmla="*/ 1498503 w 12192000"/>
              <a:gd name="connsiteY4103" fmla="*/ 4711962 h 5450084"/>
              <a:gd name="connsiteX4104" fmla="*/ 1502095 w 12192000"/>
              <a:gd name="connsiteY4104" fmla="*/ 4710080 h 5450084"/>
              <a:gd name="connsiteX4105" fmla="*/ 1505688 w 12192000"/>
              <a:gd name="connsiteY4105" fmla="*/ 4708711 h 5450084"/>
              <a:gd name="connsiteX4106" fmla="*/ 1510078 w 12192000"/>
              <a:gd name="connsiteY4106" fmla="*/ 4707514 h 5450084"/>
              <a:gd name="connsiteX4107" fmla="*/ 1515269 w 12192000"/>
              <a:gd name="connsiteY4107" fmla="*/ 4706660 h 5450084"/>
              <a:gd name="connsiteX4108" fmla="*/ 1521255 w 12192000"/>
              <a:gd name="connsiteY4108" fmla="*/ 4705975 h 5450084"/>
              <a:gd name="connsiteX4109" fmla="*/ 1528041 w 12192000"/>
              <a:gd name="connsiteY4109" fmla="*/ 4705462 h 5450084"/>
              <a:gd name="connsiteX4110" fmla="*/ 1535227 w 12192000"/>
              <a:gd name="connsiteY4110" fmla="*/ 4705290 h 5450084"/>
              <a:gd name="connsiteX4111" fmla="*/ 1543210 w 12192000"/>
              <a:gd name="connsiteY4111" fmla="*/ 4705462 h 5450084"/>
              <a:gd name="connsiteX4112" fmla="*/ 1527243 w 12192000"/>
              <a:gd name="connsiteY4112" fmla="*/ 4701185 h 5450084"/>
              <a:gd name="connsiteX4113" fmla="*/ 1521654 w 12192000"/>
              <a:gd name="connsiteY4113" fmla="*/ 4701014 h 5450084"/>
              <a:gd name="connsiteX4114" fmla="*/ 1516466 w 12192000"/>
              <a:gd name="connsiteY4114" fmla="*/ 4700844 h 5450084"/>
              <a:gd name="connsiteX4115" fmla="*/ 1512075 w 12192000"/>
              <a:gd name="connsiteY4115" fmla="*/ 4700501 h 5450084"/>
              <a:gd name="connsiteX4116" fmla="*/ 1508083 w 12192000"/>
              <a:gd name="connsiteY4116" fmla="*/ 4700159 h 5450084"/>
              <a:gd name="connsiteX4117" fmla="*/ 1504490 w 12192000"/>
              <a:gd name="connsiteY4117" fmla="*/ 4699646 h 5450084"/>
              <a:gd name="connsiteX4118" fmla="*/ 1501297 w 12192000"/>
              <a:gd name="connsiteY4118" fmla="*/ 4699133 h 5450084"/>
              <a:gd name="connsiteX4119" fmla="*/ 1498902 w 12192000"/>
              <a:gd name="connsiteY4119" fmla="*/ 4698449 h 5450084"/>
              <a:gd name="connsiteX4120" fmla="*/ 1496508 w 12192000"/>
              <a:gd name="connsiteY4120" fmla="*/ 4697593 h 5450084"/>
              <a:gd name="connsiteX4121" fmla="*/ 1494910 w 12192000"/>
              <a:gd name="connsiteY4121" fmla="*/ 4696739 h 5450084"/>
              <a:gd name="connsiteX4122" fmla="*/ 1493314 w 12192000"/>
              <a:gd name="connsiteY4122" fmla="*/ 4695711 h 5450084"/>
              <a:gd name="connsiteX4123" fmla="*/ 1492117 w 12192000"/>
              <a:gd name="connsiteY4123" fmla="*/ 4694856 h 5450084"/>
              <a:gd name="connsiteX4124" fmla="*/ 1490919 w 12192000"/>
              <a:gd name="connsiteY4124" fmla="*/ 4693831 h 5450084"/>
              <a:gd name="connsiteX4125" fmla="*/ 1490520 w 12192000"/>
              <a:gd name="connsiteY4125" fmla="*/ 4692804 h 5450084"/>
              <a:gd name="connsiteX4126" fmla="*/ 1490120 w 12192000"/>
              <a:gd name="connsiteY4126" fmla="*/ 4691607 h 5450084"/>
              <a:gd name="connsiteX4127" fmla="*/ 1489721 w 12192000"/>
              <a:gd name="connsiteY4127" fmla="*/ 4689383 h 5450084"/>
              <a:gd name="connsiteX4128" fmla="*/ 1490120 w 12192000"/>
              <a:gd name="connsiteY4128" fmla="*/ 4686817 h 5450084"/>
              <a:gd name="connsiteX4129" fmla="*/ 1490919 w 12192000"/>
              <a:gd name="connsiteY4129" fmla="*/ 4684422 h 5450084"/>
              <a:gd name="connsiteX4130" fmla="*/ 1492915 w 12192000"/>
              <a:gd name="connsiteY4130" fmla="*/ 4678949 h 5450084"/>
              <a:gd name="connsiteX4131" fmla="*/ 1493713 w 12192000"/>
              <a:gd name="connsiteY4131" fmla="*/ 4676554 h 5450084"/>
              <a:gd name="connsiteX4132" fmla="*/ 1494112 w 12192000"/>
              <a:gd name="connsiteY4132" fmla="*/ 4673988 h 5450084"/>
              <a:gd name="connsiteX4133" fmla="*/ 1493713 w 12192000"/>
              <a:gd name="connsiteY4133" fmla="*/ 4671765 h 5450084"/>
              <a:gd name="connsiteX4134" fmla="*/ 1493314 w 12192000"/>
              <a:gd name="connsiteY4134" fmla="*/ 4670567 h 5450084"/>
              <a:gd name="connsiteX4135" fmla="*/ 1492915 w 12192000"/>
              <a:gd name="connsiteY4135" fmla="*/ 4669542 h 5450084"/>
              <a:gd name="connsiteX4136" fmla="*/ 1489721 w 12192000"/>
              <a:gd name="connsiteY4136" fmla="*/ 4653975 h 5450084"/>
              <a:gd name="connsiteX4137" fmla="*/ 1484931 w 12192000"/>
              <a:gd name="connsiteY4137" fmla="*/ 4656370 h 5450084"/>
              <a:gd name="connsiteX4138" fmla="*/ 1479742 w 12192000"/>
              <a:gd name="connsiteY4138" fmla="*/ 4658594 h 5450084"/>
              <a:gd name="connsiteX4139" fmla="*/ 1475750 w 12192000"/>
              <a:gd name="connsiteY4139" fmla="*/ 4660989 h 5450084"/>
              <a:gd name="connsiteX4140" fmla="*/ 1472158 w 12192000"/>
              <a:gd name="connsiteY4140" fmla="*/ 4663383 h 5450084"/>
              <a:gd name="connsiteX4141" fmla="*/ 1468564 w 12192000"/>
              <a:gd name="connsiteY4141" fmla="*/ 4665778 h 5450084"/>
              <a:gd name="connsiteX4142" fmla="*/ 1465371 w 12192000"/>
              <a:gd name="connsiteY4142" fmla="*/ 4668344 h 5450084"/>
              <a:gd name="connsiteX4143" fmla="*/ 1462578 w 12192000"/>
              <a:gd name="connsiteY4143" fmla="*/ 4671080 h 5450084"/>
              <a:gd name="connsiteX4144" fmla="*/ 1460182 w 12192000"/>
              <a:gd name="connsiteY4144" fmla="*/ 4673647 h 5450084"/>
              <a:gd name="connsiteX4145" fmla="*/ 1457787 w 12192000"/>
              <a:gd name="connsiteY4145" fmla="*/ 4676212 h 5450084"/>
              <a:gd name="connsiteX4146" fmla="*/ 1455792 w 12192000"/>
              <a:gd name="connsiteY4146" fmla="*/ 4678949 h 5450084"/>
              <a:gd name="connsiteX4147" fmla="*/ 1452200 w 12192000"/>
              <a:gd name="connsiteY4147" fmla="*/ 4684422 h 5450084"/>
              <a:gd name="connsiteX4148" fmla="*/ 1449005 w 12192000"/>
              <a:gd name="connsiteY4148" fmla="*/ 4690067 h 5450084"/>
              <a:gd name="connsiteX4149" fmla="*/ 1446211 w 12192000"/>
              <a:gd name="connsiteY4149" fmla="*/ 4695541 h 5450084"/>
              <a:gd name="connsiteX4150" fmla="*/ 1441820 w 12192000"/>
              <a:gd name="connsiteY4150" fmla="*/ 4707001 h 5450084"/>
              <a:gd name="connsiteX4151" fmla="*/ 1439426 w 12192000"/>
              <a:gd name="connsiteY4151" fmla="*/ 4712646 h 5450084"/>
              <a:gd name="connsiteX4152" fmla="*/ 1436632 w 12192000"/>
              <a:gd name="connsiteY4152" fmla="*/ 4718290 h 5450084"/>
              <a:gd name="connsiteX4153" fmla="*/ 1433438 w 12192000"/>
              <a:gd name="connsiteY4153" fmla="*/ 4723764 h 5450084"/>
              <a:gd name="connsiteX4154" fmla="*/ 1429446 w 12192000"/>
              <a:gd name="connsiteY4154" fmla="*/ 4729238 h 5450084"/>
              <a:gd name="connsiteX4155" fmla="*/ 1427051 w 12192000"/>
              <a:gd name="connsiteY4155" fmla="*/ 4731803 h 5450084"/>
              <a:gd name="connsiteX4156" fmla="*/ 1424257 w 12192000"/>
              <a:gd name="connsiteY4156" fmla="*/ 4734369 h 5450084"/>
              <a:gd name="connsiteX4157" fmla="*/ 1421463 w 12192000"/>
              <a:gd name="connsiteY4157" fmla="*/ 4736935 h 5450084"/>
              <a:gd name="connsiteX4158" fmla="*/ 1417871 w 12192000"/>
              <a:gd name="connsiteY4158" fmla="*/ 4739672 h 5450084"/>
              <a:gd name="connsiteX4159" fmla="*/ 1416673 w 12192000"/>
              <a:gd name="connsiteY4159" fmla="*/ 4742921 h 5450084"/>
              <a:gd name="connsiteX4160" fmla="*/ 1415076 w 12192000"/>
              <a:gd name="connsiteY4160" fmla="*/ 4746172 h 5450084"/>
              <a:gd name="connsiteX4161" fmla="*/ 1413081 w 12192000"/>
              <a:gd name="connsiteY4161" fmla="*/ 4749421 h 5450084"/>
              <a:gd name="connsiteX4162" fmla="*/ 1410685 w 12192000"/>
              <a:gd name="connsiteY4162" fmla="*/ 4752501 h 5450084"/>
              <a:gd name="connsiteX4163" fmla="*/ 1408290 w 12192000"/>
              <a:gd name="connsiteY4163" fmla="*/ 4755750 h 5450084"/>
              <a:gd name="connsiteX4164" fmla="*/ 1405496 w 12192000"/>
              <a:gd name="connsiteY4164" fmla="*/ 4758658 h 5450084"/>
              <a:gd name="connsiteX4165" fmla="*/ 1402303 w 12192000"/>
              <a:gd name="connsiteY4165" fmla="*/ 4761566 h 5450084"/>
              <a:gd name="connsiteX4166" fmla="*/ 1399110 w 12192000"/>
              <a:gd name="connsiteY4166" fmla="*/ 4764474 h 5450084"/>
              <a:gd name="connsiteX4167" fmla="*/ 1395517 w 12192000"/>
              <a:gd name="connsiteY4167" fmla="*/ 4767382 h 5450084"/>
              <a:gd name="connsiteX4168" fmla="*/ 1391924 w 12192000"/>
              <a:gd name="connsiteY4168" fmla="*/ 4770289 h 5450084"/>
              <a:gd name="connsiteX4169" fmla="*/ 1383143 w 12192000"/>
              <a:gd name="connsiteY4169" fmla="*/ 4775764 h 5450084"/>
              <a:gd name="connsiteX4170" fmla="*/ 1374360 w 12192000"/>
              <a:gd name="connsiteY4170" fmla="*/ 4781066 h 5450084"/>
              <a:gd name="connsiteX4171" fmla="*/ 1364781 w 12192000"/>
              <a:gd name="connsiteY4171" fmla="*/ 4786369 h 5450084"/>
              <a:gd name="connsiteX4172" fmla="*/ 1359591 w 12192000"/>
              <a:gd name="connsiteY4172" fmla="*/ 4787566 h 5450084"/>
              <a:gd name="connsiteX4173" fmla="*/ 1354801 w 12192000"/>
              <a:gd name="connsiteY4173" fmla="*/ 4788592 h 5450084"/>
              <a:gd name="connsiteX4174" fmla="*/ 1349213 w 12192000"/>
              <a:gd name="connsiteY4174" fmla="*/ 4789447 h 5450084"/>
              <a:gd name="connsiteX4175" fmla="*/ 1344023 w 12192000"/>
              <a:gd name="connsiteY4175" fmla="*/ 4790132 h 5450084"/>
              <a:gd name="connsiteX4176" fmla="*/ 1338835 w 12192000"/>
              <a:gd name="connsiteY4176" fmla="*/ 4790645 h 5450084"/>
              <a:gd name="connsiteX4177" fmla="*/ 1334044 w 12192000"/>
              <a:gd name="connsiteY4177" fmla="*/ 4791158 h 5450084"/>
              <a:gd name="connsiteX4178" fmla="*/ 1328855 w 12192000"/>
              <a:gd name="connsiteY4178" fmla="*/ 4791500 h 5450084"/>
              <a:gd name="connsiteX4179" fmla="*/ 1323666 w 12192000"/>
              <a:gd name="connsiteY4179" fmla="*/ 4791671 h 5450084"/>
              <a:gd name="connsiteX4180" fmla="*/ 1313287 w 12192000"/>
              <a:gd name="connsiteY4180" fmla="*/ 4791842 h 5450084"/>
              <a:gd name="connsiteX4181" fmla="*/ 1303308 w 12192000"/>
              <a:gd name="connsiteY4181" fmla="*/ 4791671 h 5450084"/>
              <a:gd name="connsiteX4182" fmla="*/ 1293329 w 12192000"/>
              <a:gd name="connsiteY4182" fmla="*/ 4791158 h 5450084"/>
              <a:gd name="connsiteX4183" fmla="*/ 1282950 w 12192000"/>
              <a:gd name="connsiteY4183" fmla="*/ 4790645 h 5450084"/>
              <a:gd name="connsiteX4184" fmla="*/ 1272970 w 12192000"/>
              <a:gd name="connsiteY4184" fmla="*/ 4789789 h 5450084"/>
              <a:gd name="connsiteX4185" fmla="*/ 1262593 w 12192000"/>
              <a:gd name="connsiteY4185" fmla="*/ 4788763 h 5450084"/>
              <a:gd name="connsiteX4186" fmla="*/ 1242235 w 12192000"/>
              <a:gd name="connsiteY4186" fmla="*/ 4786882 h 5450084"/>
              <a:gd name="connsiteX4187" fmla="*/ 1232255 w 12192000"/>
              <a:gd name="connsiteY4187" fmla="*/ 4786027 h 5450084"/>
              <a:gd name="connsiteX4188" fmla="*/ 1221878 w 12192000"/>
              <a:gd name="connsiteY4188" fmla="*/ 4785342 h 5450084"/>
              <a:gd name="connsiteX4189" fmla="*/ 1211897 w 12192000"/>
              <a:gd name="connsiteY4189" fmla="*/ 4784829 h 5450084"/>
              <a:gd name="connsiteX4190" fmla="*/ 1201519 w 12192000"/>
              <a:gd name="connsiteY4190" fmla="*/ 4784658 h 5450084"/>
              <a:gd name="connsiteX4191" fmla="*/ 1191140 w 12192000"/>
              <a:gd name="connsiteY4191" fmla="*/ 4785171 h 5450084"/>
              <a:gd name="connsiteX4192" fmla="*/ 1180363 w 12192000"/>
              <a:gd name="connsiteY4192" fmla="*/ 4785513 h 5450084"/>
              <a:gd name="connsiteX4193" fmla="*/ 1169586 w 12192000"/>
              <a:gd name="connsiteY4193" fmla="*/ 4785513 h 5450084"/>
              <a:gd name="connsiteX4194" fmla="*/ 1158807 w 12192000"/>
              <a:gd name="connsiteY4194" fmla="*/ 4785342 h 5450084"/>
              <a:gd name="connsiteX4195" fmla="*/ 1147232 w 12192000"/>
              <a:gd name="connsiteY4195" fmla="*/ 4784829 h 5450084"/>
              <a:gd name="connsiteX4196" fmla="*/ 1136055 w 12192000"/>
              <a:gd name="connsiteY4196" fmla="*/ 4784144 h 5450084"/>
              <a:gd name="connsiteX4197" fmla="*/ 1125278 w 12192000"/>
              <a:gd name="connsiteY4197" fmla="*/ 4783289 h 5450084"/>
              <a:gd name="connsiteX4198" fmla="*/ 1113701 w 12192000"/>
              <a:gd name="connsiteY4198" fmla="*/ 4782092 h 5450084"/>
              <a:gd name="connsiteX4199" fmla="*/ 1102524 w 12192000"/>
              <a:gd name="connsiteY4199" fmla="*/ 4780553 h 5450084"/>
              <a:gd name="connsiteX4200" fmla="*/ 1090949 w 12192000"/>
              <a:gd name="connsiteY4200" fmla="*/ 4779013 h 5450084"/>
              <a:gd name="connsiteX4201" fmla="*/ 1080171 w 12192000"/>
              <a:gd name="connsiteY4201" fmla="*/ 4777303 h 5450084"/>
              <a:gd name="connsiteX4202" fmla="*/ 1069393 w 12192000"/>
              <a:gd name="connsiteY4202" fmla="*/ 4775421 h 5450084"/>
              <a:gd name="connsiteX4203" fmla="*/ 1058216 w 12192000"/>
              <a:gd name="connsiteY4203" fmla="*/ 4773369 h 5450084"/>
              <a:gd name="connsiteX4204" fmla="*/ 1047438 w 12192000"/>
              <a:gd name="connsiteY4204" fmla="*/ 4771144 h 5450084"/>
              <a:gd name="connsiteX4205" fmla="*/ 1037060 w 12192000"/>
              <a:gd name="connsiteY4205" fmla="*/ 4768751 h 5450084"/>
              <a:gd name="connsiteX4206" fmla="*/ 1027081 w 12192000"/>
              <a:gd name="connsiteY4206" fmla="*/ 4765843 h 5450084"/>
              <a:gd name="connsiteX4207" fmla="*/ 1016702 w 12192000"/>
              <a:gd name="connsiteY4207" fmla="*/ 4763105 h 5450084"/>
              <a:gd name="connsiteX4208" fmla="*/ 1006723 w 12192000"/>
              <a:gd name="connsiteY4208" fmla="*/ 4760369 h 5450084"/>
              <a:gd name="connsiteX4209" fmla="*/ 997143 w 12192000"/>
              <a:gd name="connsiteY4209" fmla="*/ 4757290 h 5450084"/>
              <a:gd name="connsiteX4210" fmla="*/ 987961 w 12192000"/>
              <a:gd name="connsiteY4210" fmla="*/ 4754211 h 5450084"/>
              <a:gd name="connsiteX4211" fmla="*/ 978781 w 12192000"/>
              <a:gd name="connsiteY4211" fmla="*/ 4750790 h 5450084"/>
              <a:gd name="connsiteX4212" fmla="*/ 970398 w 12192000"/>
              <a:gd name="connsiteY4212" fmla="*/ 4747369 h 5450084"/>
              <a:gd name="connsiteX4213" fmla="*/ 962415 w 12192000"/>
              <a:gd name="connsiteY4213" fmla="*/ 4743948 h 5450084"/>
              <a:gd name="connsiteX4214" fmla="*/ 954432 w 12192000"/>
              <a:gd name="connsiteY4214" fmla="*/ 4740356 h 5450084"/>
              <a:gd name="connsiteX4215" fmla="*/ 947247 w 12192000"/>
              <a:gd name="connsiteY4215" fmla="*/ 4736422 h 5450084"/>
              <a:gd name="connsiteX4216" fmla="*/ 940461 w 12192000"/>
              <a:gd name="connsiteY4216" fmla="*/ 4732659 h 5450084"/>
              <a:gd name="connsiteX4217" fmla="*/ 934074 w 12192000"/>
              <a:gd name="connsiteY4217" fmla="*/ 4728895 h 5450084"/>
              <a:gd name="connsiteX4218" fmla="*/ 928086 w 12192000"/>
              <a:gd name="connsiteY4218" fmla="*/ 4724790 h 5450084"/>
              <a:gd name="connsiteX4219" fmla="*/ 922897 w 12192000"/>
              <a:gd name="connsiteY4219" fmla="*/ 4720856 h 5450084"/>
              <a:gd name="connsiteX4220" fmla="*/ 918506 w 12192000"/>
              <a:gd name="connsiteY4220" fmla="*/ 4716751 h 5450084"/>
              <a:gd name="connsiteX4221" fmla="*/ 914515 w 12192000"/>
              <a:gd name="connsiteY4221" fmla="*/ 4712646 h 5450084"/>
              <a:gd name="connsiteX4222" fmla="*/ 910921 w 12192000"/>
              <a:gd name="connsiteY4222" fmla="*/ 4708370 h 5450084"/>
              <a:gd name="connsiteX4223" fmla="*/ 908526 w 12192000"/>
              <a:gd name="connsiteY4223" fmla="*/ 4707001 h 5450084"/>
              <a:gd name="connsiteX4224" fmla="*/ 906930 w 12192000"/>
              <a:gd name="connsiteY4224" fmla="*/ 4705462 h 5450084"/>
              <a:gd name="connsiteX4225" fmla="*/ 906531 w 12192000"/>
              <a:gd name="connsiteY4225" fmla="*/ 4703922 h 5450084"/>
              <a:gd name="connsiteX4226" fmla="*/ 906930 w 12192000"/>
              <a:gd name="connsiteY4226" fmla="*/ 4702212 h 5450084"/>
              <a:gd name="connsiteX4227" fmla="*/ 903338 w 12192000"/>
              <a:gd name="connsiteY4227" fmla="*/ 4699988 h 5450084"/>
              <a:gd name="connsiteX4228" fmla="*/ 900144 w 12192000"/>
              <a:gd name="connsiteY4228" fmla="*/ 4697422 h 5450084"/>
              <a:gd name="connsiteX4229" fmla="*/ 897749 w 12192000"/>
              <a:gd name="connsiteY4229" fmla="*/ 4694856 h 5450084"/>
              <a:gd name="connsiteX4230" fmla="*/ 895754 w 12192000"/>
              <a:gd name="connsiteY4230" fmla="*/ 4692120 h 5450084"/>
              <a:gd name="connsiteX4231" fmla="*/ 894157 w 12192000"/>
              <a:gd name="connsiteY4231" fmla="*/ 4689383 h 5450084"/>
              <a:gd name="connsiteX4232" fmla="*/ 893357 w 12192000"/>
              <a:gd name="connsiteY4232" fmla="*/ 4686646 h 5450084"/>
              <a:gd name="connsiteX4233" fmla="*/ 891762 w 12192000"/>
              <a:gd name="connsiteY4233" fmla="*/ 4680489 h 5450084"/>
              <a:gd name="connsiteX4234" fmla="*/ 890164 w 12192000"/>
              <a:gd name="connsiteY4234" fmla="*/ 4674331 h 5450084"/>
              <a:gd name="connsiteX4235" fmla="*/ 889366 w 12192000"/>
              <a:gd name="connsiteY4235" fmla="*/ 4670909 h 5450084"/>
              <a:gd name="connsiteX4236" fmla="*/ 888169 w 12192000"/>
              <a:gd name="connsiteY4236" fmla="*/ 4667318 h 5450084"/>
              <a:gd name="connsiteX4237" fmla="*/ 886572 w 12192000"/>
              <a:gd name="connsiteY4237" fmla="*/ 4663896 h 5450084"/>
              <a:gd name="connsiteX4238" fmla="*/ 884577 w 12192000"/>
              <a:gd name="connsiteY4238" fmla="*/ 4660305 h 5450084"/>
              <a:gd name="connsiteX4239" fmla="*/ 881782 w 12192000"/>
              <a:gd name="connsiteY4239" fmla="*/ 4656713 h 5450084"/>
              <a:gd name="connsiteX4240" fmla="*/ 878589 w 12192000"/>
              <a:gd name="connsiteY4240" fmla="*/ 4652607 h 5450084"/>
              <a:gd name="connsiteX4241" fmla="*/ 873798 w 12192000"/>
              <a:gd name="connsiteY4241" fmla="*/ 4661502 h 5450084"/>
              <a:gd name="connsiteX4242" fmla="*/ 869408 w 12192000"/>
              <a:gd name="connsiteY4242" fmla="*/ 4670226 h 5450084"/>
              <a:gd name="connsiteX4243" fmla="*/ 860626 w 12192000"/>
              <a:gd name="connsiteY4243" fmla="*/ 4687159 h 5450084"/>
              <a:gd name="connsiteX4244" fmla="*/ 852642 w 12192000"/>
              <a:gd name="connsiteY4244" fmla="*/ 4703580 h 5450084"/>
              <a:gd name="connsiteX4245" fmla="*/ 845058 w 12192000"/>
              <a:gd name="connsiteY4245" fmla="*/ 4719488 h 5450084"/>
              <a:gd name="connsiteX4246" fmla="*/ 841067 w 12192000"/>
              <a:gd name="connsiteY4246" fmla="*/ 4727356 h 5450084"/>
              <a:gd name="connsiteX4247" fmla="*/ 836676 w 12192000"/>
              <a:gd name="connsiteY4247" fmla="*/ 4735054 h 5450084"/>
              <a:gd name="connsiteX4248" fmla="*/ 831886 w 12192000"/>
              <a:gd name="connsiteY4248" fmla="*/ 4742751 h 5450084"/>
              <a:gd name="connsiteX4249" fmla="*/ 826696 w 12192000"/>
              <a:gd name="connsiteY4249" fmla="*/ 4750276 h 5450084"/>
              <a:gd name="connsiteX4250" fmla="*/ 821507 w 12192000"/>
              <a:gd name="connsiteY4250" fmla="*/ 4757632 h 5450084"/>
              <a:gd name="connsiteX4251" fmla="*/ 815920 w 12192000"/>
              <a:gd name="connsiteY4251" fmla="*/ 4764987 h 5450084"/>
              <a:gd name="connsiteX4252" fmla="*/ 809532 w 12192000"/>
              <a:gd name="connsiteY4252" fmla="*/ 4772342 h 5450084"/>
              <a:gd name="connsiteX4253" fmla="*/ 802746 w 12192000"/>
              <a:gd name="connsiteY4253" fmla="*/ 4779355 h 5450084"/>
              <a:gd name="connsiteX4254" fmla="*/ 711735 w 12192000"/>
              <a:gd name="connsiteY4254" fmla="*/ 4934840 h 5450084"/>
              <a:gd name="connsiteX4255" fmla="*/ 712134 w 12192000"/>
              <a:gd name="connsiteY4255" fmla="*/ 4934840 h 5450084"/>
              <a:gd name="connsiteX4256" fmla="*/ 710538 w 12192000"/>
              <a:gd name="connsiteY4256" fmla="*/ 4940485 h 5450084"/>
              <a:gd name="connsiteX4257" fmla="*/ 708941 w 12192000"/>
              <a:gd name="connsiteY4257" fmla="*/ 4946130 h 5450084"/>
              <a:gd name="connsiteX4258" fmla="*/ 704550 w 12192000"/>
              <a:gd name="connsiteY4258" fmla="*/ 4957248 h 5450084"/>
              <a:gd name="connsiteX4259" fmla="*/ 699362 w 12192000"/>
              <a:gd name="connsiteY4259" fmla="*/ 4968366 h 5450084"/>
              <a:gd name="connsiteX4260" fmla="*/ 693373 w 12192000"/>
              <a:gd name="connsiteY4260" fmla="*/ 4979143 h 5450084"/>
              <a:gd name="connsiteX4261" fmla="*/ 686986 w 12192000"/>
              <a:gd name="connsiteY4261" fmla="*/ 4989918 h 5450084"/>
              <a:gd name="connsiteX4262" fmla="*/ 679801 w 12192000"/>
              <a:gd name="connsiteY4262" fmla="*/ 5000695 h 5450084"/>
              <a:gd name="connsiteX4263" fmla="*/ 671817 w 12192000"/>
              <a:gd name="connsiteY4263" fmla="*/ 5011299 h 5450084"/>
              <a:gd name="connsiteX4264" fmla="*/ 663037 w 12192000"/>
              <a:gd name="connsiteY4264" fmla="*/ 5021733 h 5450084"/>
              <a:gd name="connsiteX4265" fmla="*/ 654255 w 12192000"/>
              <a:gd name="connsiteY4265" fmla="*/ 5032167 h 5450084"/>
              <a:gd name="connsiteX4266" fmla="*/ 645073 w 12192000"/>
              <a:gd name="connsiteY4266" fmla="*/ 5042601 h 5450084"/>
              <a:gd name="connsiteX4267" fmla="*/ 635094 w 12192000"/>
              <a:gd name="connsiteY4267" fmla="*/ 5053035 h 5450084"/>
              <a:gd name="connsiteX4268" fmla="*/ 625115 w 12192000"/>
              <a:gd name="connsiteY4268" fmla="*/ 5063299 h 5450084"/>
              <a:gd name="connsiteX4269" fmla="*/ 604358 w 12192000"/>
              <a:gd name="connsiteY4269" fmla="*/ 5083995 h 5450084"/>
              <a:gd name="connsiteX4270" fmla="*/ 582803 w 12192000"/>
              <a:gd name="connsiteY4270" fmla="*/ 5104351 h 5450084"/>
              <a:gd name="connsiteX4271" fmla="*/ 580806 w 12192000"/>
              <a:gd name="connsiteY4271" fmla="*/ 5106232 h 5450084"/>
              <a:gd name="connsiteX4272" fmla="*/ 578411 w 12192000"/>
              <a:gd name="connsiteY4272" fmla="*/ 5108114 h 5450084"/>
              <a:gd name="connsiteX4273" fmla="*/ 576017 w 12192000"/>
              <a:gd name="connsiteY4273" fmla="*/ 5109311 h 5450084"/>
              <a:gd name="connsiteX4274" fmla="*/ 574020 w 12192000"/>
              <a:gd name="connsiteY4274" fmla="*/ 5110337 h 5450084"/>
              <a:gd name="connsiteX4275" fmla="*/ 571626 w 12192000"/>
              <a:gd name="connsiteY4275" fmla="*/ 5111192 h 5450084"/>
              <a:gd name="connsiteX4276" fmla="*/ 568433 w 12192000"/>
              <a:gd name="connsiteY4276" fmla="*/ 5111706 h 5450084"/>
              <a:gd name="connsiteX4277" fmla="*/ 566037 w 12192000"/>
              <a:gd name="connsiteY4277" fmla="*/ 5112048 h 5450084"/>
              <a:gd name="connsiteX4278" fmla="*/ 563642 w 12192000"/>
              <a:gd name="connsiteY4278" fmla="*/ 5112219 h 5450084"/>
              <a:gd name="connsiteX4279" fmla="*/ 561247 w 12192000"/>
              <a:gd name="connsiteY4279" fmla="*/ 5112390 h 5450084"/>
              <a:gd name="connsiteX4280" fmla="*/ 558453 w 12192000"/>
              <a:gd name="connsiteY4280" fmla="*/ 5112390 h 5450084"/>
              <a:gd name="connsiteX4281" fmla="*/ 553264 w 12192000"/>
              <a:gd name="connsiteY4281" fmla="*/ 5112048 h 5450084"/>
              <a:gd name="connsiteX4282" fmla="*/ 547276 w 12192000"/>
              <a:gd name="connsiteY4282" fmla="*/ 5111706 h 5450084"/>
              <a:gd name="connsiteX4283" fmla="*/ 541688 w 12192000"/>
              <a:gd name="connsiteY4283" fmla="*/ 5111535 h 5450084"/>
              <a:gd name="connsiteX4284" fmla="*/ 515343 w 12192000"/>
              <a:gd name="connsiteY4284" fmla="*/ 5111706 h 5450084"/>
              <a:gd name="connsiteX4285" fmla="*/ 489397 w 12192000"/>
              <a:gd name="connsiteY4285" fmla="*/ 5112048 h 5450084"/>
              <a:gd name="connsiteX4286" fmla="*/ 437504 w 12192000"/>
              <a:gd name="connsiteY4286" fmla="*/ 5112732 h 5450084"/>
              <a:gd name="connsiteX4287" fmla="*/ 414352 w 12192000"/>
              <a:gd name="connsiteY4287" fmla="*/ 5113587 h 5450084"/>
              <a:gd name="connsiteX4288" fmla="*/ 402377 w 12192000"/>
              <a:gd name="connsiteY4288" fmla="*/ 5114100 h 5450084"/>
              <a:gd name="connsiteX4289" fmla="*/ 390800 w 12192000"/>
              <a:gd name="connsiteY4289" fmla="*/ 5114614 h 5450084"/>
              <a:gd name="connsiteX4290" fmla="*/ 379224 w 12192000"/>
              <a:gd name="connsiteY4290" fmla="*/ 5114785 h 5450084"/>
              <a:gd name="connsiteX4291" fmla="*/ 367648 w 12192000"/>
              <a:gd name="connsiteY4291" fmla="*/ 5114785 h 5450084"/>
              <a:gd name="connsiteX4292" fmla="*/ 356871 w 12192000"/>
              <a:gd name="connsiteY4292" fmla="*/ 5114614 h 5450084"/>
              <a:gd name="connsiteX4293" fmla="*/ 346094 w 12192000"/>
              <a:gd name="connsiteY4293" fmla="*/ 5113930 h 5450084"/>
              <a:gd name="connsiteX4294" fmla="*/ 340505 w 12192000"/>
              <a:gd name="connsiteY4294" fmla="*/ 5113587 h 5450084"/>
              <a:gd name="connsiteX4295" fmla="*/ 335317 w 12192000"/>
              <a:gd name="connsiteY4295" fmla="*/ 5112903 h 5450084"/>
              <a:gd name="connsiteX4296" fmla="*/ 330126 w 12192000"/>
              <a:gd name="connsiteY4296" fmla="*/ 5112219 h 5450084"/>
              <a:gd name="connsiteX4297" fmla="*/ 325336 w 12192000"/>
              <a:gd name="connsiteY4297" fmla="*/ 5111535 h 5450084"/>
              <a:gd name="connsiteX4298" fmla="*/ 320148 w 12192000"/>
              <a:gd name="connsiteY4298" fmla="*/ 5110509 h 5450084"/>
              <a:gd name="connsiteX4299" fmla="*/ 315357 w 12192000"/>
              <a:gd name="connsiteY4299" fmla="*/ 5109482 h 5450084"/>
              <a:gd name="connsiteX4300" fmla="*/ 310966 w 12192000"/>
              <a:gd name="connsiteY4300" fmla="*/ 5108285 h 5450084"/>
              <a:gd name="connsiteX4301" fmla="*/ 306176 w 12192000"/>
              <a:gd name="connsiteY4301" fmla="*/ 5106916 h 5450084"/>
              <a:gd name="connsiteX4302" fmla="*/ 301786 w 12192000"/>
              <a:gd name="connsiteY4302" fmla="*/ 5105206 h 5450084"/>
              <a:gd name="connsiteX4303" fmla="*/ 297395 w 12192000"/>
              <a:gd name="connsiteY4303" fmla="*/ 5103496 h 5450084"/>
              <a:gd name="connsiteX4304" fmla="*/ 293403 w 12192000"/>
              <a:gd name="connsiteY4304" fmla="*/ 5101614 h 5450084"/>
              <a:gd name="connsiteX4305" fmla="*/ 289411 w 12192000"/>
              <a:gd name="connsiteY4305" fmla="*/ 5099561 h 5450084"/>
              <a:gd name="connsiteX4306" fmla="*/ 285419 w 12192000"/>
              <a:gd name="connsiteY4306" fmla="*/ 5097338 h 5450084"/>
              <a:gd name="connsiteX4307" fmla="*/ 281827 w 12192000"/>
              <a:gd name="connsiteY4307" fmla="*/ 5094772 h 5450084"/>
              <a:gd name="connsiteX4308" fmla="*/ 278235 w 12192000"/>
              <a:gd name="connsiteY4308" fmla="*/ 5091864 h 5450084"/>
              <a:gd name="connsiteX4309" fmla="*/ 274643 w 12192000"/>
              <a:gd name="connsiteY4309" fmla="*/ 5089127 h 5450084"/>
              <a:gd name="connsiteX4310" fmla="*/ 271448 w 12192000"/>
              <a:gd name="connsiteY4310" fmla="*/ 5089127 h 5450084"/>
              <a:gd name="connsiteX4311" fmla="*/ 267856 w 12192000"/>
              <a:gd name="connsiteY4311" fmla="*/ 5089469 h 5450084"/>
              <a:gd name="connsiteX4312" fmla="*/ 264663 w 12192000"/>
              <a:gd name="connsiteY4312" fmla="*/ 5089811 h 5450084"/>
              <a:gd name="connsiteX4313" fmla="*/ 261070 w 12192000"/>
              <a:gd name="connsiteY4313" fmla="*/ 5090325 h 5450084"/>
              <a:gd name="connsiteX4314" fmla="*/ 254683 w 12192000"/>
              <a:gd name="connsiteY4314" fmla="*/ 5091522 h 5450084"/>
              <a:gd name="connsiteX4315" fmla="*/ 248297 w 12192000"/>
              <a:gd name="connsiteY4315" fmla="*/ 5093061 h 5450084"/>
              <a:gd name="connsiteX4316" fmla="*/ 241511 w 12192000"/>
              <a:gd name="connsiteY4316" fmla="*/ 5094772 h 5450084"/>
              <a:gd name="connsiteX4317" fmla="*/ 235523 w 12192000"/>
              <a:gd name="connsiteY4317" fmla="*/ 5096482 h 5450084"/>
              <a:gd name="connsiteX4318" fmla="*/ 229136 w 12192000"/>
              <a:gd name="connsiteY4318" fmla="*/ 5098192 h 5450084"/>
              <a:gd name="connsiteX4319" fmla="*/ 222750 w 12192000"/>
              <a:gd name="connsiteY4319" fmla="*/ 5099733 h 5450084"/>
              <a:gd name="connsiteX4320" fmla="*/ 216363 w 12192000"/>
              <a:gd name="connsiteY4320" fmla="*/ 5101101 h 5450084"/>
              <a:gd name="connsiteX4321" fmla="*/ 209576 w 12192000"/>
              <a:gd name="connsiteY4321" fmla="*/ 5102298 h 5450084"/>
              <a:gd name="connsiteX4322" fmla="*/ 205984 w 12192000"/>
              <a:gd name="connsiteY4322" fmla="*/ 5102641 h 5450084"/>
              <a:gd name="connsiteX4323" fmla="*/ 202791 w 12192000"/>
              <a:gd name="connsiteY4323" fmla="*/ 5102982 h 5450084"/>
              <a:gd name="connsiteX4324" fmla="*/ 199198 w 12192000"/>
              <a:gd name="connsiteY4324" fmla="*/ 5103153 h 5450084"/>
              <a:gd name="connsiteX4325" fmla="*/ 196006 w 12192000"/>
              <a:gd name="connsiteY4325" fmla="*/ 5103325 h 5450084"/>
              <a:gd name="connsiteX4326" fmla="*/ 192412 w 12192000"/>
              <a:gd name="connsiteY4326" fmla="*/ 5103153 h 5450084"/>
              <a:gd name="connsiteX4327" fmla="*/ 188820 w 12192000"/>
              <a:gd name="connsiteY4327" fmla="*/ 5102982 h 5450084"/>
              <a:gd name="connsiteX4328" fmla="*/ 185228 w 12192000"/>
              <a:gd name="connsiteY4328" fmla="*/ 5102641 h 5450084"/>
              <a:gd name="connsiteX4329" fmla="*/ 181236 w 12192000"/>
              <a:gd name="connsiteY4329" fmla="*/ 5102128 h 5450084"/>
              <a:gd name="connsiteX4330" fmla="*/ 177244 w 12192000"/>
              <a:gd name="connsiteY4330" fmla="*/ 5101443 h 5450084"/>
              <a:gd name="connsiteX4331" fmla="*/ 173252 w 12192000"/>
              <a:gd name="connsiteY4331" fmla="*/ 5100417 h 5450084"/>
              <a:gd name="connsiteX4332" fmla="*/ 169260 w 12192000"/>
              <a:gd name="connsiteY4332" fmla="*/ 5099390 h 5450084"/>
              <a:gd name="connsiteX4333" fmla="*/ 165268 w 12192000"/>
              <a:gd name="connsiteY4333" fmla="*/ 5098023 h 5450084"/>
              <a:gd name="connsiteX4334" fmla="*/ 159681 w 12192000"/>
              <a:gd name="connsiteY4334" fmla="*/ 5099733 h 5450084"/>
              <a:gd name="connsiteX4335" fmla="*/ 153692 w 12192000"/>
              <a:gd name="connsiteY4335" fmla="*/ 5101443 h 5450084"/>
              <a:gd name="connsiteX4336" fmla="*/ 150899 w 12192000"/>
              <a:gd name="connsiteY4336" fmla="*/ 5102298 h 5450084"/>
              <a:gd name="connsiteX4337" fmla="*/ 148503 w 12192000"/>
              <a:gd name="connsiteY4337" fmla="*/ 5103325 h 5450084"/>
              <a:gd name="connsiteX4338" fmla="*/ 146507 w 12192000"/>
              <a:gd name="connsiteY4338" fmla="*/ 5104351 h 5450084"/>
              <a:gd name="connsiteX4339" fmla="*/ 145310 w 12192000"/>
              <a:gd name="connsiteY4339" fmla="*/ 5105377 h 5450084"/>
              <a:gd name="connsiteX4340" fmla="*/ 134133 w 12192000"/>
              <a:gd name="connsiteY4340" fmla="*/ 5116838 h 5450084"/>
              <a:gd name="connsiteX4341" fmla="*/ 124154 w 12192000"/>
              <a:gd name="connsiteY4341" fmla="*/ 5126758 h 5450084"/>
              <a:gd name="connsiteX4342" fmla="*/ 115372 w 12192000"/>
              <a:gd name="connsiteY4342" fmla="*/ 5135482 h 5450084"/>
              <a:gd name="connsiteX4343" fmla="*/ 106591 w 12192000"/>
              <a:gd name="connsiteY4343" fmla="*/ 5142665 h 5450084"/>
              <a:gd name="connsiteX4344" fmla="*/ 102599 w 12192000"/>
              <a:gd name="connsiteY4344" fmla="*/ 5145916 h 5450084"/>
              <a:gd name="connsiteX4345" fmla="*/ 98607 w 12192000"/>
              <a:gd name="connsiteY4345" fmla="*/ 5148824 h 5450084"/>
              <a:gd name="connsiteX4346" fmla="*/ 94615 w 12192000"/>
              <a:gd name="connsiteY4346" fmla="*/ 5151732 h 5450084"/>
              <a:gd name="connsiteX4347" fmla="*/ 90224 w 12192000"/>
              <a:gd name="connsiteY4347" fmla="*/ 5154126 h 5450084"/>
              <a:gd name="connsiteX4348" fmla="*/ 85833 w 12192000"/>
              <a:gd name="connsiteY4348" fmla="*/ 5156350 h 5450084"/>
              <a:gd name="connsiteX4349" fmla="*/ 81442 w 12192000"/>
              <a:gd name="connsiteY4349" fmla="*/ 5158231 h 5450084"/>
              <a:gd name="connsiteX4350" fmla="*/ 76253 w 12192000"/>
              <a:gd name="connsiteY4350" fmla="*/ 5159942 h 5450084"/>
              <a:gd name="connsiteX4351" fmla="*/ 71463 w 12192000"/>
              <a:gd name="connsiteY4351" fmla="*/ 5161481 h 5450084"/>
              <a:gd name="connsiteX4352" fmla="*/ 66274 w 12192000"/>
              <a:gd name="connsiteY4352" fmla="*/ 5162850 h 5450084"/>
              <a:gd name="connsiteX4353" fmla="*/ 61086 w 12192000"/>
              <a:gd name="connsiteY4353" fmla="*/ 5164218 h 5450084"/>
              <a:gd name="connsiteX4354" fmla="*/ 55097 w 12192000"/>
              <a:gd name="connsiteY4354" fmla="*/ 5165244 h 5450084"/>
              <a:gd name="connsiteX4355" fmla="*/ 49110 w 12192000"/>
              <a:gd name="connsiteY4355" fmla="*/ 5165929 h 5450084"/>
              <a:gd name="connsiteX4356" fmla="*/ 41925 w 12192000"/>
              <a:gd name="connsiteY4356" fmla="*/ 5166613 h 5450084"/>
              <a:gd name="connsiteX4357" fmla="*/ 34740 w 12192000"/>
              <a:gd name="connsiteY4357" fmla="*/ 5167127 h 5450084"/>
              <a:gd name="connsiteX4358" fmla="*/ 27156 w 12192000"/>
              <a:gd name="connsiteY4358" fmla="*/ 5167640 h 5450084"/>
              <a:gd name="connsiteX4359" fmla="*/ 19172 w 12192000"/>
              <a:gd name="connsiteY4359" fmla="*/ 5167810 h 5450084"/>
              <a:gd name="connsiteX4360" fmla="*/ 9991 w 12192000"/>
              <a:gd name="connsiteY4360" fmla="*/ 5167981 h 5450084"/>
              <a:gd name="connsiteX4361" fmla="*/ 810 w 12192000"/>
              <a:gd name="connsiteY4361" fmla="*/ 5168153 h 5450084"/>
              <a:gd name="connsiteX4362" fmla="*/ 0 w 12192000"/>
              <a:gd name="connsiteY4362" fmla="*/ 5168146 h 5450084"/>
              <a:gd name="connsiteX4363" fmla="*/ 0 w 12192000"/>
              <a:gd name="connsiteY4363" fmla="*/ 90978 h 5450084"/>
              <a:gd name="connsiteX4364" fmla="*/ 83 w 12192000"/>
              <a:gd name="connsiteY4364" fmla="*/ 90815 h 5450084"/>
              <a:gd name="connsiteX4365" fmla="*/ 6870 w 12192000"/>
              <a:gd name="connsiteY4365" fmla="*/ 78446 h 5450084"/>
              <a:gd name="connsiteX4366" fmla="*/ 12458 w 12192000"/>
              <a:gd name="connsiteY4366" fmla="*/ 65751 h 5450084"/>
              <a:gd name="connsiteX4367" fmla="*/ 17646 w 12192000"/>
              <a:gd name="connsiteY4367" fmla="*/ 53057 h 5450084"/>
              <a:gd name="connsiteX4368" fmla="*/ 20042 w 12192000"/>
              <a:gd name="connsiteY4368" fmla="*/ 46872 h 5450084"/>
              <a:gd name="connsiteX4369" fmla="*/ 22038 w 12192000"/>
              <a:gd name="connsiteY4369" fmla="*/ 40037 h 5450084"/>
              <a:gd name="connsiteX4370" fmla="*/ 23635 w 12192000"/>
              <a:gd name="connsiteY4370" fmla="*/ 33852 h 5450084"/>
              <a:gd name="connsiteX4371" fmla="*/ 24832 w 12192000"/>
              <a:gd name="connsiteY4371" fmla="*/ 27342 h 5450084"/>
              <a:gd name="connsiteX4372" fmla="*/ 26030 w 12192000"/>
              <a:gd name="connsiteY4372" fmla="*/ 20507 h 5450084"/>
              <a:gd name="connsiteX4373" fmla="*/ 26828 w 12192000"/>
              <a:gd name="connsiteY4373" fmla="*/ 13997 h 5450084"/>
              <a:gd name="connsiteX4374" fmla="*/ 26828 w 12192000"/>
              <a:gd name="connsiteY4374" fmla="*/ 12369 h 5450084"/>
              <a:gd name="connsiteX4375" fmla="*/ 27627 w 12192000"/>
              <a:gd name="connsiteY4375" fmla="*/ 10742 h 5450084"/>
              <a:gd name="connsiteX4376" fmla="*/ 28824 w 12192000"/>
              <a:gd name="connsiteY4376" fmla="*/ 9439 h 5450084"/>
              <a:gd name="connsiteX4377" fmla="*/ 30022 w 12192000"/>
              <a:gd name="connsiteY4377" fmla="*/ 7813 h 5450084"/>
              <a:gd name="connsiteX4378" fmla="*/ 33215 w 12192000"/>
              <a:gd name="connsiteY4378" fmla="*/ 5209 h 5450084"/>
              <a:gd name="connsiteX4379" fmla="*/ 36807 w 12192000"/>
              <a:gd name="connsiteY4379" fmla="*/ 3255 h 5450084"/>
              <a:gd name="connsiteX4380" fmla="*/ 39601 w 12192000"/>
              <a:gd name="connsiteY4380" fmla="*/ 2279 h 5450084"/>
              <a:gd name="connsiteX4381" fmla="*/ 43593 w 12192000"/>
              <a:gd name="connsiteY4381" fmla="*/ 1303 h 5450084"/>
              <a:gd name="connsiteX4382" fmla="*/ 48783 w 12192000"/>
              <a:gd name="connsiteY4382" fmla="*/ 651 h 5450084"/>
              <a:gd name="connsiteX4383" fmla="*/ 54371 w 12192000"/>
              <a:gd name="connsiteY4383" fmla="*/ 326 h 5450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</a:cxnLst>
            <a:rect l="l" t="t" r="r" b="b"/>
            <a:pathLst>
              <a:path w="12192000" h="5450084">
                <a:moveTo>
                  <a:pt x="69140" y="0"/>
                </a:moveTo>
                <a:lnTo>
                  <a:pt x="87103" y="326"/>
                </a:lnTo>
                <a:lnTo>
                  <a:pt x="107460" y="977"/>
                </a:lnTo>
                <a:lnTo>
                  <a:pt x="129415" y="2279"/>
                </a:lnTo>
                <a:lnTo>
                  <a:pt x="152966" y="4233"/>
                </a:lnTo>
                <a:lnTo>
                  <a:pt x="176917" y="6185"/>
                </a:lnTo>
                <a:lnTo>
                  <a:pt x="200468" y="8789"/>
                </a:lnTo>
                <a:lnTo>
                  <a:pt x="223620" y="11719"/>
                </a:lnTo>
                <a:lnTo>
                  <a:pt x="245973" y="14973"/>
                </a:lnTo>
                <a:lnTo>
                  <a:pt x="265532" y="17902"/>
                </a:lnTo>
                <a:lnTo>
                  <a:pt x="283096" y="21158"/>
                </a:lnTo>
                <a:lnTo>
                  <a:pt x="290281" y="22785"/>
                </a:lnTo>
                <a:lnTo>
                  <a:pt x="297068" y="24412"/>
                </a:lnTo>
                <a:lnTo>
                  <a:pt x="303055" y="26041"/>
                </a:lnTo>
                <a:lnTo>
                  <a:pt x="307445" y="27668"/>
                </a:lnTo>
                <a:lnTo>
                  <a:pt x="311038" y="29295"/>
                </a:lnTo>
                <a:lnTo>
                  <a:pt x="313434" y="30597"/>
                </a:lnTo>
                <a:lnTo>
                  <a:pt x="316627" y="34178"/>
                </a:lnTo>
                <a:lnTo>
                  <a:pt x="319022" y="37758"/>
                </a:lnTo>
                <a:lnTo>
                  <a:pt x="321816" y="41990"/>
                </a:lnTo>
                <a:lnTo>
                  <a:pt x="323812" y="46221"/>
                </a:lnTo>
                <a:lnTo>
                  <a:pt x="327803" y="54359"/>
                </a:lnTo>
                <a:lnTo>
                  <a:pt x="332195" y="62822"/>
                </a:lnTo>
                <a:lnTo>
                  <a:pt x="335787" y="66402"/>
                </a:lnTo>
                <a:lnTo>
                  <a:pt x="338981" y="69983"/>
                </a:lnTo>
                <a:lnTo>
                  <a:pt x="342174" y="72261"/>
                </a:lnTo>
                <a:lnTo>
                  <a:pt x="344968" y="74540"/>
                </a:lnTo>
                <a:lnTo>
                  <a:pt x="347762" y="75841"/>
                </a:lnTo>
                <a:lnTo>
                  <a:pt x="350557" y="77143"/>
                </a:lnTo>
                <a:lnTo>
                  <a:pt x="352952" y="77795"/>
                </a:lnTo>
                <a:lnTo>
                  <a:pt x="355746" y="78120"/>
                </a:lnTo>
                <a:lnTo>
                  <a:pt x="358141" y="77795"/>
                </a:lnTo>
                <a:lnTo>
                  <a:pt x="360137" y="77470"/>
                </a:lnTo>
                <a:lnTo>
                  <a:pt x="362531" y="76818"/>
                </a:lnTo>
                <a:lnTo>
                  <a:pt x="364528" y="75841"/>
                </a:lnTo>
                <a:lnTo>
                  <a:pt x="369318" y="73237"/>
                </a:lnTo>
                <a:lnTo>
                  <a:pt x="373308" y="69983"/>
                </a:lnTo>
                <a:lnTo>
                  <a:pt x="381691" y="62170"/>
                </a:lnTo>
                <a:lnTo>
                  <a:pt x="386082" y="58590"/>
                </a:lnTo>
                <a:lnTo>
                  <a:pt x="390474" y="55335"/>
                </a:lnTo>
                <a:lnTo>
                  <a:pt x="392869" y="54033"/>
                </a:lnTo>
                <a:lnTo>
                  <a:pt x="395264" y="52731"/>
                </a:lnTo>
                <a:lnTo>
                  <a:pt x="397658" y="51754"/>
                </a:lnTo>
                <a:lnTo>
                  <a:pt x="400852" y="51104"/>
                </a:lnTo>
                <a:lnTo>
                  <a:pt x="403646" y="50778"/>
                </a:lnTo>
                <a:lnTo>
                  <a:pt x="406440" y="50778"/>
                </a:lnTo>
                <a:lnTo>
                  <a:pt x="409635" y="51104"/>
                </a:lnTo>
                <a:lnTo>
                  <a:pt x="412827" y="51754"/>
                </a:lnTo>
                <a:lnTo>
                  <a:pt x="409635" y="56963"/>
                </a:lnTo>
                <a:lnTo>
                  <a:pt x="407637" y="62170"/>
                </a:lnTo>
                <a:lnTo>
                  <a:pt x="406440" y="66727"/>
                </a:lnTo>
                <a:lnTo>
                  <a:pt x="406041" y="71285"/>
                </a:lnTo>
                <a:lnTo>
                  <a:pt x="406440" y="75190"/>
                </a:lnTo>
                <a:lnTo>
                  <a:pt x="407637" y="79096"/>
                </a:lnTo>
                <a:lnTo>
                  <a:pt x="409235" y="82351"/>
                </a:lnTo>
                <a:lnTo>
                  <a:pt x="411630" y="85606"/>
                </a:lnTo>
                <a:lnTo>
                  <a:pt x="414424" y="88861"/>
                </a:lnTo>
                <a:lnTo>
                  <a:pt x="417617" y="91791"/>
                </a:lnTo>
                <a:lnTo>
                  <a:pt x="421210" y="94720"/>
                </a:lnTo>
                <a:lnTo>
                  <a:pt x="425201" y="97324"/>
                </a:lnTo>
                <a:lnTo>
                  <a:pt x="433983" y="102207"/>
                </a:lnTo>
                <a:lnTo>
                  <a:pt x="443164" y="107089"/>
                </a:lnTo>
                <a:lnTo>
                  <a:pt x="452745" y="111972"/>
                </a:lnTo>
                <a:lnTo>
                  <a:pt x="461526" y="116854"/>
                </a:lnTo>
                <a:lnTo>
                  <a:pt x="465917" y="119458"/>
                </a:lnTo>
                <a:lnTo>
                  <a:pt x="469909" y="122713"/>
                </a:lnTo>
                <a:lnTo>
                  <a:pt x="473502" y="125642"/>
                </a:lnTo>
                <a:lnTo>
                  <a:pt x="476695" y="128572"/>
                </a:lnTo>
                <a:lnTo>
                  <a:pt x="479089" y="132152"/>
                </a:lnTo>
                <a:lnTo>
                  <a:pt x="481485" y="135734"/>
                </a:lnTo>
                <a:lnTo>
                  <a:pt x="483081" y="139314"/>
                </a:lnTo>
                <a:lnTo>
                  <a:pt x="483879" y="143545"/>
                </a:lnTo>
                <a:lnTo>
                  <a:pt x="484279" y="148102"/>
                </a:lnTo>
                <a:lnTo>
                  <a:pt x="483879" y="152984"/>
                </a:lnTo>
                <a:lnTo>
                  <a:pt x="482682" y="158193"/>
                </a:lnTo>
                <a:lnTo>
                  <a:pt x="480287" y="163401"/>
                </a:lnTo>
                <a:lnTo>
                  <a:pt x="485476" y="183906"/>
                </a:lnTo>
                <a:lnTo>
                  <a:pt x="489469" y="204088"/>
                </a:lnTo>
                <a:lnTo>
                  <a:pt x="493460" y="223943"/>
                </a:lnTo>
                <a:lnTo>
                  <a:pt x="496653" y="244450"/>
                </a:lnTo>
                <a:lnTo>
                  <a:pt x="499048" y="264630"/>
                </a:lnTo>
                <a:lnTo>
                  <a:pt x="499847" y="274721"/>
                </a:lnTo>
                <a:lnTo>
                  <a:pt x="500246" y="285136"/>
                </a:lnTo>
                <a:lnTo>
                  <a:pt x="500645" y="295228"/>
                </a:lnTo>
                <a:lnTo>
                  <a:pt x="500645" y="305643"/>
                </a:lnTo>
                <a:lnTo>
                  <a:pt x="500246" y="316058"/>
                </a:lnTo>
                <a:lnTo>
                  <a:pt x="499847" y="326150"/>
                </a:lnTo>
                <a:lnTo>
                  <a:pt x="503039" y="347307"/>
                </a:lnTo>
                <a:lnTo>
                  <a:pt x="505834" y="368465"/>
                </a:lnTo>
                <a:lnTo>
                  <a:pt x="508230" y="389296"/>
                </a:lnTo>
                <a:lnTo>
                  <a:pt x="509826" y="410453"/>
                </a:lnTo>
                <a:lnTo>
                  <a:pt x="511423" y="431610"/>
                </a:lnTo>
                <a:lnTo>
                  <a:pt x="512620" y="452768"/>
                </a:lnTo>
                <a:lnTo>
                  <a:pt x="513019" y="473925"/>
                </a:lnTo>
                <a:lnTo>
                  <a:pt x="513817" y="494757"/>
                </a:lnTo>
                <a:lnTo>
                  <a:pt x="514616" y="537072"/>
                </a:lnTo>
                <a:lnTo>
                  <a:pt x="515016" y="579712"/>
                </a:lnTo>
                <a:lnTo>
                  <a:pt x="515814" y="621701"/>
                </a:lnTo>
                <a:lnTo>
                  <a:pt x="516612" y="642859"/>
                </a:lnTo>
                <a:lnTo>
                  <a:pt x="517809" y="664342"/>
                </a:lnTo>
                <a:lnTo>
                  <a:pt x="534575" y="1097253"/>
                </a:lnTo>
                <a:lnTo>
                  <a:pt x="552538" y="1097579"/>
                </a:lnTo>
                <a:lnTo>
                  <a:pt x="560521" y="1068936"/>
                </a:lnTo>
                <a:lnTo>
                  <a:pt x="568505" y="1039967"/>
                </a:lnTo>
                <a:lnTo>
                  <a:pt x="575689" y="1011322"/>
                </a:lnTo>
                <a:lnTo>
                  <a:pt x="582874" y="982354"/>
                </a:lnTo>
                <a:lnTo>
                  <a:pt x="611215" y="866802"/>
                </a:lnTo>
                <a:lnTo>
                  <a:pt x="618400" y="837833"/>
                </a:lnTo>
                <a:lnTo>
                  <a:pt x="625586" y="809188"/>
                </a:lnTo>
                <a:lnTo>
                  <a:pt x="633968" y="780219"/>
                </a:lnTo>
                <a:lnTo>
                  <a:pt x="641952" y="751576"/>
                </a:lnTo>
                <a:lnTo>
                  <a:pt x="650335" y="723257"/>
                </a:lnTo>
                <a:lnTo>
                  <a:pt x="659914" y="694613"/>
                </a:lnTo>
                <a:lnTo>
                  <a:pt x="669894" y="666295"/>
                </a:lnTo>
                <a:lnTo>
                  <a:pt x="680273" y="637977"/>
                </a:lnTo>
                <a:lnTo>
                  <a:pt x="679075" y="625933"/>
                </a:lnTo>
                <a:lnTo>
                  <a:pt x="678676" y="614541"/>
                </a:lnTo>
                <a:lnTo>
                  <a:pt x="679075" y="602497"/>
                </a:lnTo>
                <a:lnTo>
                  <a:pt x="680672" y="591105"/>
                </a:lnTo>
                <a:lnTo>
                  <a:pt x="682667" y="579712"/>
                </a:lnTo>
                <a:lnTo>
                  <a:pt x="685462" y="567994"/>
                </a:lnTo>
                <a:lnTo>
                  <a:pt x="689453" y="556602"/>
                </a:lnTo>
                <a:lnTo>
                  <a:pt x="695042" y="545209"/>
                </a:lnTo>
                <a:lnTo>
                  <a:pt x="694642" y="540978"/>
                </a:lnTo>
                <a:lnTo>
                  <a:pt x="694642" y="536746"/>
                </a:lnTo>
                <a:lnTo>
                  <a:pt x="695042" y="532840"/>
                </a:lnTo>
                <a:lnTo>
                  <a:pt x="695441" y="528609"/>
                </a:lnTo>
                <a:lnTo>
                  <a:pt x="696638" y="524703"/>
                </a:lnTo>
                <a:lnTo>
                  <a:pt x="697835" y="520797"/>
                </a:lnTo>
                <a:lnTo>
                  <a:pt x="699432" y="516891"/>
                </a:lnTo>
                <a:lnTo>
                  <a:pt x="701029" y="513311"/>
                </a:lnTo>
                <a:lnTo>
                  <a:pt x="705021" y="506149"/>
                </a:lnTo>
                <a:lnTo>
                  <a:pt x="709811" y="499314"/>
                </a:lnTo>
                <a:lnTo>
                  <a:pt x="715000" y="492153"/>
                </a:lnTo>
                <a:lnTo>
                  <a:pt x="720189" y="485318"/>
                </a:lnTo>
                <a:lnTo>
                  <a:pt x="726177" y="478482"/>
                </a:lnTo>
                <a:lnTo>
                  <a:pt x="731366" y="471321"/>
                </a:lnTo>
                <a:lnTo>
                  <a:pt x="736157" y="464161"/>
                </a:lnTo>
                <a:lnTo>
                  <a:pt x="740548" y="456674"/>
                </a:lnTo>
                <a:lnTo>
                  <a:pt x="743741" y="449188"/>
                </a:lnTo>
                <a:lnTo>
                  <a:pt x="745338" y="445282"/>
                </a:lnTo>
                <a:lnTo>
                  <a:pt x="746535" y="441050"/>
                </a:lnTo>
                <a:lnTo>
                  <a:pt x="747334" y="436819"/>
                </a:lnTo>
                <a:lnTo>
                  <a:pt x="748132" y="432913"/>
                </a:lnTo>
                <a:lnTo>
                  <a:pt x="748132" y="428356"/>
                </a:lnTo>
                <a:lnTo>
                  <a:pt x="748132" y="424124"/>
                </a:lnTo>
                <a:lnTo>
                  <a:pt x="748132" y="420218"/>
                </a:lnTo>
                <a:lnTo>
                  <a:pt x="748930" y="416963"/>
                </a:lnTo>
                <a:lnTo>
                  <a:pt x="750526" y="414033"/>
                </a:lnTo>
                <a:lnTo>
                  <a:pt x="752522" y="412081"/>
                </a:lnTo>
                <a:lnTo>
                  <a:pt x="755317" y="410453"/>
                </a:lnTo>
                <a:lnTo>
                  <a:pt x="758510" y="409802"/>
                </a:lnTo>
                <a:lnTo>
                  <a:pt x="761703" y="409151"/>
                </a:lnTo>
                <a:lnTo>
                  <a:pt x="765695" y="408826"/>
                </a:lnTo>
                <a:lnTo>
                  <a:pt x="769687" y="409151"/>
                </a:lnTo>
                <a:lnTo>
                  <a:pt x="773679" y="409151"/>
                </a:lnTo>
                <a:lnTo>
                  <a:pt x="782062" y="410128"/>
                </a:lnTo>
                <a:lnTo>
                  <a:pt x="790843" y="411104"/>
                </a:lnTo>
                <a:lnTo>
                  <a:pt x="798427" y="411756"/>
                </a:lnTo>
                <a:lnTo>
                  <a:pt x="849122" y="412081"/>
                </a:lnTo>
                <a:lnTo>
                  <a:pt x="900216" y="412406"/>
                </a:lnTo>
                <a:lnTo>
                  <a:pt x="1002404" y="412732"/>
                </a:lnTo>
                <a:lnTo>
                  <a:pt x="1000009" y="403618"/>
                </a:lnTo>
                <a:lnTo>
                  <a:pt x="999610" y="399712"/>
                </a:lnTo>
                <a:lnTo>
                  <a:pt x="999211" y="396132"/>
                </a:lnTo>
                <a:lnTo>
                  <a:pt x="999211" y="393202"/>
                </a:lnTo>
                <a:lnTo>
                  <a:pt x="999211" y="390273"/>
                </a:lnTo>
                <a:lnTo>
                  <a:pt x="1000009" y="387668"/>
                </a:lnTo>
                <a:lnTo>
                  <a:pt x="1000807" y="385390"/>
                </a:lnTo>
                <a:lnTo>
                  <a:pt x="1001605" y="383763"/>
                </a:lnTo>
                <a:lnTo>
                  <a:pt x="1003203" y="382135"/>
                </a:lnTo>
                <a:lnTo>
                  <a:pt x="1004400" y="380833"/>
                </a:lnTo>
                <a:lnTo>
                  <a:pt x="1005996" y="379856"/>
                </a:lnTo>
                <a:lnTo>
                  <a:pt x="1007992" y="379205"/>
                </a:lnTo>
                <a:lnTo>
                  <a:pt x="1009989" y="378554"/>
                </a:lnTo>
                <a:lnTo>
                  <a:pt x="1011985" y="378229"/>
                </a:lnTo>
                <a:lnTo>
                  <a:pt x="1014380" y="377904"/>
                </a:lnTo>
                <a:lnTo>
                  <a:pt x="1019568" y="377904"/>
                </a:lnTo>
                <a:lnTo>
                  <a:pt x="1025156" y="378554"/>
                </a:lnTo>
                <a:lnTo>
                  <a:pt x="1030746" y="379531"/>
                </a:lnTo>
                <a:lnTo>
                  <a:pt x="1036334" y="380508"/>
                </a:lnTo>
                <a:lnTo>
                  <a:pt x="1047910" y="382461"/>
                </a:lnTo>
                <a:lnTo>
                  <a:pt x="1053498" y="383111"/>
                </a:lnTo>
                <a:lnTo>
                  <a:pt x="1058687" y="383437"/>
                </a:lnTo>
                <a:lnTo>
                  <a:pt x="1072659" y="382786"/>
                </a:lnTo>
                <a:lnTo>
                  <a:pt x="1087029" y="381484"/>
                </a:lnTo>
                <a:lnTo>
                  <a:pt x="1101399" y="379531"/>
                </a:lnTo>
                <a:lnTo>
                  <a:pt x="1115370" y="377252"/>
                </a:lnTo>
                <a:lnTo>
                  <a:pt x="1144109" y="373021"/>
                </a:lnTo>
                <a:lnTo>
                  <a:pt x="1158480" y="371394"/>
                </a:lnTo>
                <a:lnTo>
                  <a:pt x="1172851" y="370091"/>
                </a:lnTo>
                <a:lnTo>
                  <a:pt x="1179636" y="369766"/>
                </a:lnTo>
                <a:lnTo>
                  <a:pt x="1187221" y="369441"/>
                </a:lnTo>
                <a:lnTo>
                  <a:pt x="1194006" y="369441"/>
                </a:lnTo>
                <a:lnTo>
                  <a:pt x="1200793" y="369766"/>
                </a:lnTo>
                <a:lnTo>
                  <a:pt x="1207978" y="370417"/>
                </a:lnTo>
                <a:lnTo>
                  <a:pt x="1215163" y="371068"/>
                </a:lnTo>
                <a:lnTo>
                  <a:pt x="1221949" y="372370"/>
                </a:lnTo>
                <a:lnTo>
                  <a:pt x="1228735" y="373671"/>
                </a:lnTo>
                <a:lnTo>
                  <a:pt x="1235520" y="375625"/>
                </a:lnTo>
                <a:lnTo>
                  <a:pt x="1242307" y="377578"/>
                </a:lnTo>
                <a:lnTo>
                  <a:pt x="1249092" y="380181"/>
                </a:lnTo>
                <a:lnTo>
                  <a:pt x="1255878" y="383111"/>
                </a:lnTo>
                <a:lnTo>
                  <a:pt x="1262665" y="386692"/>
                </a:lnTo>
                <a:lnTo>
                  <a:pt x="1269051" y="390924"/>
                </a:lnTo>
                <a:lnTo>
                  <a:pt x="1275437" y="395154"/>
                </a:lnTo>
                <a:lnTo>
                  <a:pt x="1282224" y="400037"/>
                </a:lnTo>
                <a:lnTo>
                  <a:pt x="1310964" y="418916"/>
                </a:lnTo>
                <a:lnTo>
                  <a:pt x="1318948" y="415986"/>
                </a:lnTo>
                <a:lnTo>
                  <a:pt x="1326931" y="413708"/>
                </a:lnTo>
                <a:lnTo>
                  <a:pt x="1334116" y="412081"/>
                </a:lnTo>
                <a:lnTo>
                  <a:pt x="1341701" y="410779"/>
                </a:lnTo>
                <a:lnTo>
                  <a:pt x="1349285" y="410128"/>
                </a:lnTo>
                <a:lnTo>
                  <a:pt x="1356070" y="409476"/>
                </a:lnTo>
                <a:lnTo>
                  <a:pt x="1362856" y="409476"/>
                </a:lnTo>
                <a:lnTo>
                  <a:pt x="1369642" y="409802"/>
                </a:lnTo>
                <a:lnTo>
                  <a:pt x="1376030" y="410453"/>
                </a:lnTo>
                <a:lnTo>
                  <a:pt x="1382815" y="411430"/>
                </a:lnTo>
                <a:lnTo>
                  <a:pt x="1388802" y="412732"/>
                </a:lnTo>
                <a:lnTo>
                  <a:pt x="1394790" y="414685"/>
                </a:lnTo>
                <a:lnTo>
                  <a:pt x="1400378" y="417289"/>
                </a:lnTo>
                <a:lnTo>
                  <a:pt x="1405568" y="419893"/>
                </a:lnTo>
                <a:lnTo>
                  <a:pt x="1411156" y="422496"/>
                </a:lnTo>
                <a:lnTo>
                  <a:pt x="1416346" y="425752"/>
                </a:lnTo>
                <a:lnTo>
                  <a:pt x="1420737" y="429332"/>
                </a:lnTo>
                <a:lnTo>
                  <a:pt x="1425127" y="433239"/>
                </a:lnTo>
                <a:lnTo>
                  <a:pt x="1429518" y="437469"/>
                </a:lnTo>
                <a:lnTo>
                  <a:pt x="1433110" y="442352"/>
                </a:lnTo>
                <a:lnTo>
                  <a:pt x="1436704" y="447560"/>
                </a:lnTo>
                <a:lnTo>
                  <a:pt x="1440296" y="452768"/>
                </a:lnTo>
                <a:lnTo>
                  <a:pt x="1443489" y="458301"/>
                </a:lnTo>
                <a:lnTo>
                  <a:pt x="1446284" y="464161"/>
                </a:lnTo>
                <a:lnTo>
                  <a:pt x="1448678" y="470671"/>
                </a:lnTo>
                <a:lnTo>
                  <a:pt x="1450674" y="477181"/>
                </a:lnTo>
                <a:lnTo>
                  <a:pt x="1452669" y="483690"/>
                </a:lnTo>
                <a:lnTo>
                  <a:pt x="1454267" y="490851"/>
                </a:lnTo>
                <a:lnTo>
                  <a:pt x="1455066" y="498338"/>
                </a:lnTo>
                <a:lnTo>
                  <a:pt x="1455864" y="506149"/>
                </a:lnTo>
                <a:lnTo>
                  <a:pt x="1456263" y="513962"/>
                </a:lnTo>
                <a:lnTo>
                  <a:pt x="1456263" y="522099"/>
                </a:lnTo>
                <a:lnTo>
                  <a:pt x="1458658" y="529260"/>
                </a:lnTo>
                <a:lnTo>
                  <a:pt x="1461053" y="536095"/>
                </a:lnTo>
                <a:lnTo>
                  <a:pt x="1462649" y="543257"/>
                </a:lnTo>
                <a:lnTo>
                  <a:pt x="1463847" y="550092"/>
                </a:lnTo>
                <a:lnTo>
                  <a:pt x="1464246" y="557578"/>
                </a:lnTo>
                <a:lnTo>
                  <a:pt x="1463847" y="564414"/>
                </a:lnTo>
                <a:lnTo>
                  <a:pt x="1463448" y="567994"/>
                </a:lnTo>
                <a:lnTo>
                  <a:pt x="1462649" y="571575"/>
                </a:lnTo>
                <a:lnTo>
                  <a:pt x="1461452" y="575155"/>
                </a:lnTo>
                <a:lnTo>
                  <a:pt x="1460254" y="579061"/>
                </a:lnTo>
                <a:lnTo>
                  <a:pt x="1463448" y="586223"/>
                </a:lnTo>
                <a:lnTo>
                  <a:pt x="1466242" y="593383"/>
                </a:lnTo>
                <a:lnTo>
                  <a:pt x="1467838" y="600869"/>
                </a:lnTo>
                <a:lnTo>
                  <a:pt x="1468637" y="604450"/>
                </a:lnTo>
                <a:lnTo>
                  <a:pt x="1469036" y="608356"/>
                </a:lnTo>
                <a:lnTo>
                  <a:pt x="1469435" y="611936"/>
                </a:lnTo>
                <a:lnTo>
                  <a:pt x="1469036" y="615842"/>
                </a:lnTo>
                <a:lnTo>
                  <a:pt x="1468637" y="619423"/>
                </a:lnTo>
                <a:lnTo>
                  <a:pt x="1468237" y="623004"/>
                </a:lnTo>
                <a:lnTo>
                  <a:pt x="1467040" y="626584"/>
                </a:lnTo>
                <a:lnTo>
                  <a:pt x="1465444" y="630490"/>
                </a:lnTo>
                <a:lnTo>
                  <a:pt x="1463448" y="634396"/>
                </a:lnTo>
                <a:lnTo>
                  <a:pt x="1461053" y="637977"/>
                </a:lnTo>
                <a:lnTo>
                  <a:pt x="1479814" y="726511"/>
                </a:lnTo>
                <a:lnTo>
                  <a:pt x="1488595" y="726511"/>
                </a:lnTo>
                <a:lnTo>
                  <a:pt x="1497777" y="727163"/>
                </a:lnTo>
                <a:lnTo>
                  <a:pt x="1570027" y="489875"/>
                </a:lnTo>
                <a:lnTo>
                  <a:pt x="1576812" y="470671"/>
                </a:lnTo>
                <a:lnTo>
                  <a:pt x="1582800" y="450815"/>
                </a:lnTo>
                <a:lnTo>
                  <a:pt x="1594376" y="411430"/>
                </a:lnTo>
                <a:lnTo>
                  <a:pt x="1605554" y="372370"/>
                </a:lnTo>
                <a:lnTo>
                  <a:pt x="1617927" y="332985"/>
                </a:lnTo>
                <a:lnTo>
                  <a:pt x="1623915" y="313780"/>
                </a:lnTo>
                <a:lnTo>
                  <a:pt x="1630701" y="294250"/>
                </a:lnTo>
                <a:lnTo>
                  <a:pt x="1637885" y="274721"/>
                </a:lnTo>
                <a:lnTo>
                  <a:pt x="1645870" y="255842"/>
                </a:lnTo>
                <a:lnTo>
                  <a:pt x="1653853" y="236637"/>
                </a:lnTo>
                <a:lnTo>
                  <a:pt x="1663033" y="217758"/>
                </a:lnTo>
                <a:lnTo>
                  <a:pt x="1673013" y="198880"/>
                </a:lnTo>
                <a:lnTo>
                  <a:pt x="1683392" y="180652"/>
                </a:lnTo>
                <a:lnTo>
                  <a:pt x="1685787" y="171538"/>
                </a:lnTo>
                <a:lnTo>
                  <a:pt x="1688581" y="163075"/>
                </a:lnTo>
                <a:lnTo>
                  <a:pt x="1691774" y="155263"/>
                </a:lnTo>
                <a:lnTo>
                  <a:pt x="1695367" y="147450"/>
                </a:lnTo>
                <a:lnTo>
                  <a:pt x="1699358" y="140941"/>
                </a:lnTo>
                <a:lnTo>
                  <a:pt x="1703750" y="134757"/>
                </a:lnTo>
                <a:lnTo>
                  <a:pt x="1706943" y="132152"/>
                </a:lnTo>
                <a:lnTo>
                  <a:pt x="1709738" y="129549"/>
                </a:lnTo>
                <a:lnTo>
                  <a:pt x="1712531" y="126945"/>
                </a:lnTo>
                <a:lnTo>
                  <a:pt x="1715325" y="124666"/>
                </a:lnTo>
                <a:lnTo>
                  <a:pt x="1718518" y="122713"/>
                </a:lnTo>
                <a:lnTo>
                  <a:pt x="1722111" y="120761"/>
                </a:lnTo>
                <a:lnTo>
                  <a:pt x="1725305" y="119132"/>
                </a:lnTo>
                <a:lnTo>
                  <a:pt x="1729297" y="117505"/>
                </a:lnTo>
                <a:lnTo>
                  <a:pt x="1733288" y="116528"/>
                </a:lnTo>
                <a:lnTo>
                  <a:pt x="1737678" y="115552"/>
                </a:lnTo>
                <a:lnTo>
                  <a:pt x="1742069" y="114576"/>
                </a:lnTo>
                <a:lnTo>
                  <a:pt x="1746460" y="114251"/>
                </a:lnTo>
                <a:lnTo>
                  <a:pt x="1751251" y="113925"/>
                </a:lnTo>
                <a:lnTo>
                  <a:pt x="1756440" y="113925"/>
                </a:lnTo>
                <a:lnTo>
                  <a:pt x="1761629" y="114251"/>
                </a:lnTo>
                <a:lnTo>
                  <a:pt x="1767218" y="114576"/>
                </a:lnTo>
                <a:lnTo>
                  <a:pt x="1773205" y="115552"/>
                </a:lnTo>
                <a:lnTo>
                  <a:pt x="1779192" y="116528"/>
                </a:lnTo>
                <a:lnTo>
                  <a:pt x="1785580" y="117831"/>
                </a:lnTo>
                <a:lnTo>
                  <a:pt x="1791967" y="119458"/>
                </a:lnTo>
                <a:lnTo>
                  <a:pt x="1797155" y="120435"/>
                </a:lnTo>
                <a:lnTo>
                  <a:pt x="1801946" y="121737"/>
                </a:lnTo>
                <a:lnTo>
                  <a:pt x="1807534" y="122388"/>
                </a:lnTo>
                <a:lnTo>
                  <a:pt x="1812723" y="122713"/>
                </a:lnTo>
                <a:lnTo>
                  <a:pt x="1823501" y="123038"/>
                </a:lnTo>
                <a:lnTo>
                  <a:pt x="1834279" y="123038"/>
                </a:lnTo>
                <a:lnTo>
                  <a:pt x="1856632" y="121737"/>
                </a:lnTo>
                <a:lnTo>
                  <a:pt x="1868208" y="121411"/>
                </a:lnTo>
                <a:lnTo>
                  <a:pt x="1878587" y="120761"/>
                </a:lnTo>
                <a:lnTo>
                  <a:pt x="1891759" y="118807"/>
                </a:lnTo>
                <a:lnTo>
                  <a:pt x="1904932" y="117505"/>
                </a:lnTo>
                <a:lnTo>
                  <a:pt x="1917307" y="117180"/>
                </a:lnTo>
                <a:lnTo>
                  <a:pt x="1929281" y="117505"/>
                </a:lnTo>
                <a:lnTo>
                  <a:pt x="1941656" y="118481"/>
                </a:lnTo>
                <a:lnTo>
                  <a:pt x="1952832" y="120109"/>
                </a:lnTo>
                <a:lnTo>
                  <a:pt x="1963610" y="123038"/>
                </a:lnTo>
                <a:lnTo>
                  <a:pt x="1974787" y="126294"/>
                </a:lnTo>
                <a:lnTo>
                  <a:pt x="1984767" y="130200"/>
                </a:lnTo>
                <a:lnTo>
                  <a:pt x="1994746" y="134757"/>
                </a:lnTo>
                <a:lnTo>
                  <a:pt x="2004326" y="139964"/>
                </a:lnTo>
                <a:lnTo>
                  <a:pt x="2013507" y="145824"/>
                </a:lnTo>
                <a:lnTo>
                  <a:pt x="2022289" y="152984"/>
                </a:lnTo>
                <a:lnTo>
                  <a:pt x="2030672" y="160146"/>
                </a:lnTo>
                <a:lnTo>
                  <a:pt x="2039453" y="168283"/>
                </a:lnTo>
                <a:lnTo>
                  <a:pt x="2047037" y="177397"/>
                </a:lnTo>
                <a:lnTo>
                  <a:pt x="2052626" y="170887"/>
                </a:lnTo>
                <a:lnTo>
                  <a:pt x="2059012" y="164377"/>
                </a:lnTo>
                <a:lnTo>
                  <a:pt x="2066197" y="158193"/>
                </a:lnTo>
                <a:lnTo>
                  <a:pt x="2069390" y="155589"/>
                </a:lnTo>
                <a:lnTo>
                  <a:pt x="2072983" y="153310"/>
                </a:lnTo>
                <a:lnTo>
                  <a:pt x="2076576" y="151032"/>
                </a:lnTo>
                <a:lnTo>
                  <a:pt x="2080168" y="149730"/>
                </a:lnTo>
                <a:lnTo>
                  <a:pt x="2083761" y="148754"/>
                </a:lnTo>
                <a:lnTo>
                  <a:pt x="2087354" y="148754"/>
                </a:lnTo>
                <a:lnTo>
                  <a:pt x="2089349" y="148754"/>
                </a:lnTo>
                <a:lnTo>
                  <a:pt x="2090946" y="149079"/>
                </a:lnTo>
                <a:lnTo>
                  <a:pt x="2092543" y="149730"/>
                </a:lnTo>
                <a:lnTo>
                  <a:pt x="2094539" y="150706"/>
                </a:lnTo>
                <a:lnTo>
                  <a:pt x="2096535" y="151683"/>
                </a:lnTo>
                <a:lnTo>
                  <a:pt x="2098131" y="152984"/>
                </a:lnTo>
                <a:lnTo>
                  <a:pt x="2101325" y="156240"/>
                </a:lnTo>
                <a:lnTo>
                  <a:pt x="2104518" y="159494"/>
                </a:lnTo>
                <a:lnTo>
                  <a:pt x="2107711" y="163075"/>
                </a:lnTo>
                <a:lnTo>
                  <a:pt x="2114896" y="169585"/>
                </a:lnTo>
                <a:lnTo>
                  <a:pt x="2122880" y="176095"/>
                </a:lnTo>
                <a:lnTo>
                  <a:pt x="2131662" y="182279"/>
                </a:lnTo>
                <a:lnTo>
                  <a:pt x="2148426" y="194974"/>
                </a:lnTo>
                <a:lnTo>
                  <a:pt x="2156810" y="201809"/>
                </a:lnTo>
                <a:lnTo>
                  <a:pt x="2164394" y="208319"/>
                </a:lnTo>
                <a:lnTo>
                  <a:pt x="2167986" y="211899"/>
                </a:lnTo>
                <a:lnTo>
                  <a:pt x="2171179" y="215481"/>
                </a:lnTo>
                <a:lnTo>
                  <a:pt x="2173974" y="219061"/>
                </a:lnTo>
                <a:lnTo>
                  <a:pt x="2176369" y="222967"/>
                </a:lnTo>
                <a:lnTo>
                  <a:pt x="2178763" y="226872"/>
                </a:lnTo>
                <a:lnTo>
                  <a:pt x="2180360" y="231104"/>
                </a:lnTo>
                <a:lnTo>
                  <a:pt x="2181957" y="235336"/>
                </a:lnTo>
                <a:lnTo>
                  <a:pt x="2183156" y="239567"/>
                </a:lnTo>
                <a:lnTo>
                  <a:pt x="2183553" y="244124"/>
                </a:lnTo>
                <a:lnTo>
                  <a:pt x="2183553" y="248680"/>
                </a:lnTo>
                <a:lnTo>
                  <a:pt x="2183156" y="253563"/>
                </a:lnTo>
                <a:lnTo>
                  <a:pt x="2181957" y="259097"/>
                </a:lnTo>
                <a:lnTo>
                  <a:pt x="2180360" y="264305"/>
                </a:lnTo>
                <a:lnTo>
                  <a:pt x="2177965" y="269838"/>
                </a:lnTo>
                <a:lnTo>
                  <a:pt x="2175171" y="275372"/>
                </a:lnTo>
                <a:lnTo>
                  <a:pt x="2171579" y="281231"/>
                </a:lnTo>
                <a:lnTo>
                  <a:pt x="2174772" y="287089"/>
                </a:lnTo>
                <a:lnTo>
                  <a:pt x="2177566" y="292298"/>
                </a:lnTo>
                <a:lnTo>
                  <a:pt x="2180360" y="297505"/>
                </a:lnTo>
                <a:lnTo>
                  <a:pt x="2182755" y="302714"/>
                </a:lnTo>
                <a:lnTo>
                  <a:pt x="2186747" y="314106"/>
                </a:lnTo>
                <a:lnTo>
                  <a:pt x="2190340" y="324847"/>
                </a:lnTo>
                <a:lnTo>
                  <a:pt x="2192735" y="336239"/>
                </a:lnTo>
                <a:lnTo>
                  <a:pt x="2195529" y="347307"/>
                </a:lnTo>
                <a:lnTo>
                  <a:pt x="2196727" y="358373"/>
                </a:lnTo>
                <a:lnTo>
                  <a:pt x="2197924" y="369766"/>
                </a:lnTo>
                <a:lnTo>
                  <a:pt x="2199521" y="392550"/>
                </a:lnTo>
                <a:lnTo>
                  <a:pt x="2201117" y="414685"/>
                </a:lnTo>
                <a:lnTo>
                  <a:pt x="2201915" y="426402"/>
                </a:lnTo>
                <a:lnTo>
                  <a:pt x="2202714" y="437469"/>
                </a:lnTo>
                <a:lnTo>
                  <a:pt x="2203911" y="448862"/>
                </a:lnTo>
                <a:lnTo>
                  <a:pt x="2205907" y="459928"/>
                </a:lnTo>
                <a:lnTo>
                  <a:pt x="2227463" y="462533"/>
                </a:lnTo>
                <a:lnTo>
                  <a:pt x="2242631" y="459928"/>
                </a:lnTo>
                <a:lnTo>
                  <a:pt x="2257799" y="457325"/>
                </a:lnTo>
                <a:lnTo>
                  <a:pt x="2273368" y="455372"/>
                </a:lnTo>
                <a:lnTo>
                  <a:pt x="2288537" y="454070"/>
                </a:lnTo>
                <a:lnTo>
                  <a:pt x="2296520" y="453419"/>
                </a:lnTo>
                <a:lnTo>
                  <a:pt x="2304104" y="453419"/>
                </a:lnTo>
                <a:lnTo>
                  <a:pt x="2311688" y="453419"/>
                </a:lnTo>
                <a:lnTo>
                  <a:pt x="2319272" y="454070"/>
                </a:lnTo>
                <a:lnTo>
                  <a:pt x="2327256" y="454722"/>
                </a:lnTo>
                <a:lnTo>
                  <a:pt x="2334840" y="455698"/>
                </a:lnTo>
                <a:lnTo>
                  <a:pt x="2342425" y="457325"/>
                </a:lnTo>
                <a:lnTo>
                  <a:pt x="2350408" y="459278"/>
                </a:lnTo>
                <a:lnTo>
                  <a:pt x="2354798" y="457325"/>
                </a:lnTo>
                <a:lnTo>
                  <a:pt x="2359988" y="455698"/>
                </a:lnTo>
                <a:lnTo>
                  <a:pt x="2364379" y="454722"/>
                </a:lnTo>
                <a:lnTo>
                  <a:pt x="2368770" y="453745"/>
                </a:lnTo>
                <a:lnTo>
                  <a:pt x="2373559" y="453419"/>
                </a:lnTo>
                <a:lnTo>
                  <a:pt x="2377950" y="453093"/>
                </a:lnTo>
                <a:lnTo>
                  <a:pt x="2382342" y="453093"/>
                </a:lnTo>
                <a:lnTo>
                  <a:pt x="2387132" y="453419"/>
                </a:lnTo>
                <a:lnTo>
                  <a:pt x="2396312" y="454722"/>
                </a:lnTo>
                <a:lnTo>
                  <a:pt x="2405494" y="456348"/>
                </a:lnTo>
                <a:lnTo>
                  <a:pt x="2423855" y="460255"/>
                </a:lnTo>
                <a:lnTo>
                  <a:pt x="2441419" y="461882"/>
                </a:lnTo>
                <a:lnTo>
                  <a:pt x="2458983" y="464161"/>
                </a:lnTo>
                <a:lnTo>
                  <a:pt x="2467764" y="465788"/>
                </a:lnTo>
                <a:lnTo>
                  <a:pt x="2476147" y="467415"/>
                </a:lnTo>
                <a:lnTo>
                  <a:pt x="2484131" y="469368"/>
                </a:lnTo>
                <a:lnTo>
                  <a:pt x="2492913" y="471972"/>
                </a:lnTo>
                <a:lnTo>
                  <a:pt x="2500497" y="474251"/>
                </a:lnTo>
                <a:lnTo>
                  <a:pt x="2508479" y="477181"/>
                </a:lnTo>
                <a:lnTo>
                  <a:pt x="2515666" y="480760"/>
                </a:lnTo>
                <a:lnTo>
                  <a:pt x="2523648" y="484667"/>
                </a:lnTo>
                <a:lnTo>
                  <a:pt x="2530434" y="488898"/>
                </a:lnTo>
                <a:lnTo>
                  <a:pt x="2537221" y="493780"/>
                </a:lnTo>
                <a:lnTo>
                  <a:pt x="2543207" y="499640"/>
                </a:lnTo>
                <a:lnTo>
                  <a:pt x="2549196" y="505499"/>
                </a:lnTo>
                <a:lnTo>
                  <a:pt x="2550392" y="505173"/>
                </a:lnTo>
                <a:lnTo>
                  <a:pt x="2551591" y="504848"/>
                </a:lnTo>
                <a:lnTo>
                  <a:pt x="2552787" y="504848"/>
                </a:lnTo>
                <a:lnTo>
                  <a:pt x="2554385" y="504848"/>
                </a:lnTo>
                <a:lnTo>
                  <a:pt x="2556381" y="505824"/>
                </a:lnTo>
                <a:lnTo>
                  <a:pt x="2558776" y="507126"/>
                </a:lnTo>
                <a:lnTo>
                  <a:pt x="2560772" y="508753"/>
                </a:lnTo>
                <a:lnTo>
                  <a:pt x="2562768" y="510706"/>
                </a:lnTo>
                <a:lnTo>
                  <a:pt x="2566759" y="514612"/>
                </a:lnTo>
                <a:lnTo>
                  <a:pt x="2568755" y="516566"/>
                </a:lnTo>
                <a:lnTo>
                  <a:pt x="2571150" y="517867"/>
                </a:lnTo>
                <a:lnTo>
                  <a:pt x="2573146" y="518519"/>
                </a:lnTo>
                <a:lnTo>
                  <a:pt x="2574344" y="518519"/>
                </a:lnTo>
                <a:lnTo>
                  <a:pt x="2575142" y="518519"/>
                </a:lnTo>
                <a:lnTo>
                  <a:pt x="2576339" y="518192"/>
                </a:lnTo>
                <a:lnTo>
                  <a:pt x="2577537" y="517867"/>
                </a:lnTo>
                <a:lnTo>
                  <a:pt x="2579932" y="515915"/>
                </a:lnTo>
                <a:lnTo>
                  <a:pt x="2582327" y="512986"/>
                </a:lnTo>
                <a:lnTo>
                  <a:pt x="2584721" y="508428"/>
                </a:lnTo>
                <a:lnTo>
                  <a:pt x="2587515" y="504848"/>
                </a:lnTo>
                <a:lnTo>
                  <a:pt x="2589911" y="501593"/>
                </a:lnTo>
                <a:lnTo>
                  <a:pt x="2593105" y="498663"/>
                </a:lnTo>
                <a:lnTo>
                  <a:pt x="2596298" y="495733"/>
                </a:lnTo>
                <a:lnTo>
                  <a:pt x="2599491" y="493455"/>
                </a:lnTo>
                <a:lnTo>
                  <a:pt x="2603083" y="491503"/>
                </a:lnTo>
                <a:lnTo>
                  <a:pt x="2606676" y="490200"/>
                </a:lnTo>
                <a:lnTo>
                  <a:pt x="2610268" y="489223"/>
                </a:lnTo>
                <a:lnTo>
                  <a:pt x="2613463" y="488573"/>
                </a:lnTo>
                <a:lnTo>
                  <a:pt x="2617055" y="488573"/>
                </a:lnTo>
                <a:lnTo>
                  <a:pt x="2620248" y="488898"/>
                </a:lnTo>
                <a:lnTo>
                  <a:pt x="2623042" y="489550"/>
                </a:lnTo>
                <a:lnTo>
                  <a:pt x="2625437" y="490526"/>
                </a:lnTo>
                <a:lnTo>
                  <a:pt x="2627433" y="492153"/>
                </a:lnTo>
                <a:lnTo>
                  <a:pt x="2628631" y="494432"/>
                </a:lnTo>
                <a:lnTo>
                  <a:pt x="2629428" y="497036"/>
                </a:lnTo>
                <a:lnTo>
                  <a:pt x="2630228" y="500942"/>
                </a:lnTo>
                <a:lnTo>
                  <a:pt x="2631026" y="504523"/>
                </a:lnTo>
                <a:lnTo>
                  <a:pt x="2632623" y="508103"/>
                </a:lnTo>
                <a:lnTo>
                  <a:pt x="2633820" y="511683"/>
                </a:lnTo>
                <a:lnTo>
                  <a:pt x="2637412" y="517867"/>
                </a:lnTo>
                <a:lnTo>
                  <a:pt x="2641804" y="524377"/>
                </a:lnTo>
                <a:lnTo>
                  <a:pt x="2646593" y="530236"/>
                </a:lnTo>
                <a:lnTo>
                  <a:pt x="2652582" y="535770"/>
                </a:lnTo>
                <a:lnTo>
                  <a:pt x="2663757" y="546511"/>
                </a:lnTo>
                <a:lnTo>
                  <a:pt x="2668947" y="552044"/>
                </a:lnTo>
                <a:lnTo>
                  <a:pt x="2674535" y="557578"/>
                </a:lnTo>
                <a:lnTo>
                  <a:pt x="2679325" y="563112"/>
                </a:lnTo>
                <a:lnTo>
                  <a:pt x="2683716" y="568970"/>
                </a:lnTo>
                <a:lnTo>
                  <a:pt x="2687708" y="575155"/>
                </a:lnTo>
                <a:lnTo>
                  <a:pt x="2689305" y="578410"/>
                </a:lnTo>
                <a:lnTo>
                  <a:pt x="2690503" y="581665"/>
                </a:lnTo>
                <a:lnTo>
                  <a:pt x="2691301" y="585246"/>
                </a:lnTo>
                <a:lnTo>
                  <a:pt x="2692099" y="588500"/>
                </a:lnTo>
                <a:lnTo>
                  <a:pt x="2692498" y="592407"/>
                </a:lnTo>
                <a:lnTo>
                  <a:pt x="2692898" y="595987"/>
                </a:lnTo>
                <a:lnTo>
                  <a:pt x="2696091" y="623004"/>
                </a:lnTo>
                <a:lnTo>
                  <a:pt x="2698087" y="681919"/>
                </a:lnTo>
                <a:lnTo>
                  <a:pt x="2714453" y="756457"/>
                </a:lnTo>
                <a:lnTo>
                  <a:pt x="2729622" y="757434"/>
                </a:lnTo>
                <a:lnTo>
                  <a:pt x="2744789" y="758086"/>
                </a:lnTo>
                <a:lnTo>
                  <a:pt x="2760756" y="758411"/>
                </a:lnTo>
                <a:lnTo>
                  <a:pt x="2775925" y="758086"/>
                </a:lnTo>
                <a:lnTo>
                  <a:pt x="2807061" y="757760"/>
                </a:lnTo>
                <a:lnTo>
                  <a:pt x="2823027" y="758086"/>
                </a:lnTo>
                <a:lnTo>
                  <a:pt x="2838196" y="758411"/>
                </a:lnTo>
                <a:lnTo>
                  <a:pt x="2853364" y="759713"/>
                </a:lnTo>
                <a:lnTo>
                  <a:pt x="2860948" y="760689"/>
                </a:lnTo>
                <a:lnTo>
                  <a:pt x="2868134" y="761991"/>
                </a:lnTo>
                <a:lnTo>
                  <a:pt x="2875319" y="763292"/>
                </a:lnTo>
                <a:lnTo>
                  <a:pt x="2882904" y="764921"/>
                </a:lnTo>
                <a:lnTo>
                  <a:pt x="2890089" y="767199"/>
                </a:lnTo>
                <a:lnTo>
                  <a:pt x="2897274" y="769477"/>
                </a:lnTo>
                <a:lnTo>
                  <a:pt x="2904059" y="772082"/>
                </a:lnTo>
                <a:lnTo>
                  <a:pt x="2910845" y="775011"/>
                </a:lnTo>
                <a:lnTo>
                  <a:pt x="2918031" y="778265"/>
                </a:lnTo>
                <a:lnTo>
                  <a:pt x="2924418" y="782172"/>
                </a:lnTo>
                <a:lnTo>
                  <a:pt x="2930804" y="786404"/>
                </a:lnTo>
                <a:lnTo>
                  <a:pt x="2937190" y="790960"/>
                </a:lnTo>
                <a:lnTo>
                  <a:pt x="2943578" y="796494"/>
                </a:lnTo>
                <a:lnTo>
                  <a:pt x="2949965" y="802028"/>
                </a:lnTo>
                <a:lnTo>
                  <a:pt x="2958746" y="800400"/>
                </a:lnTo>
                <a:lnTo>
                  <a:pt x="2966729" y="799098"/>
                </a:lnTo>
                <a:lnTo>
                  <a:pt x="2974713" y="798121"/>
                </a:lnTo>
                <a:lnTo>
                  <a:pt x="2982297" y="797796"/>
                </a:lnTo>
                <a:lnTo>
                  <a:pt x="2989482" y="797796"/>
                </a:lnTo>
                <a:lnTo>
                  <a:pt x="2996268" y="798447"/>
                </a:lnTo>
                <a:lnTo>
                  <a:pt x="3002256" y="799098"/>
                </a:lnTo>
                <a:lnTo>
                  <a:pt x="3008243" y="800400"/>
                </a:lnTo>
                <a:lnTo>
                  <a:pt x="3014232" y="802028"/>
                </a:lnTo>
                <a:lnTo>
                  <a:pt x="3019420" y="803981"/>
                </a:lnTo>
                <a:lnTo>
                  <a:pt x="3024610" y="806258"/>
                </a:lnTo>
                <a:lnTo>
                  <a:pt x="3029000" y="808537"/>
                </a:lnTo>
                <a:lnTo>
                  <a:pt x="3033391" y="811467"/>
                </a:lnTo>
                <a:lnTo>
                  <a:pt x="3037782" y="814396"/>
                </a:lnTo>
                <a:lnTo>
                  <a:pt x="3041774" y="817651"/>
                </a:lnTo>
                <a:lnTo>
                  <a:pt x="3045765" y="821557"/>
                </a:lnTo>
                <a:lnTo>
                  <a:pt x="3049358" y="825138"/>
                </a:lnTo>
                <a:lnTo>
                  <a:pt x="3052950" y="829043"/>
                </a:lnTo>
                <a:lnTo>
                  <a:pt x="3058938" y="837181"/>
                </a:lnTo>
                <a:lnTo>
                  <a:pt x="3064925" y="845969"/>
                </a:lnTo>
                <a:lnTo>
                  <a:pt x="3070515" y="855409"/>
                </a:lnTo>
                <a:lnTo>
                  <a:pt x="3081291" y="874288"/>
                </a:lnTo>
                <a:lnTo>
                  <a:pt x="3086481" y="883728"/>
                </a:lnTo>
                <a:lnTo>
                  <a:pt x="3092070" y="892515"/>
                </a:lnTo>
                <a:lnTo>
                  <a:pt x="3116419" y="990165"/>
                </a:lnTo>
                <a:lnTo>
                  <a:pt x="3150349" y="978447"/>
                </a:lnTo>
                <a:lnTo>
                  <a:pt x="3152345" y="971937"/>
                </a:lnTo>
                <a:lnTo>
                  <a:pt x="3153542" y="965101"/>
                </a:lnTo>
                <a:lnTo>
                  <a:pt x="3153143" y="950780"/>
                </a:lnTo>
                <a:lnTo>
                  <a:pt x="3153941" y="937109"/>
                </a:lnTo>
                <a:lnTo>
                  <a:pt x="3155139" y="923113"/>
                </a:lnTo>
                <a:lnTo>
                  <a:pt x="3157135" y="909767"/>
                </a:lnTo>
                <a:lnTo>
                  <a:pt x="3159529" y="896097"/>
                </a:lnTo>
                <a:lnTo>
                  <a:pt x="3162722" y="883076"/>
                </a:lnTo>
                <a:lnTo>
                  <a:pt x="3166714" y="869731"/>
                </a:lnTo>
                <a:lnTo>
                  <a:pt x="3171106" y="856711"/>
                </a:lnTo>
                <a:lnTo>
                  <a:pt x="3176295" y="843692"/>
                </a:lnTo>
                <a:lnTo>
                  <a:pt x="3181484" y="830996"/>
                </a:lnTo>
                <a:lnTo>
                  <a:pt x="3187471" y="818302"/>
                </a:lnTo>
                <a:lnTo>
                  <a:pt x="3193459" y="805607"/>
                </a:lnTo>
                <a:lnTo>
                  <a:pt x="3200245" y="793239"/>
                </a:lnTo>
                <a:lnTo>
                  <a:pt x="3207429" y="780545"/>
                </a:lnTo>
                <a:lnTo>
                  <a:pt x="3214615" y="768501"/>
                </a:lnTo>
                <a:lnTo>
                  <a:pt x="3222199" y="755806"/>
                </a:lnTo>
                <a:lnTo>
                  <a:pt x="3222199" y="755481"/>
                </a:lnTo>
                <a:lnTo>
                  <a:pt x="3225392" y="745065"/>
                </a:lnTo>
                <a:lnTo>
                  <a:pt x="3228986" y="735300"/>
                </a:lnTo>
                <a:lnTo>
                  <a:pt x="3233376" y="726511"/>
                </a:lnTo>
                <a:lnTo>
                  <a:pt x="3235772" y="722281"/>
                </a:lnTo>
                <a:lnTo>
                  <a:pt x="3238166" y="718374"/>
                </a:lnTo>
                <a:lnTo>
                  <a:pt x="3241359" y="714468"/>
                </a:lnTo>
                <a:lnTo>
                  <a:pt x="3244155" y="710888"/>
                </a:lnTo>
                <a:lnTo>
                  <a:pt x="3246947" y="707308"/>
                </a:lnTo>
                <a:lnTo>
                  <a:pt x="3250142" y="704052"/>
                </a:lnTo>
                <a:lnTo>
                  <a:pt x="3253734" y="701123"/>
                </a:lnTo>
                <a:lnTo>
                  <a:pt x="3257326" y="698518"/>
                </a:lnTo>
                <a:lnTo>
                  <a:pt x="3260918" y="695915"/>
                </a:lnTo>
                <a:lnTo>
                  <a:pt x="3264910" y="693312"/>
                </a:lnTo>
                <a:lnTo>
                  <a:pt x="3268903" y="691032"/>
                </a:lnTo>
                <a:lnTo>
                  <a:pt x="3273294" y="689079"/>
                </a:lnTo>
                <a:lnTo>
                  <a:pt x="3277684" y="687127"/>
                </a:lnTo>
                <a:lnTo>
                  <a:pt x="3282474" y="685174"/>
                </a:lnTo>
                <a:lnTo>
                  <a:pt x="3287264" y="683872"/>
                </a:lnTo>
                <a:lnTo>
                  <a:pt x="3292055" y="682569"/>
                </a:lnTo>
                <a:lnTo>
                  <a:pt x="3297244" y="681268"/>
                </a:lnTo>
                <a:lnTo>
                  <a:pt x="3302432" y="680291"/>
                </a:lnTo>
                <a:lnTo>
                  <a:pt x="3308421" y="679640"/>
                </a:lnTo>
                <a:lnTo>
                  <a:pt x="3314009" y="678989"/>
                </a:lnTo>
                <a:lnTo>
                  <a:pt x="3325985" y="678664"/>
                </a:lnTo>
                <a:lnTo>
                  <a:pt x="3339156" y="678664"/>
                </a:lnTo>
                <a:lnTo>
                  <a:pt x="3352330" y="679640"/>
                </a:lnTo>
                <a:lnTo>
                  <a:pt x="3363906" y="680291"/>
                </a:lnTo>
                <a:lnTo>
                  <a:pt x="3375481" y="680942"/>
                </a:lnTo>
                <a:lnTo>
                  <a:pt x="3386659" y="680942"/>
                </a:lnTo>
                <a:lnTo>
                  <a:pt x="3398234" y="680616"/>
                </a:lnTo>
                <a:lnTo>
                  <a:pt x="3421386" y="679966"/>
                </a:lnTo>
                <a:lnTo>
                  <a:pt x="3444937" y="679640"/>
                </a:lnTo>
                <a:lnTo>
                  <a:pt x="3456114" y="679640"/>
                </a:lnTo>
                <a:lnTo>
                  <a:pt x="3467690" y="679966"/>
                </a:lnTo>
                <a:lnTo>
                  <a:pt x="3479266" y="680942"/>
                </a:lnTo>
                <a:lnTo>
                  <a:pt x="3490443" y="682244"/>
                </a:lnTo>
                <a:lnTo>
                  <a:pt x="3502020" y="684197"/>
                </a:lnTo>
                <a:lnTo>
                  <a:pt x="3513196" y="687452"/>
                </a:lnTo>
                <a:lnTo>
                  <a:pt x="3518785" y="689079"/>
                </a:lnTo>
                <a:lnTo>
                  <a:pt x="3524373" y="690707"/>
                </a:lnTo>
                <a:lnTo>
                  <a:pt x="3529562" y="692985"/>
                </a:lnTo>
                <a:lnTo>
                  <a:pt x="3535549" y="695264"/>
                </a:lnTo>
                <a:lnTo>
                  <a:pt x="3541537" y="697217"/>
                </a:lnTo>
                <a:lnTo>
                  <a:pt x="3547924" y="699496"/>
                </a:lnTo>
                <a:lnTo>
                  <a:pt x="3553512" y="701774"/>
                </a:lnTo>
                <a:lnTo>
                  <a:pt x="3559500" y="704378"/>
                </a:lnTo>
                <a:lnTo>
                  <a:pt x="3570676" y="709911"/>
                </a:lnTo>
                <a:lnTo>
                  <a:pt x="3581455" y="716096"/>
                </a:lnTo>
                <a:lnTo>
                  <a:pt x="3591434" y="722606"/>
                </a:lnTo>
                <a:lnTo>
                  <a:pt x="3601413" y="729441"/>
                </a:lnTo>
                <a:lnTo>
                  <a:pt x="3610993" y="736603"/>
                </a:lnTo>
                <a:lnTo>
                  <a:pt x="3620174" y="744089"/>
                </a:lnTo>
                <a:lnTo>
                  <a:pt x="3638536" y="759062"/>
                </a:lnTo>
                <a:lnTo>
                  <a:pt x="3656499" y="774360"/>
                </a:lnTo>
                <a:lnTo>
                  <a:pt x="3666477" y="781846"/>
                </a:lnTo>
                <a:lnTo>
                  <a:pt x="3676058" y="788682"/>
                </a:lnTo>
                <a:lnTo>
                  <a:pt x="3686037" y="795843"/>
                </a:lnTo>
                <a:lnTo>
                  <a:pt x="3696815" y="802028"/>
                </a:lnTo>
                <a:lnTo>
                  <a:pt x="3705198" y="807235"/>
                </a:lnTo>
                <a:lnTo>
                  <a:pt x="3713182" y="813094"/>
                </a:lnTo>
                <a:lnTo>
                  <a:pt x="3719967" y="818954"/>
                </a:lnTo>
                <a:lnTo>
                  <a:pt x="3725955" y="825789"/>
                </a:lnTo>
                <a:lnTo>
                  <a:pt x="3731544" y="832624"/>
                </a:lnTo>
                <a:lnTo>
                  <a:pt x="3736333" y="839459"/>
                </a:lnTo>
                <a:lnTo>
                  <a:pt x="3739927" y="846946"/>
                </a:lnTo>
                <a:lnTo>
                  <a:pt x="3743119" y="854432"/>
                </a:lnTo>
                <a:lnTo>
                  <a:pt x="3745513" y="861919"/>
                </a:lnTo>
                <a:lnTo>
                  <a:pt x="3747112" y="870056"/>
                </a:lnTo>
                <a:lnTo>
                  <a:pt x="3748308" y="878194"/>
                </a:lnTo>
                <a:lnTo>
                  <a:pt x="3748707" y="886331"/>
                </a:lnTo>
                <a:lnTo>
                  <a:pt x="3748707" y="894794"/>
                </a:lnTo>
                <a:lnTo>
                  <a:pt x="3748308" y="903583"/>
                </a:lnTo>
                <a:lnTo>
                  <a:pt x="3747510" y="912045"/>
                </a:lnTo>
                <a:lnTo>
                  <a:pt x="3745913" y="920834"/>
                </a:lnTo>
                <a:lnTo>
                  <a:pt x="3747909" y="963800"/>
                </a:lnTo>
                <a:lnTo>
                  <a:pt x="3748308" y="978447"/>
                </a:lnTo>
                <a:lnTo>
                  <a:pt x="3751502" y="1001557"/>
                </a:lnTo>
                <a:lnTo>
                  <a:pt x="3754296" y="1024342"/>
                </a:lnTo>
                <a:lnTo>
                  <a:pt x="3756690" y="1047453"/>
                </a:lnTo>
                <a:lnTo>
                  <a:pt x="3758288" y="1070237"/>
                </a:lnTo>
                <a:lnTo>
                  <a:pt x="3759885" y="1093348"/>
                </a:lnTo>
                <a:lnTo>
                  <a:pt x="3761082" y="1116132"/>
                </a:lnTo>
                <a:lnTo>
                  <a:pt x="3763077" y="1161703"/>
                </a:lnTo>
                <a:lnTo>
                  <a:pt x="3763077" y="1164631"/>
                </a:lnTo>
                <a:lnTo>
                  <a:pt x="3763077" y="1167236"/>
                </a:lnTo>
                <a:lnTo>
                  <a:pt x="3763875" y="1208900"/>
                </a:lnTo>
                <a:lnTo>
                  <a:pt x="3764276" y="1250889"/>
                </a:lnTo>
                <a:lnTo>
                  <a:pt x="3764675" y="1292228"/>
                </a:lnTo>
                <a:lnTo>
                  <a:pt x="3765472" y="1334216"/>
                </a:lnTo>
                <a:lnTo>
                  <a:pt x="3770662" y="1630745"/>
                </a:lnTo>
                <a:lnTo>
                  <a:pt x="3770662" y="1660366"/>
                </a:lnTo>
                <a:lnTo>
                  <a:pt x="3783835" y="1807165"/>
                </a:lnTo>
                <a:lnTo>
                  <a:pt x="3785831" y="1811722"/>
                </a:lnTo>
                <a:lnTo>
                  <a:pt x="3787428" y="1816604"/>
                </a:lnTo>
                <a:lnTo>
                  <a:pt x="3788625" y="1821161"/>
                </a:lnTo>
                <a:lnTo>
                  <a:pt x="3789423" y="1825718"/>
                </a:lnTo>
                <a:lnTo>
                  <a:pt x="3790221" y="1830275"/>
                </a:lnTo>
                <a:lnTo>
                  <a:pt x="3790620" y="1834833"/>
                </a:lnTo>
                <a:lnTo>
                  <a:pt x="3790620" y="1844272"/>
                </a:lnTo>
                <a:lnTo>
                  <a:pt x="3790221" y="1853386"/>
                </a:lnTo>
                <a:lnTo>
                  <a:pt x="3789423" y="1862826"/>
                </a:lnTo>
                <a:lnTo>
                  <a:pt x="3786629" y="1881378"/>
                </a:lnTo>
                <a:lnTo>
                  <a:pt x="3791419" y="1875519"/>
                </a:lnTo>
                <a:lnTo>
                  <a:pt x="3796209" y="1869335"/>
                </a:lnTo>
                <a:lnTo>
                  <a:pt x="3800200" y="1862826"/>
                </a:lnTo>
                <a:lnTo>
                  <a:pt x="3803395" y="1856641"/>
                </a:lnTo>
                <a:lnTo>
                  <a:pt x="3806587" y="1850131"/>
                </a:lnTo>
                <a:lnTo>
                  <a:pt x="3809381" y="1843946"/>
                </a:lnTo>
                <a:lnTo>
                  <a:pt x="3812176" y="1837111"/>
                </a:lnTo>
                <a:lnTo>
                  <a:pt x="3814172" y="1830600"/>
                </a:lnTo>
                <a:lnTo>
                  <a:pt x="3816167" y="1824090"/>
                </a:lnTo>
                <a:lnTo>
                  <a:pt x="3817764" y="1817581"/>
                </a:lnTo>
                <a:lnTo>
                  <a:pt x="3820159" y="1804235"/>
                </a:lnTo>
                <a:lnTo>
                  <a:pt x="3821756" y="1790890"/>
                </a:lnTo>
                <a:lnTo>
                  <a:pt x="3822954" y="1777219"/>
                </a:lnTo>
                <a:lnTo>
                  <a:pt x="3823751" y="1763548"/>
                </a:lnTo>
                <a:lnTo>
                  <a:pt x="3824150" y="1749877"/>
                </a:lnTo>
                <a:lnTo>
                  <a:pt x="3824948" y="1722535"/>
                </a:lnTo>
                <a:lnTo>
                  <a:pt x="3825348" y="1708865"/>
                </a:lnTo>
                <a:lnTo>
                  <a:pt x="3826545" y="1695193"/>
                </a:lnTo>
                <a:lnTo>
                  <a:pt x="3828942" y="1681849"/>
                </a:lnTo>
                <a:lnTo>
                  <a:pt x="3831336" y="1668503"/>
                </a:lnTo>
                <a:lnTo>
                  <a:pt x="3836525" y="1644741"/>
                </a:lnTo>
                <a:lnTo>
                  <a:pt x="3840518" y="1621305"/>
                </a:lnTo>
                <a:lnTo>
                  <a:pt x="3844509" y="1597545"/>
                </a:lnTo>
                <a:lnTo>
                  <a:pt x="3848103" y="1574109"/>
                </a:lnTo>
                <a:lnTo>
                  <a:pt x="3850895" y="1550347"/>
                </a:lnTo>
                <a:lnTo>
                  <a:pt x="3854088" y="1526585"/>
                </a:lnTo>
                <a:lnTo>
                  <a:pt x="3860077" y="1478737"/>
                </a:lnTo>
                <a:lnTo>
                  <a:pt x="3862872" y="1454976"/>
                </a:lnTo>
                <a:lnTo>
                  <a:pt x="3866064" y="1431215"/>
                </a:lnTo>
                <a:lnTo>
                  <a:pt x="3869257" y="1407454"/>
                </a:lnTo>
                <a:lnTo>
                  <a:pt x="3873249" y="1383692"/>
                </a:lnTo>
                <a:lnTo>
                  <a:pt x="3877640" y="1360256"/>
                </a:lnTo>
                <a:lnTo>
                  <a:pt x="3882830" y="1336820"/>
                </a:lnTo>
                <a:lnTo>
                  <a:pt x="3888417" y="1313059"/>
                </a:lnTo>
                <a:lnTo>
                  <a:pt x="3895602" y="1289623"/>
                </a:lnTo>
                <a:lnTo>
                  <a:pt x="4008967" y="654902"/>
                </a:lnTo>
                <a:lnTo>
                  <a:pt x="4011362" y="641557"/>
                </a:lnTo>
                <a:lnTo>
                  <a:pt x="4014156" y="627886"/>
                </a:lnTo>
                <a:lnTo>
                  <a:pt x="4017750" y="614541"/>
                </a:lnTo>
                <a:lnTo>
                  <a:pt x="4022141" y="601195"/>
                </a:lnTo>
                <a:lnTo>
                  <a:pt x="4027329" y="588500"/>
                </a:lnTo>
                <a:lnTo>
                  <a:pt x="4032120" y="575480"/>
                </a:lnTo>
                <a:lnTo>
                  <a:pt x="4037708" y="562787"/>
                </a:lnTo>
                <a:lnTo>
                  <a:pt x="4043297" y="549767"/>
                </a:lnTo>
                <a:lnTo>
                  <a:pt x="4054873" y="524377"/>
                </a:lnTo>
                <a:lnTo>
                  <a:pt x="4066847" y="498989"/>
                </a:lnTo>
                <a:lnTo>
                  <a:pt x="4072036" y="485969"/>
                </a:lnTo>
                <a:lnTo>
                  <a:pt x="4077227" y="473274"/>
                </a:lnTo>
                <a:lnTo>
                  <a:pt x="4082016" y="459928"/>
                </a:lnTo>
                <a:lnTo>
                  <a:pt x="4086407" y="446909"/>
                </a:lnTo>
                <a:lnTo>
                  <a:pt x="4088802" y="441375"/>
                </a:lnTo>
                <a:lnTo>
                  <a:pt x="4091196" y="436168"/>
                </a:lnTo>
                <a:lnTo>
                  <a:pt x="4094789" y="431285"/>
                </a:lnTo>
                <a:lnTo>
                  <a:pt x="4096786" y="429006"/>
                </a:lnTo>
                <a:lnTo>
                  <a:pt x="4098781" y="427054"/>
                </a:lnTo>
                <a:lnTo>
                  <a:pt x="4101176" y="425101"/>
                </a:lnTo>
                <a:lnTo>
                  <a:pt x="4103572" y="423473"/>
                </a:lnTo>
                <a:lnTo>
                  <a:pt x="4106365" y="422171"/>
                </a:lnTo>
                <a:lnTo>
                  <a:pt x="4109159" y="420869"/>
                </a:lnTo>
                <a:lnTo>
                  <a:pt x="4112354" y="419893"/>
                </a:lnTo>
                <a:lnTo>
                  <a:pt x="4115546" y="419242"/>
                </a:lnTo>
                <a:lnTo>
                  <a:pt x="4119139" y="418916"/>
                </a:lnTo>
                <a:lnTo>
                  <a:pt x="4123530" y="418916"/>
                </a:lnTo>
                <a:lnTo>
                  <a:pt x="4141493" y="419242"/>
                </a:lnTo>
                <a:lnTo>
                  <a:pt x="4159855" y="419242"/>
                </a:lnTo>
                <a:lnTo>
                  <a:pt x="4178216" y="418916"/>
                </a:lnTo>
                <a:lnTo>
                  <a:pt x="4196977" y="418266"/>
                </a:lnTo>
                <a:lnTo>
                  <a:pt x="4215340" y="417615"/>
                </a:lnTo>
                <a:lnTo>
                  <a:pt x="4234100" y="416963"/>
                </a:lnTo>
                <a:lnTo>
                  <a:pt x="4252463" y="416963"/>
                </a:lnTo>
                <a:lnTo>
                  <a:pt x="4270824" y="417289"/>
                </a:lnTo>
                <a:lnTo>
                  <a:pt x="4289188" y="418266"/>
                </a:lnTo>
                <a:lnTo>
                  <a:pt x="4297968" y="418916"/>
                </a:lnTo>
                <a:lnTo>
                  <a:pt x="4306750" y="419893"/>
                </a:lnTo>
                <a:lnTo>
                  <a:pt x="4315533" y="421195"/>
                </a:lnTo>
                <a:lnTo>
                  <a:pt x="4324712" y="422822"/>
                </a:lnTo>
                <a:lnTo>
                  <a:pt x="4333494" y="424449"/>
                </a:lnTo>
                <a:lnTo>
                  <a:pt x="4342276" y="426729"/>
                </a:lnTo>
                <a:lnTo>
                  <a:pt x="4351059" y="429006"/>
                </a:lnTo>
                <a:lnTo>
                  <a:pt x="4359840" y="431936"/>
                </a:lnTo>
                <a:lnTo>
                  <a:pt x="4368223" y="434865"/>
                </a:lnTo>
                <a:lnTo>
                  <a:pt x="4376605" y="438445"/>
                </a:lnTo>
                <a:lnTo>
                  <a:pt x="4385387" y="442352"/>
                </a:lnTo>
                <a:lnTo>
                  <a:pt x="4393369" y="446909"/>
                </a:lnTo>
                <a:lnTo>
                  <a:pt x="4401353" y="451792"/>
                </a:lnTo>
                <a:lnTo>
                  <a:pt x="4409338" y="456999"/>
                </a:lnTo>
                <a:lnTo>
                  <a:pt x="4424506" y="468718"/>
                </a:lnTo>
                <a:lnTo>
                  <a:pt x="4430893" y="473600"/>
                </a:lnTo>
                <a:lnTo>
                  <a:pt x="4433687" y="475227"/>
                </a:lnTo>
                <a:lnTo>
                  <a:pt x="4444464" y="466764"/>
                </a:lnTo>
                <a:lnTo>
                  <a:pt x="4449653" y="463510"/>
                </a:lnTo>
                <a:lnTo>
                  <a:pt x="4454443" y="460906"/>
                </a:lnTo>
                <a:lnTo>
                  <a:pt x="4458435" y="458301"/>
                </a:lnTo>
                <a:lnTo>
                  <a:pt x="4462427" y="456674"/>
                </a:lnTo>
                <a:lnTo>
                  <a:pt x="4466019" y="455047"/>
                </a:lnTo>
                <a:lnTo>
                  <a:pt x="4469612" y="454070"/>
                </a:lnTo>
                <a:lnTo>
                  <a:pt x="4472406" y="453419"/>
                </a:lnTo>
                <a:lnTo>
                  <a:pt x="4475201" y="453093"/>
                </a:lnTo>
                <a:lnTo>
                  <a:pt x="4477994" y="453093"/>
                </a:lnTo>
                <a:lnTo>
                  <a:pt x="4479990" y="453419"/>
                </a:lnTo>
                <a:lnTo>
                  <a:pt x="4482386" y="454396"/>
                </a:lnTo>
                <a:lnTo>
                  <a:pt x="4484382" y="455372"/>
                </a:lnTo>
                <a:lnTo>
                  <a:pt x="4485978" y="456674"/>
                </a:lnTo>
                <a:lnTo>
                  <a:pt x="4487575" y="458301"/>
                </a:lnTo>
                <a:lnTo>
                  <a:pt x="4488772" y="459928"/>
                </a:lnTo>
                <a:lnTo>
                  <a:pt x="4489970" y="462208"/>
                </a:lnTo>
                <a:lnTo>
                  <a:pt x="4491566" y="466764"/>
                </a:lnTo>
                <a:lnTo>
                  <a:pt x="4493163" y="472297"/>
                </a:lnTo>
                <a:lnTo>
                  <a:pt x="4493962" y="478157"/>
                </a:lnTo>
                <a:lnTo>
                  <a:pt x="4495158" y="491177"/>
                </a:lnTo>
                <a:lnTo>
                  <a:pt x="4495957" y="504523"/>
                </a:lnTo>
                <a:lnTo>
                  <a:pt x="4511926" y="514287"/>
                </a:lnTo>
                <a:lnTo>
                  <a:pt x="4519909" y="519170"/>
                </a:lnTo>
                <a:lnTo>
                  <a:pt x="4527491" y="524377"/>
                </a:lnTo>
                <a:lnTo>
                  <a:pt x="4535075" y="529585"/>
                </a:lnTo>
                <a:lnTo>
                  <a:pt x="4541862" y="535119"/>
                </a:lnTo>
                <a:lnTo>
                  <a:pt x="4548649" y="540653"/>
                </a:lnTo>
                <a:lnTo>
                  <a:pt x="4554235" y="546511"/>
                </a:lnTo>
                <a:lnTo>
                  <a:pt x="4559026" y="553021"/>
                </a:lnTo>
                <a:lnTo>
                  <a:pt x="4561422" y="556277"/>
                </a:lnTo>
                <a:lnTo>
                  <a:pt x="4563418" y="559531"/>
                </a:lnTo>
                <a:lnTo>
                  <a:pt x="4565015" y="562787"/>
                </a:lnTo>
                <a:lnTo>
                  <a:pt x="4566610" y="566367"/>
                </a:lnTo>
                <a:lnTo>
                  <a:pt x="4567808" y="569947"/>
                </a:lnTo>
                <a:lnTo>
                  <a:pt x="4569005" y="573853"/>
                </a:lnTo>
                <a:lnTo>
                  <a:pt x="4569404" y="577760"/>
                </a:lnTo>
                <a:lnTo>
                  <a:pt x="4569803" y="581990"/>
                </a:lnTo>
                <a:lnTo>
                  <a:pt x="4570203" y="586223"/>
                </a:lnTo>
                <a:lnTo>
                  <a:pt x="4569803" y="590453"/>
                </a:lnTo>
                <a:lnTo>
                  <a:pt x="4569404" y="594685"/>
                </a:lnTo>
                <a:lnTo>
                  <a:pt x="4568607" y="599242"/>
                </a:lnTo>
                <a:lnTo>
                  <a:pt x="4567409" y="604125"/>
                </a:lnTo>
                <a:lnTo>
                  <a:pt x="4565813" y="609332"/>
                </a:lnTo>
                <a:lnTo>
                  <a:pt x="4571002" y="662389"/>
                </a:lnTo>
                <a:lnTo>
                  <a:pt x="4576989" y="703727"/>
                </a:lnTo>
                <a:lnTo>
                  <a:pt x="4580183" y="724559"/>
                </a:lnTo>
                <a:lnTo>
                  <a:pt x="4582578" y="745391"/>
                </a:lnTo>
                <a:lnTo>
                  <a:pt x="4584972" y="765897"/>
                </a:lnTo>
                <a:lnTo>
                  <a:pt x="4586569" y="786729"/>
                </a:lnTo>
                <a:lnTo>
                  <a:pt x="4588166" y="807561"/>
                </a:lnTo>
                <a:lnTo>
                  <a:pt x="4589363" y="828392"/>
                </a:lnTo>
                <a:lnTo>
                  <a:pt x="4589762" y="849224"/>
                </a:lnTo>
                <a:lnTo>
                  <a:pt x="4590161" y="869731"/>
                </a:lnTo>
                <a:lnTo>
                  <a:pt x="4589762" y="890563"/>
                </a:lnTo>
                <a:lnTo>
                  <a:pt x="4588564" y="911394"/>
                </a:lnTo>
                <a:lnTo>
                  <a:pt x="4586968" y="932226"/>
                </a:lnTo>
                <a:lnTo>
                  <a:pt x="4584573" y="952732"/>
                </a:lnTo>
                <a:lnTo>
                  <a:pt x="4581380" y="973564"/>
                </a:lnTo>
                <a:lnTo>
                  <a:pt x="4576989" y="994397"/>
                </a:lnTo>
                <a:lnTo>
                  <a:pt x="4576589" y="997000"/>
                </a:lnTo>
                <a:lnTo>
                  <a:pt x="4576589" y="999279"/>
                </a:lnTo>
                <a:lnTo>
                  <a:pt x="4576589" y="1001883"/>
                </a:lnTo>
                <a:lnTo>
                  <a:pt x="4576989" y="1004162"/>
                </a:lnTo>
                <a:lnTo>
                  <a:pt x="4578985" y="1009044"/>
                </a:lnTo>
                <a:lnTo>
                  <a:pt x="4580981" y="1013601"/>
                </a:lnTo>
                <a:lnTo>
                  <a:pt x="4583376" y="1017832"/>
                </a:lnTo>
                <a:lnTo>
                  <a:pt x="4586170" y="1022064"/>
                </a:lnTo>
                <a:lnTo>
                  <a:pt x="4591758" y="1030527"/>
                </a:lnTo>
                <a:lnTo>
                  <a:pt x="4594154" y="1034758"/>
                </a:lnTo>
                <a:lnTo>
                  <a:pt x="4596150" y="1039315"/>
                </a:lnTo>
                <a:lnTo>
                  <a:pt x="4597747" y="1043547"/>
                </a:lnTo>
                <a:lnTo>
                  <a:pt x="4598146" y="1047778"/>
                </a:lnTo>
                <a:lnTo>
                  <a:pt x="4598146" y="1050057"/>
                </a:lnTo>
                <a:lnTo>
                  <a:pt x="4597747" y="1052334"/>
                </a:lnTo>
                <a:lnTo>
                  <a:pt x="4596948" y="1054614"/>
                </a:lnTo>
                <a:lnTo>
                  <a:pt x="4596150" y="1056892"/>
                </a:lnTo>
                <a:lnTo>
                  <a:pt x="4594951" y="1059171"/>
                </a:lnTo>
                <a:lnTo>
                  <a:pt x="4593355" y="1061450"/>
                </a:lnTo>
                <a:lnTo>
                  <a:pt x="4590960" y="1064379"/>
                </a:lnTo>
                <a:lnTo>
                  <a:pt x="4588564" y="1066657"/>
                </a:lnTo>
                <a:lnTo>
                  <a:pt x="4590161" y="1069260"/>
                </a:lnTo>
                <a:lnTo>
                  <a:pt x="4591359" y="1071865"/>
                </a:lnTo>
                <a:lnTo>
                  <a:pt x="4592158" y="1074469"/>
                </a:lnTo>
                <a:lnTo>
                  <a:pt x="4592557" y="1077073"/>
                </a:lnTo>
                <a:lnTo>
                  <a:pt x="4592956" y="1081955"/>
                </a:lnTo>
                <a:lnTo>
                  <a:pt x="4592557" y="1086838"/>
                </a:lnTo>
                <a:lnTo>
                  <a:pt x="4594951" y="1100509"/>
                </a:lnTo>
                <a:lnTo>
                  <a:pt x="4596549" y="1113854"/>
                </a:lnTo>
                <a:lnTo>
                  <a:pt x="4598146" y="1127525"/>
                </a:lnTo>
                <a:lnTo>
                  <a:pt x="4598943" y="1141197"/>
                </a:lnTo>
                <a:lnTo>
                  <a:pt x="4599743" y="1154867"/>
                </a:lnTo>
                <a:lnTo>
                  <a:pt x="4600142" y="1168212"/>
                </a:lnTo>
                <a:lnTo>
                  <a:pt x="4600142" y="1195554"/>
                </a:lnTo>
                <a:lnTo>
                  <a:pt x="4599743" y="1250238"/>
                </a:lnTo>
                <a:lnTo>
                  <a:pt x="4600142" y="1277580"/>
                </a:lnTo>
                <a:lnTo>
                  <a:pt x="4600541" y="1290925"/>
                </a:lnTo>
                <a:lnTo>
                  <a:pt x="4600940" y="1304596"/>
                </a:lnTo>
                <a:lnTo>
                  <a:pt x="4600940" y="1319569"/>
                </a:lnTo>
                <a:lnTo>
                  <a:pt x="4602137" y="1386297"/>
                </a:lnTo>
                <a:lnTo>
                  <a:pt x="4603334" y="1419496"/>
                </a:lnTo>
                <a:lnTo>
                  <a:pt x="4604134" y="1435772"/>
                </a:lnTo>
                <a:lnTo>
                  <a:pt x="4604932" y="1452372"/>
                </a:lnTo>
                <a:lnTo>
                  <a:pt x="4605331" y="1458232"/>
                </a:lnTo>
                <a:lnTo>
                  <a:pt x="4605331" y="1463765"/>
                </a:lnTo>
                <a:lnTo>
                  <a:pt x="4604932" y="1469624"/>
                </a:lnTo>
                <a:lnTo>
                  <a:pt x="4604134" y="1474506"/>
                </a:lnTo>
                <a:lnTo>
                  <a:pt x="4602936" y="1479063"/>
                </a:lnTo>
                <a:lnTo>
                  <a:pt x="4601339" y="1483294"/>
                </a:lnTo>
                <a:lnTo>
                  <a:pt x="4598943" y="1487201"/>
                </a:lnTo>
                <a:lnTo>
                  <a:pt x="4596549" y="1490455"/>
                </a:lnTo>
                <a:lnTo>
                  <a:pt x="4592956" y="1494037"/>
                </a:lnTo>
                <a:lnTo>
                  <a:pt x="4589363" y="1496640"/>
                </a:lnTo>
                <a:lnTo>
                  <a:pt x="4584972" y="1498918"/>
                </a:lnTo>
                <a:lnTo>
                  <a:pt x="4579783" y="1500546"/>
                </a:lnTo>
                <a:lnTo>
                  <a:pt x="4573796" y="1501848"/>
                </a:lnTo>
                <a:lnTo>
                  <a:pt x="4567010" y="1502825"/>
                </a:lnTo>
                <a:lnTo>
                  <a:pt x="4559825" y="1503150"/>
                </a:lnTo>
                <a:lnTo>
                  <a:pt x="4551841" y="1502825"/>
                </a:lnTo>
                <a:lnTo>
                  <a:pt x="4567808" y="1510962"/>
                </a:lnTo>
                <a:lnTo>
                  <a:pt x="4573397" y="1511287"/>
                </a:lnTo>
                <a:lnTo>
                  <a:pt x="4578586" y="1511613"/>
                </a:lnTo>
                <a:lnTo>
                  <a:pt x="4582978" y="1512264"/>
                </a:lnTo>
                <a:lnTo>
                  <a:pt x="4586968" y="1512915"/>
                </a:lnTo>
                <a:lnTo>
                  <a:pt x="4590563" y="1513891"/>
                </a:lnTo>
                <a:lnTo>
                  <a:pt x="4593754" y="1514868"/>
                </a:lnTo>
                <a:lnTo>
                  <a:pt x="4596150" y="1516170"/>
                </a:lnTo>
                <a:lnTo>
                  <a:pt x="4598544" y="1517798"/>
                </a:lnTo>
                <a:lnTo>
                  <a:pt x="4600142" y="1519425"/>
                </a:lnTo>
                <a:lnTo>
                  <a:pt x="4601738" y="1521378"/>
                </a:lnTo>
                <a:lnTo>
                  <a:pt x="4602936" y="1523006"/>
                </a:lnTo>
                <a:lnTo>
                  <a:pt x="4604134" y="1524959"/>
                </a:lnTo>
                <a:lnTo>
                  <a:pt x="4604532" y="1526912"/>
                </a:lnTo>
                <a:lnTo>
                  <a:pt x="4604932" y="1529189"/>
                </a:lnTo>
                <a:lnTo>
                  <a:pt x="4605331" y="1533422"/>
                </a:lnTo>
                <a:lnTo>
                  <a:pt x="4604932" y="1538304"/>
                </a:lnTo>
                <a:lnTo>
                  <a:pt x="4604134" y="1542861"/>
                </a:lnTo>
                <a:lnTo>
                  <a:pt x="4602137" y="1553277"/>
                </a:lnTo>
                <a:lnTo>
                  <a:pt x="4601339" y="1557834"/>
                </a:lnTo>
                <a:lnTo>
                  <a:pt x="4600940" y="1562716"/>
                </a:lnTo>
                <a:lnTo>
                  <a:pt x="4601339" y="1566948"/>
                </a:lnTo>
                <a:lnTo>
                  <a:pt x="4601738" y="1569226"/>
                </a:lnTo>
                <a:lnTo>
                  <a:pt x="4602137" y="1571179"/>
                </a:lnTo>
                <a:lnTo>
                  <a:pt x="4605331" y="1600799"/>
                </a:lnTo>
                <a:lnTo>
                  <a:pt x="4610121" y="1596243"/>
                </a:lnTo>
                <a:lnTo>
                  <a:pt x="4615310" y="1592011"/>
                </a:lnTo>
                <a:lnTo>
                  <a:pt x="4619302" y="1587453"/>
                </a:lnTo>
                <a:lnTo>
                  <a:pt x="4622894" y="1582897"/>
                </a:lnTo>
                <a:lnTo>
                  <a:pt x="4626486" y="1578340"/>
                </a:lnTo>
                <a:lnTo>
                  <a:pt x="4629680" y="1573458"/>
                </a:lnTo>
                <a:lnTo>
                  <a:pt x="4632474" y="1568250"/>
                </a:lnTo>
                <a:lnTo>
                  <a:pt x="4634870" y="1563367"/>
                </a:lnTo>
                <a:lnTo>
                  <a:pt x="4637265" y="1558484"/>
                </a:lnTo>
                <a:lnTo>
                  <a:pt x="4639261" y="1553277"/>
                </a:lnTo>
                <a:lnTo>
                  <a:pt x="4642852" y="1542861"/>
                </a:lnTo>
                <a:lnTo>
                  <a:pt x="4646046" y="1532119"/>
                </a:lnTo>
                <a:lnTo>
                  <a:pt x="4648840" y="1521703"/>
                </a:lnTo>
                <a:lnTo>
                  <a:pt x="4653231" y="1499895"/>
                </a:lnTo>
                <a:lnTo>
                  <a:pt x="4655626" y="1489154"/>
                </a:lnTo>
                <a:lnTo>
                  <a:pt x="4658420" y="1478412"/>
                </a:lnTo>
                <a:lnTo>
                  <a:pt x="4661615" y="1467996"/>
                </a:lnTo>
                <a:lnTo>
                  <a:pt x="4665605" y="1457580"/>
                </a:lnTo>
                <a:lnTo>
                  <a:pt x="4668000" y="1452698"/>
                </a:lnTo>
                <a:lnTo>
                  <a:pt x="4670794" y="1447815"/>
                </a:lnTo>
                <a:lnTo>
                  <a:pt x="4673590" y="1442932"/>
                </a:lnTo>
                <a:lnTo>
                  <a:pt x="4677181" y="1437725"/>
                </a:lnTo>
                <a:lnTo>
                  <a:pt x="4678378" y="1431540"/>
                </a:lnTo>
                <a:lnTo>
                  <a:pt x="4679976" y="1425356"/>
                </a:lnTo>
                <a:lnTo>
                  <a:pt x="4681972" y="1419171"/>
                </a:lnTo>
                <a:lnTo>
                  <a:pt x="4684366" y="1413312"/>
                </a:lnTo>
                <a:lnTo>
                  <a:pt x="4686761" y="1407127"/>
                </a:lnTo>
                <a:lnTo>
                  <a:pt x="4689555" y="1401595"/>
                </a:lnTo>
                <a:lnTo>
                  <a:pt x="4692749" y="1396061"/>
                </a:lnTo>
                <a:lnTo>
                  <a:pt x="4695943" y="1390528"/>
                </a:lnTo>
                <a:lnTo>
                  <a:pt x="4699535" y="1384994"/>
                </a:lnTo>
                <a:lnTo>
                  <a:pt x="4703128" y="1379461"/>
                </a:lnTo>
                <a:lnTo>
                  <a:pt x="4711909" y="1369045"/>
                </a:lnTo>
                <a:lnTo>
                  <a:pt x="4720692" y="1358955"/>
                </a:lnTo>
                <a:lnTo>
                  <a:pt x="4730271" y="1348863"/>
                </a:lnTo>
                <a:lnTo>
                  <a:pt x="4735460" y="1346585"/>
                </a:lnTo>
                <a:lnTo>
                  <a:pt x="4740251" y="1344633"/>
                </a:lnTo>
                <a:lnTo>
                  <a:pt x="4745838" y="1343005"/>
                </a:lnTo>
                <a:lnTo>
                  <a:pt x="4751029" y="1341703"/>
                </a:lnTo>
                <a:lnTo>
                  <a:pt x="4756217" y="1340726"/>
                </a:lnTo>
                <a:lnTo>
                  <a:pt x="4761007" y="1339749"/>
                </a:lnTo>
                <a:lnTo>
                  <a:pt x="4766196" y="1339099"/>
                </a:lnTo>
                <a:lnTo>
                  <a:pt x="4771386" y="1338773"/>
                </a:lnTo>
                <a:lnTo>
                  <a:pt x="4781765" y="1338448"/>
                </a:lnTo>
                <a:lnTo>
                  <a:pt x="4791744" y="1338773"/>
                </a:lnTo>
                <a:lnTo>
                  <a:pt x="4801722" y="1339749"/>
                </a:lnTo>
                <a:lnTo>
                  <a:pt x="4812102" y="1340726"/>
                </a:lnTo>
                <a:lnTo>
                  <a:pt x="4822080" y="1342354"/>
                </a:lnTo>
                <a:lnTo>
                  <a:pt x="4832459" y="1344307"/>
                </a:lnTo>
                <a:lnTo>
                  <a:pt x="4852818" y="1347887"/>
                </a:lnTo>
                <a:lnTo>
                  <a:pt x="4862796" y="1349515"/>
                </a:lnTo>
                <a:lnTo>
                  <a:pt x="4873175" y="1350817"/>
                </a:lnTo>
                <a:lnTo>
                  <a:pt x="4883154" y="1351793"/>
                </a:lnTo>
                <a:lnTo>
                  <a:pt x="4893533" y="1352119"/>
                </a:lnTo>
                <a:lnTo>
                  <a:pt x="4903911" y="1351142"/>
                </a:lnTo>
                <a:lnTo>
                  <a:pt x="4914688" y="1350492"/>
                </a:lnTo>
                <a:lnTo>
                  <a:pt x="4925466" y="1350492"/>
                </a:lnTo>
                <a:lnTo>
                  <a:pt x="4936245" y="1350817"/>
                </a:lnTo>
                <a:lnTo>
                  <a:pt x="4947820" y="1351793"/>
                </a:lnTo>
                <a:lnTo>
                  <a:pt x="4958996" y="1353096"/>
                </a:lnTo>
                <a:lnTo>
                  <a:pt x="4969774" y="1354722"/>
                </a:lnTo>
                <a:lnTo>
                  <a:pt x="4981350" y="1357002"/>
                </a:lnTo>
                <a:lnTo>
                  <a:pt x="4992528" y="1359931"/>
                </a:lnTo>
                <a:lnTo>
                  <a:pt x="5004103" y="1362860"/>
                </a:lnTo>
                <a:lnTo>
                  <a:pt x="5014882" y="1366115"/>
                </a:lnTo>
                <a:lnTo>
                  <a:pt x="5025659" y="1369695"/>
                </a:lnTo>
                <a:lnTo>
                  <a:pt x="5036835" y="1373601"/>
                </a:lnTo>
                <a:lnTo>
                  <a:pt x="5047613" y="1377833"/>
                </a:lnTo>
                <a:lnTo>
                  <a:pt x="5057991" y="1382390"/>
                </a:lnTo>
                <a:lnTo>
                  <a:pt x="5067971" y="1387924"/>
                </a:lnTo>
                <a:lnTo>
                  <a:pt x="5078351" y="1393132"/>
                </a:lnTo>
                <a:lnTo>
                  <a:pt x="5088328" y="1398340"/>
                </a:lnTo>
                <a:lnTo>
                  <a:pt x="5097910" y="1404198"/>
                </a:lnTo>
                <a:lnTo>
                  <a:pt x="5107089" y="1410057"/>
                </a:lnTo>
                <a:lnTo>
                  <a:pt x="5116270" y="1416567"/>
                </a:lnTo>
                <a:lnTo>
                  <a:pt x="5124655" y="1423078"/>
                </a:lnTo>
                <a:lnTo>
                  <a:pt x="5132636" y="1429588"/>
                </a:lnTo>
                <a:lnTo>
                  <a:pt x="5140620" y="1436423"/>
                </a:lnTo>
                <a:lnTo>
                  <a:pt x="5147804" y="1443909"/>
                </a:lnTo>
                <a:lnTo>
                  <a:pt x="5154590" y="1451071"/>
                </a:lnTo>
                <a:lnTo>
                  <a:pt x="5160978" y="1458232"/>
                </a:lnTo>
                <a:lnTo>
                  <a:pt x="5166965" y="1466044"/>
                </a:lnTo>
                <a:lnTo>
                  <a:pt x="5172154" y="1473530"/>
                </a:lnTo>
                <a:lnTo>
                  <a:pt x="5176546" y="1481342"/>
                </a:lnTo>
                <a:lnTo>
                  <a:pt x="5180537" y="1489154"/>
                </a:lnTo>
                <a:lnTo>
                  <a:pt x="5184130" y="1497291"/>
                </a:lnTo>
                <a:lnTo>
                  <a:pt x="5186524" y="1499895"/>
                </a:lnTo>
                <a:lnTo>
                  <a:pt x="5188122" y="1502825"/>
                </a:lnTo>
                <a:lnTo>
                  <a:pt x="5188521" y="1505754"/>
                </a:lnTo>
                <a:lnTo>
                  <a:pt x="5188122" y="1509010"/>
                </a:lnTo>
                <a:lnTo>
                  <a:pt x="5191713" y="1513240"/>
                </a:lnTo>
                <a:lnTo>
                  <a:pt x="5194908" y="1518123"/>
                </a:lnTo>
                <a:lnTo>
                  <a:pt x="5197302" y="1523006"/>
                </a:lnTo>
                <a:lnTo>
                  <a:pt x="5199298" y="1528213"/>
                </a:lnTo>
                <a:lnTo>
                  <a:pt x="5200895" y="1533422"/>
                </a:lnTo>
                <a:lnTo>
                  <a:pt x="5201693" y="1538629"/>
                </a:lnTo>
                <a:lnTo>
                  <a:pt x="5203292" y="1550347"/>
                </a:lnTo>
                <a:lnTo>
                  <a:pt x="5204887" y="1562065"/>
                </a:lnTo>
                <a:lnTo>
                  <a:pt x="5205685" y="1568575"/>
                </a:lnTo>
                <a:lnTo>
                  <a:pt x="5206882" y="1575410"/>
                </a:lnTo>
                <a:lnTo>
                  <a:pt x="5208478" y="1581920"/>
                </a:lnTo>
                <a:lnTo>
                  <a:pt x="5210475" y="1588757"/>
                </a:lnTo>
                <a:lnTo>
                  <a:pt x="5213269" y="1595592"/>
                </a:lnTo>
                <a:lnTo>
                  <a:pt x="5216462" y="1603403"/>
                </a:lnTo>
                <a:lnTo>
                  <a:pt x="5221253" y="1586477"/>
                </a:lnTo>
                <a:lnTo>
                  <a:pt x="5225644" y="1569877"/>
                </a:lnTo>
                <a:lnTo>
                  <a:pt x="5234425" y="1537653"/>
                </a:lnTo>
                <a:lnTo>
                  <a:pt x="5242409" y="1506405"/>
                </a:lnTo>
                <a:lnTo>
                  <a:pt x="5249993" y="1476134"/>
                </a:lnTo>
                <a:lnTo>
                  <a:pt x="5253985" y="1461161"/>
                </a:lnTo>
                <a:lnTo>
                  <a:pt x="5258376" y="1446513"/>
                </a:lnTo>
                <a:lnTo>
                  <a:pt x="5263166" y="1431866"/>
                </a:lnTo>
                <a:lnTo>
                  <a:pt x="5268354" y="1417544"/>
                </a:lnTo>
                <a:lnTo>
                  <a:pt x="5273545" y="1403547"/>
                </a:lnTo>
                <a:lnTo>
                  <a:pt x="5279133" y="1389551"/>
                </a:lnTo>
                <a:lnTo>
                  <a:pt x="5285520" y="1375555"/>
                </a:lnTo>
                <a:lnTo>
                  <a:pt x="5292306" y="1362209"/>
                </a:lnTo>
                <a:lnTo>
                  <a:pt x="5383316" y="1066331"/>
                </a:lnTo>
                <a:lnTo>
                  <a:pt x="5382918" y="1066331"/>
                </a:lnTo>
                <a:lnTo>
                  <a:pt x="5384515" y="1055590"/>
                </a:lnTo>
                <a:lnTo>
                  <a:pt x="5386110" y="1044848"/>
                </a:lnTo>
                <a:lnTo>
                  <a:pt x="5390502" y="1023691"/>
                </a:lnTo>
                <a:lnTo>
                  <a:pt x="5395690" y="1002533"/>
                </a:lnTo>
                <a:lnTo>
                  <a:pt x="5401679" y="982027"/>
                </a:lnTo>
                <a:lnTo>
                  <a:pt x="5408065" y="961521"/>
                </a:lnTo>
                <a:lnTo>
                  <a:pt x="5415250" y="941014"/>
                </a:lnTo>
                <a:lnTo>
                  <a:pt x="5423233" y="920834"/>
                </a:lnTo>
                <a:lnTo>
                  <a:pt x="5432015" y="900978"/>
                </a:lnTo>
                <a:lnTo>
                  <a:pt x="5440797" y="881124"/>
                </a:lnTo>
                <a:lnTo>
                  <a:pt x="5449979" y="861268"/>
                </a:lnTo>
                <a:lnTo>
                  <a:pt x="5459958" y="841413"/>
                </a:lnTo>
                <a:lnTo>
                  <a:pt x="5469938" y="821883"/>
                </a:lnTo>
                <a:lnTo>
                  <a:pt x="5490693" y="782498"/>
                </a:lnTo>
                <a:lnTo>
                  <a:pt x="5512249" y="743763"/>
                </a:lnTo>
                <a:lnTo>
                  <a:pt x="5514246" y="740183"/>
                </a:lnTo>
                <a:lnTo>
                  <a:pt x="5516640" y="736603"/>
                </a:lnTo>
                <a:lnTo>
                  <a:pt x="5519034" y="734324"/>
                </a:lnTo>
                <a:lnTo>
                  <a:pt x="5521030" y="732370"/>
                </a:lnTo>
                <a:lnTo>
                  <a:pt x="5523427" y="730744"/>
                </a:lnTo>
                <a:lnTo>
                  <a:pt x="5526620" y="729767"/>
                </a:lnTo>
                <a:lnTo>
                  <a:pt x="5529015" y="729116"/>
                </a:lnTo>
                <a:lnTo>
                  <a:pt x="5531410" y="728791"/>
                </a:lnTo>
                <a:lnTo>
                  <a:pt x="5533805" y="728465"/>
                </a:lnTo>
                <a:lnTo>
                  <a:pt x="5536599" y="728465"/>
                </a:lnTo>
                <a:lnTo>
                  <a:pt x="5541788" y="729116"/>
                </a:lnTo>
                <a:lnTo>
                  <a:pt x="5547776" y="729767"/>
                </a:lnTo>
                <a:lnTo>
                  <a:pt x="5553364" y="730093"/>
                </a:lnTo>
                <a:lnTo>
                  <a:pt x="5579710" y="729767"/>
                </a:lnTo>
                <a:lnTo>
                  <a:pt x="5605656" y="729116"/>
                </a:lnTo>
                <a:lnTo>
                  <a:pt x="5657548" y="727814"/>
                </a:lnTo>
                <a:lnTo>
                  <a:pt x="5680702" y="726186"/>
                </a:lnTo>
                <a:lnTo>
                  <a:pt x="5692675" y="725210"/>
                </a:lnTo>
                <a:lnTo>
                  <a:pt x="5704250" y="724234"/>
                </a:lnTo>
                <a:lnTo>
                  <a:pt x="5715827" y="723908"/>
                </a:lnTo>
                <a:lnTo>
                  <a:pt x="5727403" y="723908"/>
                </a:lnTo>
                <a:lnTo>
                  <a:pt x="5738180" y="724234"/>
                </a:lnTo>
                <a:lnTo>
                  <a:pt x="5748958" y="725535"/>
                </a:lnTo>
                <a:lnTo>
                  <a:pt x="5754548" y="726186"/>
                </a:lnTo>
                <a:lnTo>
                  <a:pt x="5759736" y="727488"/>
                </a:lnTo>
                <a:lnTo>
                  <a:pt x="5764924" y="728791"/>
                </a:lnTo>
                <a:lnTo>
                  <a:pt x="5769715" y="730093"/>
                </a:lnTo>
                <a:lnTo>
                  <a:pt x="5774904" y="732045"/>
                </a:lnTo>
                <a:lnTo>
                  <a:pt x="5779695" y="733998"/>
                </a:lnTo>
                <a:lnTo>
                  <a:pt x="5784086" y="736277"/>
                </a:lnTo>
                <a:lnTo>
                  <a:pt x="5788876" y="738880"/>
                </a:lnTo>
                <a:lnTo>
                  <a:pt x="5793266" y="742136"/>
                </a:lnTo>
                <a:lnTo>
                  <a:pt x="5797657" y="745391"/>
                </a:lnTo>
                <a:lnTo>
                  <a:pt x="5801648" y="748971"/>
                </a:lnTo>
                <a:lnTo>
                  <a:pt x="5805642" y="752877"/>
                </a:lnTo>
                <a:lnTo>
                  <a:pt x="5809631" y="757109"/>
                </a:lnTo>
                <a:lnTo>
                  <a:pt x="5813226" y="761991"/>
                </a:lnTo>
                <a:lnTo>
                  <a:pt x="5816817" y="767524"/>
                </a:lnTo>
                <a:lnTo>
                  <a:pt x="5820409" y="772732"/>
                </a:lnTo>
                <a:lnTo>
                  <a:pt x="5823603" y="772732"/>
                </a:lnTo>
                <a:lnTo>
                  <a:pt x="5827195" y="772082"/>
                </a:lnTo>
                <a:lnTo>
                  <a:pt x="5830389" y="771431"/>
                </a:lnTo>
                <a:lnTo>
                  <a:pt x="5833982" y="770453"/>
                </a:lnTo>
                <a:lnTo>
                  <a:pt x="5840369" y="768176"/>
                </a:lnTo>
                <a:lnTo>
                  <a:pt x="5846755" y="765246"/>
                </a:lnTo>
                <a:lnTo>
                  <a:pt x="5853543" y="761991"/>
                </a:lnTo>
                <a:lnTo>
                  <a:pt x="5859529" y="758736"/>
                </a:lnTo>
                <a:lnTo>
                  <a:pt x="5865914" y="755481"/>
                </a:lnTo>
                <a:lnTo>
                  <a:pt x="5872304" y="752552"/>
                </a:lnTo>
                <a:lnTo>
                  <a:pt x="5878689" y="749948"/>
                </a:lnTo>
                <a:lnTo>
                  <a:pt x="5885474" y="747669"/>
                </a:lnTo>
                <a:lnTo>
                  <a:pt x="5889068" y="747018"/>
                </a:lnTo>
                <a:lnTo>
                  <a:pt x="5892261" y="746367"/>
                </a:lnTo>
                <a:lnTo>
                  <a:pt x="5895853" y="746042"/>
                </a:lnTo>
                <a:lnTo>
                  <a:pt x="5899047" y="745717"/>
                </a:lnTo>
                <a:lnTo>
                  <a:pt x="5902639" y="746042"/>
                </a:lnTo>
                <a:lnTo>
                  <a:pt x="5906232" y="746367"/>
                </a:lnTo>
                <a:lnTo>
                  <a:pt x="5909826" y="747018"/>
                </a:lnTo>
                <a:lnTo>
                  <a:pt x="5913817" y="747994"/>
                </a:lnTo>
                <a:lnTo>
                  <a:pt x="5917807" y="749296"/>
                </a:lnTo>
                <a:lnTo>
                  <a:pt x="5921799" y="751250"/>
                </a:lnTo>
                <a:lnTo>
                  <a:pt x="5925790" y="753203"/>
                </a:lnTo>
                <a:lnTo>
                  <a:pt x="5929783" y="755806"/>
                </a:lnTo>
                <a:lnTo>
                  <a:pt x="5935372" y="752552"/>
                </a:lnTo>
                <a:lnTo>
                  <a:pt x="5941358" y="749296"/>
                </a:lnTo>
                <a:lnTo>
                  <a:pt x="5944153" y="747669"/>
                </a:lnTo>
                <a:lnTo>
                  <a:pt x="5946549" y="745717"/>
                </a:lnTo>
                <a:lnTo>
                  <a:pt x="5948544" y="743763"/>
                </a:lnTo>
                <a:lnTo>
                  <a:pt x="5949742" y="741810"/>
                </a:lnTo>
                <a:lnTo>
                  <a:pt x="5960918" y="720001"/>
                </a:lnTo>
                <a:lnTo>
                  <a:pt x="5970897" y="701123"/>
                </a:lnTo>
                <a:lnTo>
                  <a:pt x="5979679" y="684522"/>
                </a:lnTo>
                <a:lnTo>
                  <a:pt x="5988461" y="670852"/>
                </a:lnTo>
                <a:lnTo>
                  <a:pt x="5992454" y="664667"/>
                </a:lnTo>
                <a:lnTo>
                  <a:pt x="5996444" y="659133"/>
                </a:lnTo>
                <a:lnTo>
                  <a:pt x="6000436" y="653600"/>
                </a:lnTo>
                <a:lnTo>
                  <a:pt x="6004828" y="649044"/>
                </a:lnTo>
                <a:lnTo>
                  <a:pt x="6009220" y="644812"/>
                </a:lnTo>
                <a:lnTo>
                  <a:pt x="6013609" y="641231"/>
                </a:lnTo>
                <a:lnTo>
                  <a:pt x="6018798" y="637977"/>
                </a:lnTo>
                <a:lnTo>
                  <a:pt x="6023587" y="635048"/>
                </a:lnTo>
                <a:lnTo>
                  <a:pt x="6028779" y="632443"/>
                </a:lnTo>
                <a:lnTo>
                  <a:pt x="6033967" y="629839"/>
                </a:lnTo>
                <a:lnTo>
                  <a:pt x="6039954" y="627886"/>
                </a:lnTo>
                <a:lnTo>
                  <a:pt x="6045943" y="626584"/>
                </a:lnTo>
                <a:lnTo>
                  <a:pt x="6053127" y="625281"/>
                </a:lnTo>
                <a:lnTo>
                  <a:pt x="6060312" y="624305"/>
                </a:lnTo>
                <a:lnTo>
                  <a:pt x="6067896" y="623329"/>
                </a:lnTo>
                <a:lnTo>
                  <a:pt x="6075881" y="623004"/>
                </a:lnTo>
                <a:lnTo>
                  <a:pt x="6085061" y="622678"/>
                </a:lnTo>
                <a:lnTo>
                  <a:pt x="6094241" y="622352"/>
                </a:lnTo>
                <a:lnTo>
                  <a:pt x="6095684" y="622374"/>
                </a:lnTo>
                <a:lnTo>
                  <a:pt x="6095684" y="92219"/>
                </a:lnTo>
                <a:lnTo>
                  <a:pt x="6096399" y="90815"/>
                </a:lnTo>
                <a:lnTo>
                  <a:pt x="6103186" y="78446"/>
                </a:lnTo>
                <a:lnTo>
                  <a:pt x="6108775" y="65751"/>
                </a:lnTo>
                <a:lnTo>
                  <a:pt x="6113963" y="53057"/>
                </a:lnTo>
                <a:lnTo>
                  <a:pt x="6116359" y="46872"/>
                </a:lnTo>
                <a:lnTo>
                  <a:pt x="6118354" y="40037"/>
                </a:lnTo>
                <a:lnTo>
                  <a:pt x="6119951" y="33852"/>
                </a:lnTo>
                <a:lnTo>
                  <a:pt x="6121149" y="27342"/>
                </a:lnTo>
                <a:lnTo>
                  <a:pt x="6122346" y="20507"/>
                </a:lnTo>
                <a:lnTo>
                  <a:pt x="6123144" y="13997"/>
                </a:lnTo>
                <a:lnTo>
                  <a:pt x="6123144" y="12369"/>
                </a:lnTo>
                <a:lnTo>
                  <a:pt x="6123944" y="10742"/>
                </a:lnTo>
                <a:lnTo>
                  <a:pt x="6125141" y="9439"/>
                </a:lnTo>
                <a:lnTo>
                  <a:pt x="6126338" y="7813"/>
                </a:lnTo>
                <a:lnTo>
                  <a:pt x="6129531" y="5209"/>
                </a:lnTo>
                <a:lnTo>
                  <a:pt x="6133123" y="3255"/>
                </a:lnTo>
                <a:lnTo>
                  <a:pt x="6135918" y="2279"/>
                </a:lnTo>
                <a:lnTo>
                  <a:pt x="6139910" y="1303"/>
                </a:lnTo>
                <a:lnTo>
                  <a:pt x="6145099" y="651"/>
                </a:lnTo>
                <a:lnTo>
                  <a:pt x="6150688" y="326"/>
                </a:lnTo>
                <a:lnTo>
                  <a:pt x="6165457" y="0"/>
                </a:lnTo>
                <a:lnTo>
                  <a:pt x="6183419" y="326"/>
                </a:lnTo>
                <a:lnTo>
                  <a:pt x="6203777" y="977"/>
                </a:lnTo>
                <a:lnTo>
                  <a:pt x="6225732" y="2279"/>
                </a:lnTo>
                <a:lnTo>
                  <a:pt x="6249283" y="4233"/>
                </a:lnTo>
                <a:lnTo>
                  <a:pt x="6273232" y="6185"/>
                </a:lnTo>
                <a:lnTo>
                  <a:pt x="6296785" y="8789"/>
                </a:lnTo>
                <a:lnTo>
                  <a:pt x="6319937" y="11719"/>
                </a:lnTo>
                <a:lnTo>
                  <a:pt x="6342290" y="14973"/>
                </a:lnTo>
                <a:lnTo>
                  <a:pt x="6361849" y="17902"/>
                </a:lnTo>
                <a:lnTo>
                  <a:pt x="6379413" y="21158"/>
                </a:lnTo>
                <a:lnTo>
                  <a:pt x="6386598" y="22785"/>
                </a:lnTo>
                <a:lnTo>
                  <a:pt x="6393384" y="24412"/>
                </a:lnTo>
                <a:lnTo>
                  <a:pt x="6399372" y="26041"/>
                </a:lnTo>
                <a:lnTo>
                  <a:pt x="6403762" y="27668"/>
                </a:lnTo>
                <a:lnTo>
                  <a:pt x="6407354" y="29295"/>
                </a:lnTo>
                <a:lnTo>
                  <a:pt x="6409751" y="30597"/>
                </a:lnTo>
                <a:lnTo>
                  <a:pt x="6412944" y="34178"/>
                </a:lnTo>
                <a:lnTo>
                  <a:pt x="6415338" y="37758"/>
                </a:lnTo>
                <a:lnTo>
                  <a:pt x="6418133" y="41990"/>
                </a:lnTo>
                <a:lnTo>
                  <a:pt x="6420128" y="46221"/>
                </a:lnTo>
                <a:lnTo>
                  <a:pt x="6424120" y="54359"/>
                </a:lnTo>
                <a:lnTo>
                  <a:pt x="6428511" y="62822"/>
                </a:lnTo>
                <a:lnTo>
                  <a:pt x="6432104" y="66402"/>
                </a:lnTo>
                <a:lnTo>
                  <a:pt x="6435297" y="69983"/>
                </a:lnTo>
                <a:lnTo>
                  <a:pt x="6438490" y="72261"/>
                </a:lnTo>
                <a:lnTo>
                  <a:pt x="6441284" y="74540"/>
                </a:lnTo>
                <a:lnTo>
                  <a:pt x="6444079" y="75841"/>
                </a:lnTo>
                <a:lnTo>
                  <a:pt x="6446873" y="77143"/>
                </a:lnTo>
                <a:lnTo>
                  <a:pt x="6449268" y="77795"/>
                </a:lnTo>
                <a:lnTo>
                  <a:pt x="6452063" y="78120"/>
                </a:lnTo>
                <a:lnTo>
                  <a:pt x="6454458" y="77795"/>
                </a:lnTo>
                <a:lnTo>
                  <a:pt x="6456453" y="77470"/>
                </a:lnTo>
                <a:lnTo>
                  <a:pt x="6458848" y="76818"/>
                </a:lnTo>
                <a:lnTo>
                  <a:pt x="6460844" y="75841"/>
                </a:lnTo>
                <a:lnTo>
                  <a:pt x="6465634" y="73237"/>
                </a:lnTo>
                <a:lnTo>
                  <a:pt x="6469626" y="69983"/>
                </a:lnTo>
                <a:lnTo>
                  <a:pt x="6478008" y="62170"/>
                </a:lnTo>
                <a:lnTo>
                  <a:pt x="6482399" y="58590"/>
                </a:lnTo>
                <a:lnTo>
                  <a:pt x="6486790" y="55335"/>
                </a:lnTo>
                <a:lnTo>
                  <a:pt x="6489186" y="54033"/>
                </a:lnTo>
                <a:lnTo>
                  <a:pt x="6491580" y="52731"/>
                </a:lnTo>
                <a:lnTo>
                  <a:pt x="6493975" y="51754"/>
                </a:lnTo>
                <a:lnTo>
                  <a:pt x="6497169" y="51104"/>
                </a:lnTo>
                <a:lnTo>
                  <a:pt x="6499963" y="50778"/>
                </a:lnTo>
                <a:lnTo>
                  <a:pt x="6502756" y="50778"/>
                </a:lnTo>
                <a:lnTo>
                  <a:pt x="6505951" y="51104"/>
                </a:lnTo>
                <a:lnTo>
                  <a:pt x="6509144" y="51754"/>
                </a:lnTo>
                <a:lnTo>
                  <a:pt x="6505951" y="56963"/>
                </a:lnTo>
                <a:lnTo>
                  <a:pt x="6503954" y="62170"/>
                </a:lnTo>
                <a:lnTo>
                  <a:pt x="6502756" y="66727"/>
                </a:lnTo>
                <a:lnTo>
                  <a:pt x="6502357" y="71285"/>
                </a:lnTo>
                <a:lnTo>
                  <a:pt x="6502756" y="75190"/>
                </a:lnTo>
                <a:lnTo>
                  <a:pt x="6503954" y="79096"/>
                </a:lnTo>
                <a:lnTo>
                  <a:pt x="6505550" y="82351"/>
                </a:lnTo>
                <a:lnTo>
                  <a:pt x="6507947" y="85606"/>
                </a:lnTo>
                <a:lnTo>
                  <a:pt x="6510741" y="88861"/>
                </a:lnTo>
                <a:lnTo>
                  <a:pt x="6513933" y="91791"/>
                </a:lnTo>
                <a:lnTo>
                  <a:pt x="6517526" y="94720"/>
                </a:lnTo>
                <a:lnTo>
                  <a:pt x="6521517" y="97324"/>
                </a:lnTo>
                <a:lnTo>
                  <a:pt x="6530300" y="102207"/>
                </a:lnTo>
                <a:lnTo>
                  <a:pt x="6539480" y="107089"/>
                </a:lnTo>
                <a:lnTo>
                  <a:pt x="6549062" y="111972"/>
                </a:lnTo>
                <a:lnTo>
                  <a:pt x="6557843" y="116854"/>
                </a:lnTo>
                <a:lnTo>
                  <a:pt x="6562233" y="119458"/>
                </a:lnTo>
                <a:lnTo>
                  <a:pt x="6566225" y="122713"/>
                </a:lnTo>
                <a:lnTo>
                  <a:pt x="6569818" y="125642"/>
                </a:lnTo>
                <a:lnTo>
                  <a:pt x="6573011" y="128572"/>
                </a:lnTo>
                <a:lnTo>
                  <a:pt x="6575406" y="132152"/>
                </a:lnTo>
                <a:lnTo>
                  <a:pt x="6577801" y="135734"/>
                </a:lnTo>
                <a:lnTo>
                  <a:pt x="6579398" y="139314"/>
                </a:lnTo>
                <a:lnTo>
                  <a:pt x="6580196" y="143545"/>
                </a:lnTo>
                <a:lnTo>
                  <a:pt x="6580595" y="148102"/>
                </a:lnTo>
                <a:lnTo>
                  <a:pt x="6580196" y="152984"/>
                </a:lnTo>
                <a:lnTo>
                  <a:pt x="6578999" y="158193"/>
                </a:lnTo>
                <a:lnTo>
                  <a:pt x="6576604" y="163401"/>
                </a:lnTo>
                <a:lnTo>
                  <a:pt x="6581792" y="183906"/>
                </a:lnTo>
                <a:lnTo>
                  <a:pt x="6585785" y="204088"/>
                </a:lnTo>
                <a:lnTo>
                  <a:pt x="6589777" y="223943"/>
                </a:lnTo>
                <a:lnTo>
                  <a:pt x="6592969" y="244450"/>
                </a:lnTo>
                <a:lnTo>
                  <a:pt x="6595365" y="264630"/>
                </a:lnTo>
                <a:lnTo>
                  <a:pt x="6596163" y="274721"/>
                </a:lnTo>
                <a:lnTo>
                  <a:pt x="6596562" y="285136"/>
                </a:lnTo>
                <a:lnTo>
                  <a:pt x="6596961" y="295228"/>
                </a:lnTo>
                <a:lnTo>
                  <a:pt x="6596961" y="305643"/>
                </a:lnTo>
                <a:lnTo>
                  <a:pt x="6596562" y="316058"/>
                </a:lnTo>
                <a:lnTo>
                  <a:pt x="6596163" y="326150"/>
                </a:lnTo>
                <a:lnTo>
                  <a:pt x="6599356" y="347307"/>
                </a:lnTo>
                <a:lnTo>
                  <a:pt x="6602151" y="368465"/>
                </a:lnTo>
                <a:lnTo>
                  <a:pt x="6604546" y="389296"/>
                </a:lnTo>
                <a:lnTo>
                  <a:pt x="6606143" y="410453"/>
                </a:lnTo>
                <a:lnTo>
                  <a:pt x="6607739" y="431610"/>
                </a:lnTo>
                <a:lnTo>
                  <a:pt x="6608937" y="452768"/>
                </a:lnTo>
                <a:lnTo>
                  <a:pt x="6609336" y="473925"/>
                </a:lnTo>
                <a:lnTo>
                  <a:pt x="6610134" y="494757"/>
                </a:lnTo>
                <a:lnTo>
                  <a:pt x="6610932" y="537072"/>
                </a:lnTo>
                <a:lnTo>
                  <a:pt x="6611332" y="579712"/>
                </a:lnTo>
                <a:lnTo>
                  <a:pt x="6612130" y="621701"/>
                </a:lnTo>
                <a:lnTo>
                  <a:pt x="6612929" y="642859"/>
                </a:lnTo>
                <a:lnTo>
                  <a:pt x="6614126" y="664342"/>
                </a:lnTo>
                <a:lnTo>
                  <a:pt x="6630891" y="1097253"/>
                </a:lnTo>
                <a:lnTo>
                  <a:pt x="6648854" y="1097579"/>
                </a:lnTo>
                <a:lnTo>
                  <a:pt x="6656837" y="1068936"/>
                </a:lnTo>
                <a:lnTo>
                  <a:pt x="6664821" y="1039967"/>
                </a:lnTo>
                <a:lnTo>
                  <a:pt x="6672005" y="1011322"/>
                </a:lnTo>
                <a:lnTo>
                  <a:pt x="6679190" y="982354"/>
                </a:lnTo>
                <a:lnTo>
                  <a:pt x="6707532" y="866802"/>
                </a:lnTo>
                <a:lnTo>
                  <a:pt x="6714717" y="837833"/>
                </a:lnTo>
                <a:lnTo>
                  <a:pt x="6721903" y="809188"/>
                </a:lnTo>
                <a:lnTo>
                  <a:pt x="6730285" y="780219"/>
                </a:lnTo>
                <a:lnTo>
                  <a:pt x="6738269" y="751576"/>
                </a:lnTo>
                <a:lnTo>
                  <a:pt x="6746651" y="723257"/>
                </a:lnTo>
                <a:lnTo>
                  <a:pt x="6756231" y="694613"/>
                </a:lnTo>
                <a:lnTo>
                  <a:pt x="6766211" y="666295"/>
                </a:lnTo>
                <a:lnTo>
                  <a:pt x="6776589" y="637977"/>
                </a:lnTo>
                <a:lnTo>
                  <a:pt x="6775391" y="625933"/>
                </a:lnTo>
                <a:lnTo>
                  <a:pt x="6774992" y="614541"/>
                </a:lnTo>
                <a:lnTo>
                  <a:pt x="6775391" y="602497"/>
                </a:lnTo>
                <a:lnTo>
                  <a:pt x="6776988" y="591105"/>
                </a:lnTo>
                <a:lnTo>
                  <a:pt x="6778984" y="579712"/>
                </a:lnTo>
                <a:lnTo>
                  <a:pt x="6781779" y="567994"/>
                </a:lnTo>
                <a:lnTo>
                  <a:pt x="6785770" y="556602"/>
                </a:lnTo>
                <a:lnTo>
                  <a:pt x="6791358" y="545209"/>
                </a:lnTo>
                <a:lnTo>
                  <a:pt x="6790959" y="540978"/>
                </a:lnTo>
                <a:lnTo>
                  <a:pt x="6790959" y="536746"/>
                </a:lnTo>
                <a:lnTo>
                  <a:pt x="6791358" y="532840"/>
                </a:lnTo>
                <a:lnTo>
                  <a:pt x="6791757" y="528609"/>
                </a:lnTo>
                <a:lnTo>
                  <a:pt x="6792955" y="524703"/>
                </a:lnTo>
                <a:lnTo>
                  <a:pt x="6794152" y="520797"/>
                </a:lnTo>
                <a:lnTo>
                  <a:pt x="6795749" y="516891"/>
                </a:lnTo>
                <a:lnTo>
                  <a:pt x="6797347" y="513311"/>
                </a:lnTo>
                <a:lnTo>
                  <a:pt x="6801338" y="506149"/>
                </a:lnTo>
                <a:lnTo>
                  <a:pt x="6806127" y="499314"/>
                </a:lnTo>
                <a:lnTo>
                  <a:pt x="6811317" y="492153"/>
                </a:lnTo>
                <a:lnTo>
                  <a:pt x="6816507" y="485318"/>
                </a:lnTo>
                <a:lnTo>
                  <a:pt x="6822494" y="478482"/>
                </a:lnTo>
                <a:lnTo>
                  <a:pt x="6827683" y="471321"/>
                </a:lnTo>
                <a:lnTo>
                  <a:pt x="6832472" y="464161"/>
                </a:lnTo>
                <a:lnTo>
                  <a:pt x="6836864" y="456674"/>
                </a:lnTo>
                <a:lnTo>
                  <a:pt x="6840057" y="449188"/>
                </a:lnTo>
                <a:lnTo>
                  <a:pt x="6841655" y="445282"/>
                </a:lnTo>
                <a:lnTo>
                  <a:pt x="6842852" y="441050"/>
                </a:lnTo>
                <a:lnTo>
                  <a:pt x="6843650" y="436819"/>
                </a:lnTo>
                <a:lnTo>
                  <a:pt x="6844448" y="432913"/>
                </a:lnTo>
                <a:lnTo>
                  <a:pt x="6844448" y="428356"/>
                </a:lnTo>
                <a:lnTo>
                  <a:pt x="6844448" y="424124"/>
                </a:lnTo>
                <a:lnTo>
                  <a:pt x="6844448" y="420218"/>
                </a:lnTo>
                <a:lnTo>
                  <a:pt x="6845247" y="416963"/>
                </a:lnTo>
                <a:lnTo>
                  <a:pt x="6846843" y="414033"/>
                </a:lnTo>
                <a:lnTo>
                  <a:pt x="6848839" y="412081"/>
                </a:lnTo>
                <a:lnTo>
                  <a:pt x="6851633" y="410453"/>
                </a:lnTo>
                <a:lnTo>
                  <a:pt x="6854827" y="409802"/>
                </a:lnTo>
                <a:lnTo>
                  <a:pt x="6858020" y="409151"/>
                </a:lnTo>
                <a:lnTo>
                  <a:pt x="6862012" y="408826"/>
                </a:lnTo>
                <a:lnTo>
                  <a:pt x="6866003" y="409151"/>
                </a:lnTo>
                <a:lnTo>
                  <a:pt x="6869995" y="409151"/>
                </a:lnTo>
                <a:lnTo>
                  <a:pt x="6878378" y="410128"/>
                </a:lnTo>
                <a:lnTo>
                  <a:pt x="6887160" y="411104"/>
                </a:lnTo>
                <a:lnTo>
                  <a:pt x="6894744" y="411756"/>
                </a:lnTo>
                <a:lnTo>
                  <a:pt x="6945438" y="412081"/>
                </a:lnTo>
                <a:lnTo>
                  <a:pt x="6996533" y="412406"/>
                </a:lnTo>
                <a:lnTo>
                  <a:pt x="7098721" y="412732"/>
                </a:lnTo>
                <a:lnTo>
                  <a:pt x="7096325" y="403618"/>
                </a:lnTo>
                <a:lnTo>
                  <a:pt x="7095926" y="399712"/>
                </a:lnTo>
                <a:lnTo>
                  <a:pt x="7095527" y="396132"/>
                </a:lnTo>
                <a:lnTo>
                  <a:pt x="7095527" y="393202"/>
                </a:lnTo>
                <a:lnTo>
                  <a:pt x="7095527" y="390273"/>
                </a:lnTo>
                <a:lnTo>
                  <a:pt x="7096325" y="387668"/>
                </a:lnTo>
                <a:lnTo>
                  <a:pt x="7097124" y="385390"/>
                </a:lnTo>
                <a:lnTo>
                  <a:pt x="7097922" y="383763"/>
                </a:lnTo>
                <a:lnTo>
                  <a:pt x="7099519" y="382135"/>
                </a:lnTo>
                <a:lnTo>
                  <a:pt x="7100717" y="380833"/>
                </a:lnTo>
                <a:lnTo>
                  <a:pt x="7102313" y="379856"/>
                </a:lnTo>
                <a:lnTo>
                  <a:pt x="7104310" y="379205"/>
                </a:lnTo>
                <a:lnTo>
                  <a:pt x="7106305" y="378554"/>
                </a:lnTo>
                <a:lnTo>
                  <a:pt x="7108302" y="378229"/>
                </a:lnTo>
                <a:lnTo>
                  <a:pt x="7110696" y="377904"/>
                </a:lnTo>
                <a:lnTo>
                  <a:pt x="7115885" y="377904"/>
                </a:lnTo>
                <a:lnTo>
                  <a:pt x="7121473" y="378554"/>
                </a:lnTo>
                <a:lnTo>
                  <a:pt x="7127063" y="379531"/>
                </a:lnTo>
                <a:lnTo>
                  <a:pt x="7132650" y="380508"/>
                </a:lnTo>
                <a:lnTo>
                  <a:pt x="7144227" y="382461"/>
                </a:lnTo>
                <a:lnTo>
                  <a:pt x="7149815" y="383111"/>
                </a:lnTo>
                <a:lnTo>
                  <a:pt x="7155004" y="383437"/>
                </a:lnTo>
                <a:lnTo>
                  <a:pt x="7168976" y="382786"/>
                </a:lnTo>
                <a:lnTo>
                  <a:pt x="7183346" y="381484"/>
                </a:lnTo>
                <a:lnTo>
                  <a:pt x="7197715" y="379531"/>
                </a:lnTo>
                <a:lnTo>
                  <a:pt x="7211686" y="377252"/>
                </a:lnTo>
                <a:lnTo>
                  <a:pt x="7240427" y="373021"/>
                </a:lnTo>
                <a:lnTo>
                  <a:pt x="7254797" y="371394"/>
                </a:lnTo>
                <a:lnTo>
                  <a:pt x="7269167" y="370091"/>
                </a:lnTo>
                <a:lnTo>
                  <a:pt x="7275952" y="369766"/>
                </a:lnTo>
                <a:lnTo>
                  <a:pt x="7283537" y="369441"/>
                </a:lnTo>
                <a:lnTo>
                  <a:pt x="7290323" y="369441"/>
                </a:lnTo>
                <a:lnTo>
                  <a:pt x="7297110" y="369766"/>
                </a:lnTo>
                <a:lnTo>
                  <a:pt x="7304295" y="370417"/>
                </a:lnTo>
                <a:lnTo>
                  <a:pt x="7311480" y="371068"/>
                </a:lnTo>
                <a:lnTo>
                  <a:pt x="7318265" y="372370"/>
                </a:lnTo>
                <a:lnTo>
                  <a:pt x="7325051" y="373671"/>
                </a:lnTo>
                <a:lnTo>
                  <a:pt x="7331837" y="375625"/>
                </a:lnTo>
                <a:lnTo>
                  <a:pt x="7338624" y="377578"/>
                </a:lnTo>
                <a:lnTo>
                  <a:pt x="7345409" y="380181"/>
                </a:lnTo>
                <a:lnTo>
                  <a:pt x="7352194" y="383111"/>
                </a:lnTo>
                <a:lnTo>
                  <a:pt x="7358981" y="386692"/>
                </a:lnTo>
                <a:lnTo>
                  <a:pt x="7365368" y="390924"/>
                </a:lnTo>
                <a:lnTo>
                  <a:pt x="7371754" y="395154"/>
                </a:lnTo>
                <a:lnTo>
                  <a:pt x="7378540" y="400037"/>
                </a:lnTo>
                <a:lnTo>
                  <a:pt x="7407280" y="418916"/>
                </a:lnTo>
                <a:lnTo>
                  <a:pt x="7415264" y="415986"/>
                </a:lnTo>
                <a:lnTo>
                  <a:pt x="7423247" y="413708"/>
                </a:lnTo>
                <a:lnTo>
                  <a:pt x="7430432" y="412081"/>
                </a:lnTo>
                <a:lnTo>
                  <a:pt x="7438017" y="410779"/>
                </a:lnTo>
                <a:lnTo>
                  <a:pt x="7445601" y="410128"/>
                </a:lnTo>
                <a:lnTo>
                  <a:pt x="7452387" y="409476"/>
                </a:lnTo>
                <a:lnTo>
                  <a:pt x="7459173" y="409476"/>
                </a:lnTo>
                <a:lnTo>
                  <a:pt x="7465959" y="409802"/>
                </a:lnTo>
                <a:lnTo>
                  <a:pt x="7472346" y="410453"/>
                </a:lnTo>
                <a:lnTo>
                  <a:pt x="7479132" y="411430"/>
                </a:lnTo>
                <a:lnTo>
                  <a:pt x="7485119" y="412732"/>
                </a:lnTo>
                <a:lnTo>
                  <a:pt x="7491107" y="414685"/>
                </a:lnTo>
                <a:lnTo>
                  <a:pt x="7496695" y="417289"/>
                </a:lnTo>
                <a:lnTo>
                  <a:pt x="7501884" y="419893"/>
                </a:lnTo>
                <a:lnTo>
                  <a:pt x="7507473" y="422496"/>
                </a:lnTo>
                <a:lnTo>
                  <a:pt x="7512662" y="425752"/>
                </a:lnTo>
                <a:lnTo>
                  <a:pt x="7517053" y="429332"/>
                </a:lnTo>
                <a:lnTo>
                  <a:pt x="7521444" y="433239"/>
                </a:lnTo>
                <a:lnTo>
                  <a:pt x="7525835" y="437469"/>
                </a:lnTo>
                <a:lnTo>
                  <a:pt x="7529428" y="442352"/>
                </a:lnTo>
                <a:lnTo>
                  <a:pt x="7533021" y="447560"/>
                </a:lnTo>
                <a:lnTo>
                  <a:pt x="7536613" y="452768"/>
                </a:lnTo>
                <a:lnTo>
                  <a:pt x="7539805" y="458301"/>
                </a:lnTo>
                <a:lnTo>
                  <a:pt x="7542600" y="464161"/>
                </a:lnTo>
                <a:lnTo>
                  <a:pt x="7544995" y="470671"/>
                </a:lnTo>
                <a:lnTo>
                  <a:pt x="7546990" y="477181"/>
                </a:lnTo>
                <a:lnTo>
                  <a:pt x="7548987" y="483690"/>
                </a:lnTo>
                <a:lnTo>
                  <a:pt x="7550583" y="490851"/>
                </a:lnTo>
                <a:lnTo>
                  <a:pt x="7551382" y="498338"/>
                </a:lnTo>
                <a:lnTo>
                  <a:pt x="7552181" y="506149"/>
                </a:lnTo>
                <a:lnTo>
                  <a:pt x="7552580" y="513962"/>
                </a:lnTo>
                <a:lnTo>
                  <a:pt x="7552580" y="522099"/>
                </a:lnTo>
                <a:lnTo>
                  <a:pt x="7554974" y="529260"/>
                </a:lnTo>
                <a:lnTo>
                  <a:pt x="7557369" y="536095"/>
                </a:lnTo>
                <a:lnTo>
                  <a:pt x="7558966" y="543257"/>
                </a:lnTo>
                <a:lnTo>
                  <a:pt x="7560164" y="550092"/>
                </a:lnTo>
                <a:lnTo>
                  <a:pt x="7560563" y="557578"/>
                </a:lnTo>
                <a:lnTo>
                  <a:pt x="7560164" y="564414"/>
                </a:lnTo>
                <a:lnTo>
                  <a:pt x="7559765" y="567994"/>
                </a:lnTo>
                <a:lnTo>
                  <a:pt x="7558966" y="571575"/>
                </a:lnTo>
                <a:lnTo>
                  <a:pt x="7557768" y="575155"/>
                </a:lnTo>
                <a:lnTo>
                  <a:pt x="7556571" y="579061"/>
                </a:lnTo>
                <a:lnTo>
                  <a:pt x="7559765" y="586223"/>
                </a:lnTo>
                <a:lnTo>
                  <a:pt x="7562558" y="593383"/>
                </a:lnTo>
                <a:lnTo>
                  <a:pt x="7564155" y="600869"/>
                </a:lnTo>
                <a:lnTo>
                  <a:pt x="7564953" y="604450"/>
                </a:lnTo>
                <a:lnTo>
                  <a:pt x="7565352" y="608356"/>
                </a:lnTo>
                <a:lnTo>
                  <a:pt x="7565751" y="611936"/>
                </a:lnTo>
                <a:lnTo>
                  <a:pt x="7565352" y="615842"/>
                </a:lnTo>
                <a:lnTo>
                  <a:pt x="7564953" y="619423"/>
                </a:lnTo>
                <a:lnTo>
                  <a:pt x="7564554" y="623004"/>
                </a:lnTo>
                <a:lnTo>
                  <a:pt x="7563357" y="626584"/>
                </a:lnTo>
                <a:lnTo>
                  <a:pt x="7561760" y="630490"/>
                </a:lnTo>
                <a:lnTo>
                  <a:pt x="7559765" y="634396"/>
                </a:lnTo>
                <a:lnTo>
                  <a:pt x="7557369" y="637977"/>
                </a:lnTo>
                <a:lnTo>
                  <a:pt x="7576131" y="726511"/>
                </a:lnTo>
                <a:lnTo>
                  <a:pt x="7584911" y="726511"/>
                </a:lnTo>
                <a:lnTo>
                  <a:pt x="7594094" y="727163"/>
                </a:lnTo>
                <a:lnTo>
                  <a:pt x="7666344" y="489875"/>
                </a:lnTo>
                <a:lnTo>
                  <a:pt x="7673129" y="470671"/>
                </a:lnTo>
                <a:lnTo>
                  <a:pt x="7679116" y="450815"/>
                </a:lnTo>
                <a:lnTo>
                  <a:pt x="7690693" y="411430"/>
                </a:lnTo>
                <a:lnTo>
                  <a:pt x="7701869" y="372370"/>
                </a:lnTo>
                <a:lnTo>
                  <a:pt x="7714244" y="332985"/>
                </a:lnTo>
                <a:lnTo>
                  <a:pt x="7720231" y="313780"/>
                </a:lnTo>
                <a:lnTo>
                  <a:pt x="7727018" y="294250"/>
                </a:lnTo>
                <a:lnTo>
                  <a:pt x="7734202" y="274721"/>
                </a:lnTo>
                <a:lnTo>
                  <a:pt x="7742186" y="255842"/>
                </a:lnTo>
                <a:lnTo>
                  <a:pt x="7750169" y="236637"/>
                </a:lnTo>
                <a:lnTo>
                  <a:pt x="7759350" y="217758"/>
                </a:lnTo>
                <a:lnTo>
                  <a:pt x="7769329" y="198880"/>
                </a:lnTo>
                <a:lnTo>
                  <a:pt x="7779709" y="180652"/>
                </a:lnTo>
                <a:lnTo>
                  <a:pt x="7782104" y="171538"/>
                </a:lnTo>
                <a:lnTo>
                  <a:pt x="7784898" y="163075"/>
                </a:lnTo>
                <a:lnTo>
                  <a:pt x="7788090" y="155263"/>
                </a:lnTo>
                <a:lnTo>
                  <a:pt x="7791683" y="147450"/>
                </a:lnTo>
                <a:lnTo>
                  <a:pt x="7795674" y="140941"/>
                </a:lnTo>
                <a:lnTo>
                  <a:pt x="7800067" y="134757"/>
                </a:lnTo>
                <a:lnTo>
                  <a:pt x="7803260" y="132152"/>
                </a:lnTo>
                <a:lnTo>
                  <a:pt x="7806054" y="129549"/>
                </a:lnTo>
                <a:lnTo>
                  <a:pt x="7808848" y="126945"/>
                </a:lnTo>
                <a:lnTo>
                  <a:pt x="7811642" y="124666"/>
                </a:lnTo>
                <a:lnTo>
                  <a:pt x="7814835" y="122713"/>
                </a:lnTo>
                <a:lnTo>
                  <a:pt x="7818429" y="120761"/>
                </a:lnTo>
                <a:lnTo>
                  <a:pt x="7821621" y="119132"/>
                </a:lnTo>
                <a:lnTo>
                  <a:pt x="7825613" y="117505"/>
                </a:lnTo>
                <a:lnTo>
                  <a:pt x="7829605" y="116528"/>
                </a:lnTo>
                <a:lnTo>
                  <a:pt x="7833995" y="115552"/>
                </a:lnTo>
                <a:lnTo>
                  <a:pt x="7838387" y="114576"/>
                </a:lnTo>
                <a:lnTo>
                  <a:pt x="7842777" y="114251"/>
                </a:lnTo>
                <a:lnTo>
                  <a:pt x="7847567" y="113925"/>
                </a:lnTo>
                <a:lnTo>
                  <a:pt x="7852757" y="113925"/>
                </a:lnTo>
                <a:lnTo>
                  <a:pt x="7857946" y="114251"/>
                </a:lnTo>
                <a:lnTo>
                  <a:pt x="7863535" y="114576"/>
                </a:lnTo>
                <a:lnTo>
                  <a:pt x="7869521" y="115552"/>
                </a:lnTo>
                <a:lnTo>
                  <a:pt x="7875509" y="116528"/>
                </a:lnTo>
                <a:lnTo>
                  <a:pt x="7881896" y="117831"/>
                </a:lnTo>
                <a:lnTo>
                  <a:pt x="7888283" y="119458"/>
                </a:lnTo>
                <a:lnTo>
                  <a:pt x="7893472" y="120435"/>
                </a:lnTo>
                <a:lnTo>
                  <a:pt x="7898263" y="121737"/>
                </a:lnTo>
                <a:lnTo>
                  <a:pt x="7903850" y="122388"/>
                </a:lnTo>
                <a:lnTo>
                  <a:pt x="7909040" y="122713"/>
                </a:lnTo>
                <a:lnTo>
                  <a:pt x="7919818" y="123038"/>
                </a:lnTo>
                <a:lnTo>
                  <a:pt x="7930595" y="123038"/>
                </a:lnTo>
                <a:lnTo>
                  <a:pt x="7952949" y="121737"/>
                </a:lnTo>
                <a:lnTo>
                  <a:pt x="7964524" y="121411"/>
                </a:lnTo>
                <a:lnTo>
                  <a:pt x="7974904" y="120761"/>
                </a:lnTo>
                <a:lnTo>
                  <a:pt x="7988076" y="118807"/>
                </a:lnTo>
                <a:lnTo>
                  <a:pt x="8001249" y="117505"/>
                </a:lnTo>
                <a:lnTo>
                  <a:pt x="8013623" y="117180"/>
                </a:lnTo>
                <a:lnTo>
                  <a:pt x="8025598" y="117505"/>
                </a:lnTo>
                <a:lnTo>
                  <a:pt x="8037973" y="118481"/>
                </a:lnTo>
                <a:lnTo>
                  <a:pt x="8049149" y="120109"/>
                </a:lnTo>
                <a:lnTo>
                  <a:pt x="8059927" y="123038"/>
                </a:lnTo>
                <a:lnTo>
                  <a:pt x="8071104" y="126294"/>
                </a:lnTo>
                <a:lnTo>
                  <a:pt x="8081083" y="130200"/>
                </a:lnTo>
                <a:lnTo>
                  <a:pt x="8091062" y="134757"/>
                </a:lnTo>
                <a:lnTo>
                  <a:pt x="8100643" y="139964"/>
                </a:lnTo>
                <a:lnTo>
                  <a:pt x="8109824" y="145824"/>
                </a:lnTo>
                <a:lnTo>
                  <a:pt x="8118605" y="152984"/>
                </a:lnTo>
                <a:lnTo>
                  <a:pt x="8126989" y="160146"/>
                </a:lnTo>
                <a:lnTo>
                  <a:pt x="8135770" y="168283"/>
                </a:lnTo>
                <a:lnTo>
                  <a:pt x="8143354" y="177397"/>
                </a:lnTo>
                <a:lnTo>
                  <a:pt x="8148942" y="170887"/>
                </a:lnTo>
                <a:lnTo>
                  <a:pt x="8155329" y="164377"/>
                </a:lnTo>
                <a:lnTo>
                  <a:pt x="8162514" y="158193"/>
                </a:lnTo>
                <a:lnTo>
                  <a:pt x="8165708" y="155589"/>
                </a:lnTo>
                <a:lnTo>
                  <a:pt x="8169300" y="153310"/>
                </a:lnTo>
                <a:lnTo>
                  <a:pt x="8172893" y="151032"/>
                </a:lnTo>
                <a:lnTo>
                  <a:pt x="8176485" y="149730"/>
                </a:lnTo>
                <a:lnTo>
                  <a:pt x="8180078" y="148754"/>
                </a:lnTo>
                <a:lnTo>
                  <a:pt x="8183670" y="148754"/>
                </a:lnTo>
                <a:lnTo>
                  <a:pt x="8185666" y="148754"/>
                </a:lnTo>
                <a:lnTo>
                  <a:pt x="8187263" y="149079"/>
                </a:lnTo>
                <a:lnTo>
                  <a:pt x="8188860" y="149730"/>
                </a:lnTo>
                <a:lnTo>
                  <a:pt x="8190856" y="150706"/>
                </a:lnTo>
                <a:lnTo>
                  <a:pt x="8192851" y="151683"/>
                </a:lnTo>
                <a:lnTo>
                  <a:pt x="8194448" y="152984"/>
                </a:lnTo>
                <a:lnTo>
                  <a:pt x="8197641" y="156240"/>
                </a:lnTo>
                <a:lnTo>
                  <a:pt x="8200834" y="159494"/>
                </a:lnTo>
                <a:lnTo>
                  <a:pt x="8204028" y="163075"/>
                </a:lnTo>
                <a:lnTo>
                  <a:pt x="8211213" y="169585"/>
                </a:lnTo>
                <a:lnTo>
                  <a:pt x="8219196" y="176095"/>
                </a:lnTo>
                <a:lnTo>
                  <a:pt x="8227979" y="182279"/>
                </a:lnTo>
                <a:lnTo>
                  <a:pt x="8244744" y="194974"/>
                </a:lnTo>
                <a:lnTo>
                  <a:pt x="8253126" y="201809"/>
                </a:lnTo>
                <a:lnTo>
                  <a:pt x="8260710" y="208319"/>
                </a:lnTo>
                <a:lnTo>
                  <a:pt x="8264303" y="211899"/>
                </a:lnTo>
                <a:lnTo>
                  <a:pt x="8267496" y="215481"/>
                </a:lnTo>
                <a:lnTo>
                  <a:pt x="8270291" y="219061"/>
                </a:lnTo>
                <a:lnTo>
                  <a:pt x="8272685" y="222967"/>
                </a:lnTo>
                <a:lnTo>
                  <a:pt x="8275080" y="226872"/>
                </a:lnTo>
                <a:lnTo>
                  <a:pt x="8276677" y="231104"/>
                </a:lnTo>
                <a:lnTo>
                  <a:pt x="8278274" y="235336"/>
                </a:lnTo>
                <a:lnTo>
                  <a:pt x="8279471" y="239567"/>
                </a:lnTo>
                <a:lnTo>
                  <a:pt x="8279870" y="244124"/>
                </a:lnTo>
                <a:lnTo>
                  <a:pt x="8279870" y="248680"/>
                </a:lnTo>
                <a:lnTo>
                  <a:pt x="8279471" y="253563"/>
                </a:lnTo>
                <a:lnTo>
                  <a:pt x="8278274" y="259097"/>
                </a:lnTo>
                <a:lnTo>
                  <a:pt x="8276677" y="264305"/>
                </a:lnTo>
                <a:lnTo>
                  <a:pt x="8274282" y="269838"/>
                </a:lnTo>
                <a:lnTo>
                  <a:pt x="8271488" y="275372"/>
                </a:lnTo>
                <a:lnTo>
                  <a:pt x="8267896" y="281231"/>
                </a:lnTo>
                <a:lnTo>
                  <a:pt x="8271089" y="287089"/>
                </a:lnTo>
                <a:lnTo>
                  <a:pt x="8273883" y="292298"/>
                </a:lnTo>
                <a:lnTo>
                  <a:pt x="8276677" y="297505"/>
                </a:lnTo>
                <a:lnTo>
                  <a:pt x="8279072" y="302714"/>
                </a:lnTo>
                <a:lnTo>
                  <a:pt x="8283064" y="314106"/>
                </a:lnTo>
                <a:lnTo>
                  <a:pt x="8286657" y="324847"/>
                </a:lnTo>
                <a:lnTo>
                  <a:pt x="8289052" y="336239"/>
                </a:lnTo>
                <a:lnTo>
                  <a:pt x="8291846" y="347307"/>
                </a:lnTo>
                <a:lnTo>
                  <a:pt x="8293044" y="358373"/>
                </a:lnTo>
                <a:lnTo>
                  <a:pt x="8294241" y="369766"/>
                </a:lnTo>
                <a:lnTo>
                  <a:pt x="8295838" y="392550"/>
                </a:lnTo>
                <a:lnTo>
                  <a:pt x="8297434" y="414685"/>
                </a:lnTo>
                <a:lnTo>
                  <a:pt x="8298232" y="426402"/>
                </a:lnTo>
                <a:lnTo>
                  <a:pt x="8299030" y="437469"/>
                </a:lnTo>
                <a:lnTo>
                  <a:pt x="8300229" y="448862"/>
                </a:lnTo>
                <a:lnTo>
                  <a:pt x="8302224" y="459928"/>
                </a:lnTo>
                <a:lnTo>
                  <a:pt x="8323780" y="462533"/>
                </a:lnTo>
                <a:lnTo>
                  <a:pt x="8338948" y="459928"/>
                </a:lnTo>
                <a:lnTo>
                  <a:pt x="8354116" y="457325"/>
                </a:lnTo>
                <a:lnTo>
                  <a:pt x="8369684" y="455372"/>
                </a:lnTo>
                <a:lnTo>
                  <a:pt x="8384853" y="454070"/>
                </a:lnTo>
                <a:lnTo>
                  <a:pt x="8392837" y="453419"/>
                </a:lnTo>
                <a:lnTo>
                  <a:pt x="8400420" y="453419"/>
                </a:lnTo>
                <a:lnTo>
                  <a:pt x="8408005" y="453419"/>
                </a:lnTo>
                <a:lnTo>
                  <a:pt x="8415589" y="454070"/>
                </a:lnTo>
                <a:lnTo>
                  <a:pt x="8423573" y="454722"/>
                </a:lnTo>
                <a:lnTo>
                  <a:pt x="8431157" y="455698"/>
                </a:lnTo>
                <a:lnTo>
                  <a:pt x="8438741" y="457325"/>
                </a:lnTo>
                <a:lnTo>
                  <a:pt x="8446725" y="459278"/>
                </a:lnTo>
                <a:lnTo>
                  <a:pt x="8451115" y="457325"/>
                </a:lnTo>
                <a:lnTo>
                  <a:pt x="8456305" y="455698"/>
                </a:lnTo>
                <a:lnTo>
                  <a:pt x="8460696" y="454722"/>
                </a:lnTo>
                <a:lnTo>
                  <a:pt x="8465087" y="453745"/>
                </a:lnTo>
                <a:lnTo>
                  <a:pt x="8469876" y="453419"/>
                </a:lnTo>
                <a:lnTo>
                  <a:pt x="8474267" y="453093"/>
                </a:lnTo>
                <a:lnTo>
                  <a:pt x="8478659" y="453093"/>
                </a:lnTo>
                <a:lnTo>
                  <a:pt x="8483449" y="453419"/>
                </a:lnTo>
                <a:lnTo>
                  <a:pt x="8492628" y="454722"/>
                </a:lnTo>
                <a:lnTo>
                  <a:pt x="8501811" y="456348"/>
                </a:lnTo>
                <a:lnTo>
                  <a:pt x="8520172" y="460255"/>
                </a:lnTo>
                <a:lnTo>
                  <a:pt x="8537735" y="461882"/>
                </a:lnTo>
                <a:lnTo>
                  <a:pt x="8555299" y="464161"/>
                </a:lnTo>
                <a:lnTo>
                  <a:pt x="8564080" y="465788"/>
                </a:lnTo>
                <a:lnTo>
                  <a:pt x="8572462" y="467415"/>
                </a:lnTo>
                <a:lnTo>
                  <a:pt x="8580447" y="469368"/>
                </a:lnTo>
                <a:lnTo>
                  <a:pt x="8589229" y="471972"/>
                </a:lnTo>
                <a:lnTo>
                  <a:pt x="8596814" y="474251"/>
                </a:lnTo>
                <a:lnTo>
                  <a:pt x="8604796" y="477181"/>
                </a:lnTo>
                <a:lnTo>
                  <a:pt x="8611982" y="480760"/>
                </a:lnTo>
                <a:lnTo>
                  <a:pt x="8619965" y="484667"/>
                </a:lnTo>
                <a:lnTo>
                  <a:pt x="8626751" y="488898"/>
                </a:lnTo>
                <a:lnTo>
                  <a:pt x="8633538" y="493780"/>
                </a:lnTo>
                <a:lnTo>
                  <a:pt x="8639524" y="499640"/>
                </a:lnTo>
                <a:lnTo>
                  <a:pt x="8645512" y="505499"/>
                </a:lnTo>
                <a:lnTo>
                  <a:pt x="8646708" y="505173"/>
                </a:lnTo>
                <a:lnTo>
                  <a:pt x="8647906" y="504848"/>
                </a:lnTo>
                <a:lnTo>
                  <a:pt x="8649104" y="504848"/>
                </a:lnTo>
                <a:lnTo>
                  <a:pt x="8650700" y="504848"/>
                </a:lnTo>
                <a:lnTo>
                  <a:pt x="8652697" y="505824"/>
                </a:lnTo>
                <a:lnTo>
                  <a:pt x="8655091" y="507126"/>
                </a:lnTo>
                <a:lnTo>
                  <a:pt x="8657089" y="508753"/>
                </a:lnTo>
                <a:lnTo>
                  <a:pt x="8659083" y="510706"/>
                </a:lnTo>
                <a:lnTo>
                  <a:pt x="8663075" y="514612"/>
                </a:lnTo>
                <a:lnTo>
                  <a:pt x="8665071" y="516566"/>
                </a:lnTo>
                <a:lnTo>
                  <a:pt x="8667467" y="517867"/>
                </a:lnTo>
                <a:lnTo>
                  <a:pt x="8669461" y="518519"/>
                </a:lnTo>
                <a:lnTo>
                  <a:pt x="8670659" y="518519"/>
                </a:lnTo>
                <a:lnTo>
                  <a:pt x="8671458" y="518519"/>
                </a:lnTo>
                <a:lnTo>
                  <a:pt x="8672656" y="518192"/>
                </a:lnTo>
                <a:lnTo>
                  <a:pt x="8673852" y="517867"/>
                </a:lnTo>
                <a:lnTo>
                  <a:pt x="8676248" y="515915"/>
                </a:lnTo>
                <a:lnTo>
                  <a:pt x="8678644" y="512986"/>
                </a:lnTo>
                <a:lnTo>
                  <a:pt x="8681038" y="508428"/>
                </a:lnTo>
                <a:lnTo>
                  <a:pt x="8683832" y="504848"/>
                </a:lnTo>
                <a:lnTo>
                  <a:pt x="8686228" y="501593"/>
                </a:lnTo>
                <a:lnTo>
                  <a:pt x="8689420" y="498663"/>
                </a:lnTo>
                <a:lnTo>
                  <a:pt x="8692613" y="495733"/>
                </a:lnTo>
                <a:lnTo>
                  <a:pt x="8695807" y="493455"/>
                </a:lnTo>
                <a:lnTo>
                  <a:pt x="8699399" y="491503"/>
                </a:lnTo>
                <a:lnTo>
                  <a:pt x="8702993" y="490200"/>
                </a:lnTo>
                <a:lnTo>
                  <a:pt x="8706585" y="489223"/>
                </a:lnTo>
                <a:lnTo>
                  <a:pt x="8709779" y="488573"/>
                </a:lnTo>
                <a:lnTo>
                  <a:pt x="8713372" y="488573"/>
                </a:lnTo>
                <a:lnTo>
                  <a:pt x="8716564" y="488898"/>
                </a:lnTo>
                <a:lnTo>
                  <a:pt x="8719358" y="489550"/>
                </a:lnTo>
                <a:lnTo>
                  <a:pt x="8721754" y="490526"/>
                </a:lnTo>
                <a:lnTo>
                  <a:pt x="8723750" y="492153"/>
                </a:lnTo>
                <a:lnTo>
                  <a:pt x="8724946" y="494432"/>
                </a:lnTo>
                <a:lnTo>
                  <a:pt x="8725744" y="497036"/>
                </a:lnTo>
                <a:lnTo>
                  <a:pt x="8726542" y="500942"/>
                </a:lnTo>
                <a:lnTo>
                  <a:pt x="8727342" y="504523"/>
                </a:lnTo>
                <a:lnTo>
                  <a:pt x="8728938" y="508103"/>
                </a:lnTo>
                <a:lnTo>
                  <a:pt x="8730137" y="511683"/>
                </a:lnTo>
                <a:lnTo>
                  <a:pt x="8733729" y="517867"/>
                </a:lnTo>
                <a:lnTo>
                  <a:pt x="8738119" y="524377"/>
                </a:lnTo>
                <a:lnTo>
                  <a:pt x="8742909" y="530236"/>
                </a:lnTo>
                <a:lnTo>
                  <a:pt x="8748898" y="535770"/>
                </a:lnTo>
                <a:lnTo>
                  <a:pt x="8760074" y="546511"/>
                </a:lnTo>
                <a:lnTo>
                  <a:pt x="8765264" y="552044"/>
                </a:lnTo>
                <a:lnTo>
                  <a:pt x="8770851" y="557578"/>
                </a:lnTo>
                <a:lnTo>
                  <a:pt x="8775641" y="563112"/>
                </a:lnTo>
                <a:lnTo>
                  <a:pt x="8780033" y="568970"/>
                </a:lnTo>
                <a:lnTo>
                  <a:pt x="8784025" y="575155"/>
                </a:lnTo>
                <a:lnTo>
                  <a:pt x="8785621" y="578410"/>
                </a:lnTo>
                <a:lnTo>
                  <a:pt x="8786819" y="581665"/>
                </a:lnTo>
                <a:lnTo>
                  <a:pt x="8787618" y="585246"/>
                </a:lnTo>
                <a:lnTo>
                  <a:pt x="8788416" y="588500"/>
                </a:lnTo>
                <a:lnTo>
                  <a:pt x="8788814" y="592407"/>
                </a:lnTo>
                <a:lnTo>
                  <a:pt x="8789214" y="595987"/>
                </a:lnTo>
                <a:lnTo>
                  <a:pt x="8792408" y="623004"/>
                </a:lnTo>
                <a:lnTo>
                  <a:pt x="8794404" y="681919"/>
                </a:lnTo>
                <a:lnTo>
                  <a:pt x="8810769" y="756457"/>
                </a:lnTo>
                <a:lnTo>
                  <a:pt x="8825938" y="757434"/>
                </a:lnTo>
                <a:lnTo>
                  <a:pt x="8841106" y="758086"/>
                </a:lnTo>
                <a:lnTo>
                  <a:pt x="8857073" y="758411"/>
                </a:lnTo>
                <a:lnTo>
                  <a:pt x="8872242" y="758086"/>
                </a:lnTo>
                <a:lnTo>
                  <a:pt x="8903378" y="757760"/>
                </a:lnTo>
                <a:lnTo>
                  <a:pt x="8919344" y="758086"/>
                </a:lnTo>
                <a:lnTo>
                  <a:pt x="8934513" y="758411"/>
                </a:lnTo>
                <a:lnTo>
                  <a:pt x="8949680" y="759713"/>
                </a:lnTo>
                <a:lnTo>
                  <a:pt x="8957264" y="760689"/>
                </a:lnTo>
                <a:lnTo>
                  <a:pt x="8964451" y="761991"/>
                </a:lnTo>
                <a:lnTo>
                  <a:pt x="8971635" y="763292"/>
                </a:lnTo>
                <a:lnTo>
                  <a:pt x="8979219" y="764921"/>
                </a:lnTo>
                <a:lnTo>
                  <a:pt x="8986406" y="767199"/>
                </a:lnTo>
                <a:lnTo>
                  <a:pt x="8993590" y="769477"/>
                </a:lnTo>
                <a:lnTo>
                  <a:pt x="9000375" y="772082"/>
                </a:lnTo>
                <a:lnTo>
                  <a:pt x="9007161" y="775011"/>
                </a:lnTo>
                <a:lnTo>
                  <a:pt x="9014347" y="778265"/>
                </a:lnTo>
                <a:lnTo>
                  <a:pt x="9020734" y="782172"/>
                </a:lnTo>
                <a:lnTo>
                  <a:pt x="9027120" y="786404"/>
                </a:lnTo>
                <a:lnTo>
                  <a:pt x="9033506" y="790960"/>
                </a:lnTo>
                <a:lnTo>
                  <a:pt x="9039895" y="796494"/>
                </a:lnTo>
                <a:lnTo>
                  <a:pt x="9046281" y="802028"/>
                </a:lnTo>
                <a:lnTo>
                  <a:pt x="9055063" y="800400"/>
                </a:lnTo>
                <a:lnTo>
                  <a:pt x="9063046" y="799098"/>
                </a:lnTo>
                <a:lnTo>
                  <a:pt x="9071028" y="798121"/>
                </a:lnTo>
                <a:lnTo>
                  <a:pt x="9078613" y="797796"/>
                </a:lnTo>
                <a:lnTo>
                  <a:pt x="9085799" y="797796"/>
                </a:lnTo>
                <a:lnTo>
                  <a:pt x="9092585" y="798447"/>
                </a:lnTo>
                <a:lnTo>
                  <a:pt x="9098572" y="799098"/>
                </a:lnTo>
                <a:lnTo>
                  <a:pt x="9104560" y="800400"/>
                </a:lnTo>
                <a:lnTo>
                  <a:pt x="9110548" y="802028"/>
                </a:lnTo>
                <a:lnTo>
                  <a:pt x="9115737" y="803981"/>
                </a:lnTo>
                <a:lnTo>
                  <a:pt x="9120925" y="806258"/>
                </a:lnTo>
                <a:lnTo>
                  <a:pt x="9125317" y="808537"/>
                </a:lnTo>
                <a:lnTo>
                  <a:pt x="9129707" y="811467"/>
                </a:lnTo>
                <a:lnTo>
                  <a:pt x="9134097" y="814396"/>
                </a:lnTo>
                <a:lnTo>
                  <a:pt x="9138090" y="817651"/>
                </a:lnTo>
                <a:lnTo>
                  <a:pt x="9142082" y="821557"/>
                </a:lnTo>
                <a:lnTo>
                  <a:pt x="9145674" y="825138"/>
                </a:lnTo>
                <a:lnTo>
                  <a:pt x="9149266" y="829043"/>
                </a:lnTo>
                <a:lnTo>
                  <a:pt x="9155255" y="837181"/>
                </a:lnTo>
                <a:lnTo>
                  <a:pt x="9161241" y="845969"/>
                </a:lnTo>
                <a:lnTo>
                  <a:pt x="9166831" y="855409"/>
                </a:lnTo>
                <a:lnTo>
                  <a:pt x="9177608" y="874288"/>
                </a:lnTo>
                <a:lnTo>
                  <a:pt x="9182798" y="883728"/>
                </a:lnTo>
                <a:lnTo>
                  <a:pt x="9188384" y="892515"/>
                </a:lnTo>
                <a:lnTo>
                  <a:pt x="9212736" y="990165"/>
                </a:lnTo>
                <a:lnTo>
                  <a:pt x="9246665" y="978447"/>
                </a:lnTo>
                <a:lnTo>
                  <a:pt x="9248659" y="971937"/>
                </a:lnTo>
                <a:lnTo>
                  <a:pt x="9249857" y="965101"/>
                </a:lnTo>
                <a:lnTo>
                  <a:pt x="9249459" y="950780"/>
                </a:lnTo>
                <a:lnTo>
                  <a:pt x="9250258" y="937109"/>
                </a:lnTo>
                <a:lnTo>
                  <a:pt x="9251456" y="923113"/>
                </a:lnTo>
                <a:lnTo>
                  <a:pt x="9253452" y="909767"/>
                </a:lnTo>
                <a:lnTo>
                  <a:pt x="9255846" y="896097"/>
                </a:lnTo>
                <a:lnTo>
                  <a:pt x="9259038" y="883076"/>
                </a:lnTo>
                <a:lnTo>
                  <a:pt x="9263030" y="869731"/>
                </a:lnTo>
                <a:lnTo>
                  <a:pt x="9267420" y="856711"/>
                </a:lnTo>
                <a:lnTo>
                  <a:pt x="9272611" y="843692"/>
                </a:lnTo>
                <a:lnTo>
                  <a:pt x="9277801" y="830996"/>
                </a:lnTo>
                <a:lnTo>
                  <a:pt x="9283787" y="818302"/>
                </a:lnTo>
                <a:lnTo>
                  <a:pt x="9289776" y="805607"/>
                </a:lnTo>
                <a:lnTo>
                  <a:pt x="9296562" y="793239"/>
                </a:lnTo>
                <a:lnTo>
                  <a:pt x="9303746" y="780545"/>
                </a:lnTo>
                <a:lnTo>
                  <a:pt x="9310931" y="768501"/>
                </a:lnTo>
                <a:lnTo>
                  <a:pt x="9318515" y="755806"/>
                </a:lnTo>
                <a:lnTo>
                  <a:pt x="9318515" y="755481"/>
                </a:lnTo>
                <a:lnTo>
                  <a:pt x="9321709" y="745065"/>
                </a:lnTo>
                <a:lnTo>
                  <a:pt x="9325301" y="735300"/>
                </a:lnTo>
                <a:lnTo>
                  <a:pt x="9329692" y="726511"/>
                </a:lnTo>
                <a:lnTo>
                  <a:pt x="9332088" y="722281"/>
                </a:lnTo>
                <a:lnTo>
                  <a:pt x="9334482" y="718374"/>
                </a:lnTo>
                <a:lnTo>
                  <a:pt x="9337676" y="714468"/>
                </a:lnTo>
                <a:lnTo>
                  <a:pt x="9340470" y="710888"/>
                </a:lnTo>
                <a:lnTo>
                  <a:pt x="9343264" y="707308"/>
                </a:lnTo>
                <a:lnTo>
                  <a:pt x="9346456" y="704052"/>
                </a:lnTo>
                <a:lnTo>
                  <a:pt x="9350051" y="701123"/>
                </a:lnTo>
                <a:lnTo>
                  <a:pt x="9353643" y="698518"/>
                </a:lnTo>
                <a:lnTo>
                  <a:pt x="9357235" y="695915"/>
                </a:lnTo>
                <a:lnTo>
                  <a:pt x="9361227" y="693312"/>
                </a:lnTo>
                <a:lnTo>
                  <a:pt x="9365217" y="691032"/>
                </a:lnTo>
                <a:lnTo>
                  <a:pt x="9369610" y="689079"/>
                </a:lnTo>
                <a:lnTo>
                  <a:pt x="9374000" y="687127"/>
                </a:lnTo>
                <a:lnTo>
                  <a:pt x="9378790" y="685174"/>
                </a:lnTo>
                <a:lnTo>
                  <a:pt x="9383580" y="683872"/>
                </a:lnTo>
                <a:lnTo>
                  <a:pt x="9388371" y="682569"/>
                </a:lnTo>
                <a:lnTo>
                  <a:pt x="9393561" y="681268"/>
                </a:lnTo>
                <a:lnTo>
                  <a:pt x="9398749" y="680291"/>
                </a:lnTo>
                <a:lnTo>
                  <a:pt x="9404738" y="679640"/>
                </a:lnTo>
                <a:lnTo>
                  <a:pt x="9410324" y="678989"/>
                </a:lnTo>
                <a:lnTo>
                  <a:pt x="9422300" y="678664"/>
                </a:lnTo>
                <a:lnTo>
                  <a:pt x="9435473" y="678664"/>
                </a:lnTo>
                <a:lnTo>
                  <a:pt x="9448646" y="679640"/>
                </a:lnTo>
                <a:lnTo>
                  <a:pt x="9460222" y="680291"/>
                </a:lnTo>
                <a:lnTo>
                  <a:pt x="9471797" y="680942"/>
                </a:lnTo>
                <a:lnTo>
                  <a:pt x="9482976" y="680942"/>
                </a:lnTo>
                <a:lnTo>
                  <a:pt x="9494550" y="680616"/>
                </a:lnTo>
                <a:lnTo>
                  <a:pt x="9517703" y="679966"/>
                </a:lnTo>
                <a:lnTo>
                  <a:pt x="9541253" y="679640"/>
                </a:lnTo>
                <a:lnTo>
                  <a:pt x="9552431" y="679640"/>
                </a:lnTo>
                <a:lnTo>
                  <a:pt x="9564006" y="679966"/>
                </a:lnTo>
                <a:lnTo>
                  <a:pt x="9575582" y="680942"/>
                </a:lnTo>
                <a:lnTo>
                  <a:pt x="9586759" y="682244"/>
                </a:lnTo>
                <a:lnTo>
                  <a:pt x="9598336" y="684197"/>
                </a:lnTo>
                <a:lnTo>
                  <a:pt x="9609512" y="687452"/>
                </a:lnTo>
                <a:lnTo>
                  <a:pt x="9615100" y="689079"/>
                </a:lnTo>
                <a:lnTo>
                  <a:pt x="9620689" y="690707"/>
                </a:lnTo>
                <a:lnTo>
                  <a:pt x="9625879" y="692985"/>
                </a:lnTo>
                <a:lnTo>
                  <a:pt x="9631865" y="695264"/>
                </a:lnTo>
                <a:lnTo>
                  <a:pt x="9637854" y="697217"/>
                </a:lnTo>
                <a:lnTo>
                  <a:pt x="9644240" y="699496"/>
                </a:lnTo>
                <a:lnTo>
                  <a:pt x="9649828" y="701774"/>
                </a:lnTo>
                <a:lnTo>
                  <a:pt x="9655817" y="704378"/>
                </a:lnTo>
                <a:lnTo>
                  <a:pt x="9666993" y="709911"/>
                </a:lnTo>
                <a:lnTo>
                  <a:pt x="9677772" y="716096"/>
                </a:lnTo>
                <a:lnTo>
                  <a:pt x="9687750" y="722606"/>
                </a:lnTo>
                <a:lnTo>
                  <a:pt x="9697729" y="729441"/>
                </a:lnTo>
                <a:lnTo>
                  <a:pt x="9707309" y="736603"/>
                </a:lnTo>
                <a:lnTo>
                  <a:pt x="9716490" y="744089"/>
                </a:lnTo>
                <a:lnTo>
                  <a:pt x="9734853" y="759062"/>
                </a:lnTo>
                <a:lnTo>
                  <a:pt x="9752816" y="774360"/>
                </a:lnTo>
                <a:lnTo>
                  <a:pt x="9762794" y="781846"/>
                </a:lnTo>
                <a:lnTo>
                  <a:pt x="9772375" y="788682"/>
                </a:lnTo>
                <a:lnTo>
                  <a:pt x="9782353" y="795843"/>
                </a:lnTo>
                <a:lnTo>
                  <a:pt x="9793132" y="802028"/>
                </a:lnTo>
                <a:lnTo>
                  <a:pt x="9801514" y="807235"/>
                </a:lnTo>
                <a:lnTo>
                  <a:pt x="9809498" y="813094"/>
                </a:lnTo>
                <a:lnTo>
                  <a:pt x="9816283" y="818954"/>
                </a:lnTo>
                <a:lnTo>
                  <a:pt x="9822271" y="825789"/>
                </a:lnTo>
                <a:lnTo>
                  <a:pt x="9827859" y="832624"/>
                </a:lnTo>
                <a:lnTo>
                  <a:pt x="9832650" y="839459"/>
                </a:lnTo>
                <a:lnTo>
                  <a:pt x="9836242" y="846946"/>
                </a:lnTo>
                <a:lnTo>
                  <a:pt x="9839436" y="854432"/>
                </a:lnTo>
                <a:lnTo>
                  <a:pt x="9841830" y="861919"/>
                </a:lnTo>
                <a:lnTo>
                  <a:pt x="9843426" y="870056"/>
                </a:lnTo>
                <a:lnTo>
                  <a:pt x="9844624" y="878194"/>
                </a:lnTo>
                <a:lnTo>
                  <a:pt x="9845024" y="886331"/>
                </a:lnTo>
                <a:lnTo>
                  <a:pt x="9845024" y="894794"/>
                </a:lnTo>
                <a:lnTo>
                  <a:pt x="9844624" y="903583"/>
                </a:lnTo>
                <a:lnTo>
                  <a:pt x="9843826" y="912045"/>
                </a:lnTo>
                <a:lnTo>
                  <a:pt x="9842228" y="920834"/>
                </a:lnTo>
                <a:lnTo>
                  <a:pt x="9844224" y="963800"/>
                </a:lnTo>
                <a:lnTo>
                  <a:pt x="9844624" y="978447"/>
                </a:lnTo>
                <a:lnTo>
                  <a:pt x="9847818" y="1001557"/>
                </a:lnTo>
                <a:lnTo>
                  <a:pt x="9850613" y="1024342"/>
                </a:lnTo>
                <a:lnTo>
                  <a:pt x="9853007" y="1047453"/>
                </a:lnTo>
                <a:lnTo>
                  <a:pt x="9854605" y="1070237"/>
                </a:lnTo>
                <a:lnTo>
                  <a:pt x="9856201" y="1093348"/>
                </a:lnTo>
                <a:lnTo>
                  <a:pt x="9857397" y="1116132"/>
                </a:lnTo>
                <a:lnTo>
                  <a:pt x="9859393" y="1161703"/>
                </a:lnTo>
                <a:lnTo>
                  <a:pt x="9859393" y="1164631"/>
                </a:lnTo>
                <a:lnTo>
                  <a:pt x="9859393" y="1167236"/>
                </a:lnTo>
                <a:lnTo>
                  <a:pt x="9860191" y="1208900"/>
                </a:lnTo>
                <a:lnTo>
                  <a:pt x="9860591" y="1250889"/>
                </a:lnTo>
                <a:lnTo>
                  <a:pt x="9860989" y="1292228"/>
                </a:lnTo>
                <a:lnTo>
                  <a:pt x="9861789" y="1334216"/>
                </a:lnTo>
                <a:lnTo>
                  <a:pt x="9866977" y="1630745"/>
                </a:lnTo>
                <a:lnTo>
                  <a:pt x="9866977" y="1660366"/>
                </a:lnTo>
                <a:lnTo>
                  <a:pt x="9880150" y="1807165"/>
                </a:lnTo>
                <a:lnTo>
                  <a:pt x="9882146" y="1811722"/>
                </a:lnTo>
                <a:lnTo>
                  <a:pt x="9883742" y="1816604"/>
                </a:lnTo>
                <a:lnTo>
                  <a:pt x="9884940" y="1821161"/>
                </a:lnTo>
                <a:lnTo>
                  <a:pt x="9885738" y="1825718"/>
                </a:lnTo>
                <a:lnTo>
                  <a:pt x="9886536" y="1830275"/>
                </a:lnTo>
                <a:lnTo>
                  <a:pt x="9886937" y="1834833"/>
                </a:lnTo>
                <a:lnTo>
                  <a:pt x="9886937" y="1844272"/>
                </a:lnTo>
                <a:lnTo>
                  <a:pt x="9886536" y="1853386"/>
                </a:lnTo>
                <a:lnTo>
                  <a:pt x="9885738" y="1862826"/>
                </a:lnTo>
                <a:lnTo>
                  <a:pt x="9882944" y="1881378"/>
                </a:lnTo>
                <a:lnTo>
                  <a:pt x="9887735" y="1875519"/>
                </a:lnTo>
                <a:lnTo>
                  <a:pt x="9892525" y="1869335"/>
                </a:lnTo>
                <a:lnTo>
                  <a:pt x="9896517" y="1862826"/>
                </a:lnTo>
                <a:lnTo>
                  <a:pt x="9899711" y="1856641"/>
                </a:lnTo>
                <a:lnTo>
                  <a:pt x="9902903" y="1850131"/>
                </a:lnTo>
                <a:lnTo>
                  <a:pt x="9905697" y="1843946"/>
                </a:lnTo>
                <a:lnTo>
                  <a:pt x="9908492" y="1837111"/>
                </a:lnTo>
                <a:lnTo>
                  <a:pt x="9910488" y="1830600"/>
                </a:lnTo>
                <a:lnTo>
                  <a:pt x="9912484" y="1824090"/>
                </a:lnTo>
                <a:lnTo>
                  <a:pt x="9914080" y="1817581"/>
                </a:lnTo>
                <a:lnTo>
                  <a:pt x="9916476" y="1804235"/>
                </a:lnTo>
                <a:lnTo>
                  <a:pt x="9918072" y="1790890"/>
                </a:lnTo>
                <a:lnTo>
                  <a:pt x="9919270" y="1777219"/>
                </a:lnTo>
                <a:lnTo>
                  <a:pt x="9920068" y="1763548"/>
                </a:lnTo>
                <a:lnTo>
                  <a:pt x="9920466" y="1749877"/>
                </a:lnTo>
                <a:lnTo>
                  <a:pt x="9921264" y="1722535"/>
                </a:lnTo>
                <a:lnTo>
                  <a:pt x="9921664" y="1708865"/>
                </a:lnTo>
                <a:lnTo>
                  <a:pt x="9922862" y="1695193"/>
                </a:lnTo>
                <a:lnTo>
                  <a:pt x="9925256" y="1681849"/>
                </a:lnTo>
                <a:lnTo>
                  <a:pt x="9927653" y="1668503"/>
                </a:lnTo>
                <a:lnTo>
                  <a:pt x="9932841" y="1644741"/>
                </a:lnTo>
                <a:lnTo>
                  <a:pt x="9936833" y="1621305"/>
                </a:lnTo>
                <a:lnTo>
                  <a:pt x="9940825" y="1597545"/>
                </a:lnTo>
                <a:lnTo>
                  <a:pt x="9944417" y="1574109"/>
                </a:lnTo>
                <a:lnTo>
                  <a:pt x="9947212" y="1550347"/>
                </a:lnTo>
                <a:lnTo>
                  <a:pt x="9950404" y="1526585"/>
                </a:lnTo>
                <a:lnTo>
                  <a:pt x="9956392" y="1478737"/>
                </a:lnTo>
                <a:lnTo>
                  <a:pt x="9959186" y="1454976"/>
                </a:lnTo>
                <a:lnTo>
                  <a:pt x="9962380" y="1431215"/>
                </a:lnTo>
                <a:lnTo>
                  <a:pt x="9965573" y="1407454"/>
                </a:lnTo>
                <a:lnTo>
                  <a:pt x="9969565" y="1383692"/>
                </a:lnTo>
                <a:lnTo>
                  <a:pt x="9973955" y="1360256"/>
                </a:lnTo>
                <a:lnTo>
                  <a:pt x="9979145" y="1336820"/>
                </a:lnTo>
                <a:lnTo>
                  <a:pt x="9984734" y="1313059"/>
                </a:lnTo>
                <a:lnTo>
                  <a:pt x="9991918" y="1289623"/>
                </a:lnTo>
                <a:lnTo>
                  <a:pt x="10105284" y="654902"/>
                </a:lnTo>
                <a:lnTo>
                  <a:pt x="10107678" y="641557"/>
                </a:lnTo>
                <a:lnTo>
                  <a:pt x="10110472" y="627886"/>
                </a:lnTo>
                <a:lnTo>
                  <a:pt x="10114066" y="614541"/>
                </a:lnTo>
                <a:lnTo>
                  <a:pt x="10118457" y="601195"/>
                </a:lnTo>
                <a:lnTo>
                  <a:pt x="10123645" y="588500"/>
                </a:lnTo>
                <a:lnTo>
                  <a:pt x="10128435" y="575480"/>
                </a:lnTo>
                <a:lnTo>
                  <a:pt x="10134023" y="562787"/>
                </a:lnTo>
                <a:lnTo>
                  <a:pt x="10139612" y="549767"/>
                </a:lnTo>
                <a:lnTo>
                  <a:pt x="10151188" y="524377"/>
                </a:lnTo>
                <a:lnTo>
                  <a:pt x="10163163" y="498989"/>
                </a:lnTo>
                <a:lnTo>
                  <a:pt x="10168353" y="485969"/>
                </a:lnTo>
                <a:lnTo>
                  <a:pt x="10173541" y="473274"/>
                </a:lnTo>
                <a:lnTo>
                  <a:pt x="10178332" y="459928"/>
                </a:lnTo>
                <a:lnTo>
                  <a:pt x="10182724" y="446909"/>
                </a:lnTo>
                <a:lnTo>
                  <a:pt x="10185118" y="441375"/>
                </a:lnTo>
                <a:lnTo>
                  <a:pt x="10187512" y="436168"/>
                </a:lnTo>
                <a:lnTo>
                  <a:pt x="10191106" y="431285"/>
                </a:lnTo>
                <a:lnTo>
                  <a:pt x="10193102" y="429006"/>
                </a:lnTo>
                <a:lnTo>
                  <a:pt x="10195096" y="427054"/>
                </a:lnTo>
                <a:lnTo>
                  <a:pt x="10197493" y="425101"/>
                </a:lnTo>
                <a:lnTo>
                  <a:pt x="10199887" y="423473"/>
                </a:lnTo>
                <a:lnTo>
                  <a:pt x="10202681" y="422171"/>
                </a:lnTo>
                <a:lnTo>
                  <a:pt x="10205475" y="420869"/>
                </a:lnTo>
                <a:lnTo>
                  <a:pt x="10208669" y="419893"/>
                </a:lnTo>
                <a:lnTo>
                  <a:pt x="10211863" y="419242"/>
                </a:lnTo>
                <a:lnTo>
                  <a:pt x="10215456" y="418916"/>
                </a:lnTo>
                <a:lnTo>
                  <a:pt x="10219846" y="418916"/>
                </a:lnTo>
                <a:lnTo>
                  <a:pt x="10237809" y="419242"/>
                </a:lnTo>
                <a:lnTo>
                  <a:pt x="10256172" y="419242"/>
                </a:lnTo>
                <a:lnTo>
                  <a:pt x="10274533" y="418916"/>
                </a:lnTo>
                <a:lnTo>
                  <a:pt x="10293294" y="418266"/>
                </a:lnTo>
                <a:lnTo>
                  <a:pt x="10311655" y="417615"/>
                </a:lnTo>
                <a:lnTo>
                  <a:pt x="10330416" y="416963"/>
                </a:lnTo>
                <a:lnTo>
                  <a:pt x="10348778" y="416963"/>
                </a:lnTo>
                <a:lnTo>
                  <a:pt x="10367139" y="417289"/>
                </a:lnTo>
                <a:lnTo>
                  <a:pt x="10385502" y="418266"/>
                </a:lnTo>
                <a:lnTo>
                  <a:pt x="10394285" y="418916"/>
                </a:lnTo>
                <a:lnTo>
                  <a:pt x="10403067" y="419893"/>
                </a:lnTo>
                <a:lnTo>
                  <a:pt x="10411848" y="421195"/>
                </a:lnTo>
                <a:lnTo>
                  <a:pt x="10421028" y="422822"/>
                </a:lnTo>
                <a:lnTo>
                  <a:pt x="10429811" y="424449"/>
                </a:lnTo>
                <a:lnTo>
                  <a:pt x="10438593" y="426729"/>
                </a:lnTo>
                <a:lnTo>
                  <a:pt x="10447374" y="429006"/>
                </a:lnTo>
                <a:lnTo>
                  <a:pt x="10456156" y="431936"/>
                </a:lnTo>
                <a:lnTo>
                  <a:pt x="10464538" y="434865"/>
                </a:lnTo>
                <a:lnTo>
                  <a:pt x="10472921" y="438445"/>
                </a:lnTo>
                <a:lnTo>
                  <a:pt x="10481703" y="442352"/>
                </a:lnTo>
                <a:lnTo>
                  <a:pt x="10489686" y="446909"/>
                </a:lnTo>
                <a:lnTo>
                  <a:pt x="10497670" y="451792"/>
                </a:lnTo>
                <a:lnTo>
                  <a:pt x="10505653" y="456999"/>
                </a:lnTo>
                <a:lnTo>
                  <a:pt x="10520821" y="468718"/>
                </a:lnTo>
                <a:lnTo>
                  <a:pt x="10527210" y="473600"/>
                </a:lnTo>
                <a:lnTo>
                  <a:pt x="10530002" y="475227"/>
                </a:lnTo>
                <a:lnTo>
                  <a:pt x="10540780" y="466764"/>
                </a:lnTo>
                <a:lnTo>
                  <a:pt x="10545971" y="463510"/>
                </a:lnTo>
                <a:lnTo>
                  <a:pt x="10550759" y="460906"/>
                </a:lnTo>
                <a:lnTo>
                  <a:pt x="10554751" y="458301"/>
                </a:lnTo>
                <a:lnTo>
                  <a:pt x="10558743" y="456674"/>
                </a:lnTo>
                <a:lnTo>
                  <a:pt x="10562336" y="455047"/>
                </a:lnTo>
                <a:lnTo>
                  <a:pt x="10565928" y="454070"/>
                </a:lnTo>
                <a:lnTo>
                  <a:pt x="10568722" y="453419"/>
                </a:lnTo>
                <a:lnTo>
                  <a:pt x="10571516" y="453093"/>
                </a:lnTo>
                <a:lnTo>
                  <a:pt x="10574310" y="453093"/>
                </a:lnTo>
                <a:lnTo>
                  <a:pt x="10576306" y="453419"/>
                </a:lnTo>
                <a:lnTo>
                  <a:pt x="10578700" y="454396"/>
                </a:lnTo>
                <a:lnTo>
                  <a:pt x="10580698" y="455372"/>
                </a:lnTo>
                <a:lnTo>
                  <a:pt x="10582295" y="456674"/>
                </a:lnTo>
                <a:lnTo>
                  <a:pt x="10583891" y="458301"/>
                </a:lnTo>
                <a:lnTo>
                  <a:pt x="10585089" y="459928"/>
                </a:lnTo>
                <a:lnTo>
                  <a:pt x="10586285" y="462208"/>
                </a:lnTo>
                <a:lnTo>
                  <a:pt x="10587883" y="466764"/>
                </a:lnTo>
                <a:lnTo>
                  <a:pt x="10589479" y="472297"/>
                </a:lnTo>
                <a:lnTo>
                  <a:pt x="10590277" y="478157"/>
                </a:lnTo>
                <a:lnTo>
                  <a:pt x="10591475" y="491177"/>
                </a:lnTo>
                <a:lnTo>
                  <a:pt x="10592273" y="504523"/>
                </a:lnTo>
                <a:lnTo>
                  <a:pt x="10608240" y="514287"/>
                </a:lnTo>
                <a:lnTo>
                  <a:pt x="10616224" y="519170"/>
                </a:lnTo>
                <a:lnTo>
                  <a:pt x="10623807" y="524377"/>
                </a:lnTo>
                <a:lnTo>
                  <a:pt x="10631391" y="529585"/>
                </a:lnTo>
                <a:lnTo>
                  <a:pt x="10638177" y="535119"/>
                </a:lnTo>
                <a:lnTo>
                  <a:pt x="10644964" y="540653"/>
                </a:lnTo>
                <a:lnTo>
                  <a:pt x="10650552" y="546511"/>
                </a:lnTo>
                <a:lnTo>
                  <a:pt x="10655342" y="553021"/>
                </a:lnTo>
                <a:lnTo>
                  <a:pt x="10657736" y="556277"/>
                </a:lnTo>
                <a:lnTo>
                  <a:pt x="10659733" y="559531"/>
                </a:lnTo>
                <a:lnTo>
                  <a:pt x="10661331" y="562787"/>
                </a:lnTo>
                <a:lnTo>
                  <a:pt x="10662927" y="566367"/>
                </a:lnTo>
                <a:lnTo>
                  <a:pt x="10664125" y="569947"/>
                </a:lnTo>
                <a:lnTo>
                  <a:pt x="10665321" y="573853"/>
                </a:lnTo>
                <a:lnTo>
                  <a:pt x="10665721" y="577760"/>
                </a:lnTo>
                <a:lnTo>
                  <a:pt x="10666121" y="581990"/>
                </a:lnTo>
                <a:lnTo>
                  <a:pt x="10666519" y="586223"/>
                </a:lnTo>
                <a:lnTo>
                  <a:pt x="10666121" y="590453"/>
                </a:lnTo>
                <a:lnTo>
                  <a:pt x="10665721" y="594685"/>
                </a:lnTo>
                <a:lnTo>
                  <a:pt x="10664923" y="599242"/>
                </a:lnTo>
                <a:lnTo>
                  <a:pt x="10663725" y="604125"/>
                </a:lnTo>
                <a:lnTo>
                  <a:pt x="10662129" y="609332"/>
                </a:lnTo>
                <a:lnTo>
                  <a:pt x="10667317" y="662389"/>
                </a:lnTo>
                <a:lnTo>
                  <a:pt x="10673305" y="703727"/>
                </a:lnTo>
                <a:lnTo>
                  <a:pt x="10676497" y="724559"/>
                </a:lnTo>
                <a:lnTo>
                  <a:pt x="10678894" y="745391"/>
                </a:lnTo>
                <a:lnTo>
                  <a:pt x="10681290" y="765897"/>
                </a:lnTo>
                <a:lnTo>
                  <a:pt x="10682886" y="786729"/>
                </a:lnTo>
                <a:lnTo>
                  <a:pt x="10684482" y="807561"/>
                </a:lnTo>
                <a:lnTo>
                  <a:pt x="10685680" y="828392"/>
                </a:lnTo>
                <a:lnTo>
                  <a:pt x="10686078" y="849224"/>
                </a:lnTo>
                <a:lnTo>
                  <a:pt x="10686478" y="869731"/>
                </a:lnTo>
                <a:lnTo>
                  <a:pt x="10686078" y="890563"/>
                </a:lnTo>
                <a:lnTo>
                  <a:pt x="10684882" y="911394"/>
                </a:lnTo>
                <a:lnTo>
                  <a:pt x="10683284" y="932226"/>
                </a:lnTo>
                <a:lnTo>
                  <a:pt x="10680890" y="952732"/>
                </a:lnTo>
                <a:lnTo>
                  <a:pt x="10677698" y="973564"/>
                </a:lnTo>
                <a:lnTo>
                  <a:pt x="10673305" y="994397"/>
                </a:lnTo>
                <a:lnTo>
                  <a:pt x="10672905" y="997000"/>
                </a:lnTo>
                <a:lnTo>
                  <a:pt x="10672905" y="999279"/>
                </a:lnTo>
                <a:lnTo>
                  <a:pt x="10672905" y="1001883"/>
                </a:lnTo>
                <a:lnTo>
                  <a:pt x="10673305" y="1004162"/>
                </a:lnTo>
                <a:lnTo>
                  <a:pt x="10675301" y="1009044"/>
                </a:lnTo>
                <a:lnTo>
                  <a:pt x="10677297" y="1013601"/>
                </a:lnTo>
                <a:lnTo>
                  <a:pt x="10679692" y="1017832"/>
                </a:lnTo>
                <a:lnTo>
                  <a:pt x="10682486" y="1022064"/>
                </a:lnTo>
                <a:lnTo>
                  <a:pt x="10688074" y="1030527"/>
                </a:lnTo>
                <a:lnTo>
                  <a:pt x="10690470" y="1034758"/>
                </a:lnTo>
                <a:lnTo>
                  <a:pt x="10692466" y="1039315"/>
                </a:lnTo>
                <a:lnTo>
                  <a:pt x="10694062" y="1043547"/>
                </a:lnTo>
                <a:lnTo>
                  <a:pt x="10694460" y="1047778"/>
                </a:lnTo>
                <a:lnTo>
                  <a:pt x="10694460" y="1050057"/>
                </a:lnTo>
                <a:lnTo>
                  <a:pt x="10694062" y="1052334"/>
                </a:lnTo>
                <a:lnTo>
                  <a:pt x="10693264" y="1054614"/>
                </a:lnTo>
                <a:lnTo>
                  <a:pt x="10692466" y="1056892"/>
                </a:lnTo>
                <a:lnTo>
                  <a:pt x="10691268" y="1059171"/>
                </a:lnTo>
                <a:lnTo>
                  <a:pt x="10689672" y="1061450"/>
                </a:lnTo>
                <a:lnTo>
                  <a:pt x="10687276" y="1064379"/>
                </a:lnTo>
                <a:lnTo>
                  <a:pt x="10684882" y="1066657"/>
                </a:lnTo>
                <a:lnTo>
                  <a:pt x="10686478" y="1069260"/>
                </a:lnTo>
                <a:lnTo>
                  <a:pt x="10687676" y="1071865"/>
                </a:lnTo>
                <a:lnTo>
                  <a:pt x="10688474" y="1074469"/>
                </a:lnTo>
                <a:lnTo>
                  <a:pt x="10688874" y="1077073"/>
                </a:lnTo>
                <a:lnTo>
                  <a:pt x="10689272" y="1081955"/>
                </a:lnTo>
                <a:lnTo>
                  <a:pt x="10688874" y="1086838"/>
                </a:lnTo>
                <a:lnTo>
                  <a:pt x="10691268" y="1100509"/>
                </a:lnTo>
                <a:lnTo>
                  <a:pt x="10692864" y="1113854"/>
                </a:lnTo>
                <a:lnTo>
                  <a:pt x="10694460" y="1127525"/>
                </a:lnTo>
                <a:lnTo>
                  <a:pt x="10695258" y="1141197"/>
                </a:lnTo>
                <a:lnTo>
                  <a:pt x="10696058" y="1154867"/>
                </a:lnTo>
                <a:lnTo>
                  <a:pt x="10696458" y="1168212"/>
                </a:lnTo>
                <a:lnTo>
                  <a:pt x="10696458" y="1195554"/>
                </a:lnTo>
                <a:lnTo>
                  <a:pt x="10696058" y="1250238"/>
                </a:lnTo>
                <a:lnTo>
                  <a:pt x="10696458" y="1277580"/>
                </a:lnTo>
                <a:lnTo>
                  <a:pt x="10696856" y="1290925"/>
                </a:lnTo>
                <a:lnTo>
                  <a:pt x="10697257" y="1304596"/>
                </a:lnTo>
                <a:lnTo>
                  <a:pt x="10697257" y="1319569"/>
                </a:lnTo>
                <a:lnTo>
                  <a:pt x="10698453" y="1386297"/>
                </a:lnTo>
                <a:lnTo>
                  <a:pt x="10699651" y="1419496"/>
                </a:lnTo>
                <a:lnTo>
                  <a:pt x="10700449" y="1435772"/>
                </a:lnTo>
                <a:lnTo>
                  <a:pt x="10701247" y="1452372"/>
                </a:lnTo>
                <a:lnTo>
                  <a:pt x="10701647" y="1458232"/>
                </a:lnTo>
                <a:lnTo>
                  <a:pt x="10701647" y="1463765"/>
                </a:lnTo>
                <a:lnTo>
                  <a:pt x="10701247" y="1469624"/>
                </a:lnTo>
                <a:lnTo>
                  <a:pt x="10700449" y="1474506"/>
                </a:lnTo>
                <a:lnTo>
                  <a:pt x="10699251" y="1479063"/>
                </a:lnTo>
                <a:lnTo>
                  <a:pt x="10697655" y="1483294"/>
                </a:lnTo>
                <a:lnTo>
                  <a:pt x="10695258" y="1487201"/>
                </a:lnTo>
                <a:lnTo>
                  <a:pt x="10692864" y="1490455"/>
                </a:lnTo>
                <a:lnTo>
                  <a:pt x="10689272" y="1494037"/>
                </a:lnTo>
                <a:lnTo>
                  <a:pt x="10685680" y="1496640"/>
                </a:lnTo>
                <a:lnTo>
                  <a:pt x="10681290" y="1498918"/>
                </a:lnTo>
                <a:lnTo>
                  <a:pt x="10676099" y="1500546"/>
                </a:lnTo>
                <a:lnTo>
                  <a:pt x="10670113" y="1501848"/>
                </a:lnTo>
                <a:lnTo>
                  <a:pt x="10663327" y="1502825"/>
                </a:lnTo>
                <a:lnTo>
                  <a:pt x="10656140" y="1503150"/>
                </a:lnTo>
                <a:lnTo>
                  <a:pt x="10648158" y="1502825"/>
                </a:lnTo>
                <a:lnTo>
                  <a:pt x="10664125" y="1510962"/>
                </a:lnTo>
                <a:lnTo>
                  <a:pt x="10669713" y="1511287"/>
                </a:lnTo>
                <a:lnTo>
                  <a:pt x="10674901" y="1511613"/>
                </a:lnTo>
                <a:lnTo>
                  <a:pt x="10679294" y="1512264"/>
                </a:lnTo>
                <a:lnTo>
                  <a:pt x="10683284" y="1512915"/>
                </a:lnTo>
                <a:lnTo>
                  <a:pt x="10686878" y="1513891"/>
                </a:lnTo>
                <a:lnTo>
                  <a:pt x="10690070" y="1514868"/>
                </a:lnTo>
                <a:lnTo>
                  <a:pt x="10692466" y="1516170"/>
                </a:lnTo>
                <a:lnTo>
                  <a:pt x="10694860" y="1517798"/>
                </a:lnTo>
                <a:lnTo>
                  <a:pt x="10696458" y="1519425"/>
                </a:lnTo>
                <a:lnTo>
                  <a:pt x="10698055" y="1521378"/>
                </a:lnTo>
                <a:lnTo>
                  <a:pt x="10699251" y="1523006"/>
                </a:lnTo>
                <a:lnTo>
                  <a:pt x="10700449" y="1524959"/>
                </a:lnTo>
                <a:lnTo>
                  <a:pt x="10700849" y="1526912"/>
                </a:lnTo>
                <a:lnTo>
                  <a:pt x="10701247" y="1529189"/>
                </a:lnTo>
                <a:lnTo>
                  <a:pt x="10701647" y="1533422"/>
                </a:lnTo>
                <a:lnTo>
                  <a:pt x="10701247" y="1538304"/>
                </a:lnTo>
                <a:lnTo>
                  <a:pt x="10700449" y="1542861"/>
                </a:lnTo>
                <a:lnTo>
                  <a:pt x="10698453" y="1553277"/>
                </a:lnTo>
                <a:lnTo>
                  <a:pt x="10697655" y="1557834"/>
                </a:lnTo>
                <a:lnTo>
                  <a:pt x="10697257" y="1562716"/>
                </a:lnTo>
                <a:lnTo>
                  <a:pt x="10697655" y="1566948"/>
                </a:lnTo>
                <a:lnTo>
                  <a:pt x="10698055" y="1569226"/>
                </a:lnTo>
                <a:lnTo>
                  <a:pt x="10698453" y="1571179"/>
                </a:lnTo>
                <a:lnTo>
                  <a:pt x="10701647" y="1600799"/>
                </a:lnTo>
                <a:lnTo>
                  <a:pt x="10706437" y="1596243"/>
                </a:lnTo>
                <a:lnTo>
                  <a:pt x="10711625" y="1592011"/>
                </a:lnTo>
                <a:lnTo>
                  <a:pt x="10715617" y="1587453"/>
                </a:lnTo>
                <a:lnTo>
                  <a:pt x="10719210" y="1582897"/>
                </a:lnTo>
                <a:lnTo>
                  <a:pt x="10722804" y="1578340"/>
                </a:lnTo>
                <a:lnTo>
                  <a:pt x="10725996" y="1573458"/>
                </a:lnTo>
                <a:lnTo>
                  <a:pt x="10728790" y="1568250"/>
                </a:lnTo>
                <a:lnTo>
                  <a:pt x="10731186" y="1563367"/>
                </a:lnTo>
                <a:lnTo>
                  <a:pt x="10733580" y="1558484"/>
                </a:lnTo>
                <a:lnTo>
                  <a:pt x="10735577" y="1553277"/>
                </a:lnTo>
                <a:lnTo>
                  <a:pt x="10739169" y="1542861"/>
                </a:lnTo>
                <a:lnTo>
                  <a:pt x="10742363" y="1532119"/>
                </a:lnTo>
                <a:lnTo>
                  <a:pt x="10745157" y="1521703"/>
                </a:lnTo>
                <a:lnTo>
                  <a:pt x="10749547" y="1499895"/>
                </a:lnTo>
                <a:lnTo>
                  <a:pt x="10751941" y="1489154"/>
                </a:lnTo>
                <a:lnTo>
                  <a:pt x="10754735" y="1478412"/>
                </a:lnTo>
                <a:lnTo>
                  <a:pt x="10757930" y="1467996"/>
                </a:lnTo>
                <a:lnTo>
                  <a:pt x="10761922" y="1457580"/>
                </a:lnTo>
                <a:lnTo>
                  <a:pt x="10764316" y="1452698"/>
                </a:lnTo>
                <a:lnTo>
                  <a:pt x="10767110" y="1447815"/>
                </a:lnTo>
                <a:lnTo>
                  <a:pt x="10769904" y="1442932"/>
                </a:lnTo>
                <a:lnTo>
                  <a:pt x="10773496" y="1437725"/>
                </a:lnTo>
                <a:lnTo>
                  <a:pt x="10774695" y="1431540"/>
                </a:lnTo>
                <a:lnTo>
                  <a:pt x="10776293" y="1425356"/>
                </a:lnTo>
                <a:lnTo>
                  <a:pt x="10778287" y="1419171"/>
                </a:lnTo>
                <a:lnTo>
                  <a:pt x="10780683" y="1413312"/>
                </a:lnTo>
                <a:lnTo>
                  <a:pt x="10783077" y="1407127"/>
                </a:lnTo>
                <a:lnTo>
                  <a:pt x="10785871" y="1401595"/>
                </a:lnTo>
                <a:lnTo>
                  <a:pt x="10789065" y="1396061"/>
                </a:lnTo>
                <a:lnTo>
                  <a:pt x="10792257" y="1390528"/>
                </a:lnTo>
                <a:lnTo>
                  <a:pt x="10795852" y="1384994"/>
                </a:lnTo>
                <a:lnTo>
                  <a:pt x="10799444" y="1379461"/>
                </a:lnTo>
                <a:lnTo>
                  <a:pt x="10808224" y="1369045"/>
                </a:lnTo>
                <a:lnTo>
                  <a:pt x="10817007" y="1358955"/>
                </a:lnTo>
                <a:lnTo>
                  <a:pt x="10826587" y="1348863"/>
                </a:lnTo>
                <a:lnTo>
                  <a:pt x="10831777" y="1346585"/>
                </a:lnTo>
                <a:lnTo>
                  <a:pt x="10836566" y="1344633"/>
                </a:lnTo>
                <a:lnTo>
                  <a:pt x="10842154" y="1343005"/>
                </a:lnTo>
                <a:lnTo>
                  <a:pt x="10847344" y="1341703"/>
                </a:lnTo>
                <a:lnTo>
                  <a:pt x="10852533" y="1340726"/>
                </a:lnTo>
                <a:lnTo>
                  <a:pt x="10857323" y="1339749"/>
                </a:lnTo>
                <a:lnTo>
                  <a:pt x="10862513" y="1339099"/>
                </a:lnTo>
                <a:lnTo>
                  <a:pt x="10867701" y="1338773"/>
                </a:lnTo>
                <a:lnTo>
                  <a:pt x="10878080" y="1338448"/>
                </a:lnTo>
                <a:lnTo>
                  <a:pt x="10888060" y="1338773"/>
                </a:lnTo>
                <a:lnTo>
                  <a:pt x="10898039" y="1339749"/>
                </a:lnTo>
                <a:lnTo>
                  <a:pt x="10908417" y="1340726"/>
                </a:lnTo>
                <a:lnTo>
                  <a:pt x="10918398" y="1342354"/>
                </a:lnTo>
                <a:lnTo>
                  <a:pt x="10928775" y="1344307"/>
                </a:lnTo>
                <a:lnTo>
                  <a:pt x="10949134" y="1347887"/>
                </a:lnTo>
                <a:lnTo>
                  <a:pt x="10959112" y="1349515"/>
                </a:lnTo>
                <a:lnTo>
                  <a:pt x="10969491" y="1350817"/>
                </a:lnTo>
                <a:lnTo>
                  <a:pt x="10979471" y="1351793"/>
                </a:lnTo>
                <a:lnTo>
                  <a:pt x="10989850" y="1352119"/>
                </a:lnTo>
                <a:lnTo>
                  <a:pt x="11000228" y="1351142"/>
                </a:lnTo>
                <a:lnTo>
                  <a:pt x="11011005" y="1350492"/>
                </a:lnTo>
                <a:lnTo>
                  <a:pt x="11021781" y="1350492"/>
                </a:lnTo>
                <a:lnTo>
                  <a:pt x="11032560" y="1350817"/>
                </a:lnTo>
                <a:lnTo>
                  <a:pt x="11044136" y="1351793"/>
                </a:lnTo>
                <a:lnTo>
                  <a:pt x="11055313" y="1353096"/>
                </a:lnTo>
                <a:lnTo>
                  <a:pt x="11066090" y="1354722"/>
                </a:lnTo>
                <a:lnTo>
                  <a:pt x="11077666" y="1357002"/>
                </a:lnTo>
                <a:lnTo>
                  <a:pt x="11088843" y="1359931"/>
                </a:lnTo>
                <a:lnTo>
                  <a:pt x="11100419" y="1362860"/>
                </a:lnTo>
                <a:lnTo>
                  <a:pt x="11111196" y="1366115"/>
                </a:lnTo>
                <a:lnTo>
                  <a:pt x="11121975" y="1369695"/>
                </a:lnTo>
                <a:lnTo>
                  <a:pt x="11133151" y="1373601"/>
                </a:lnTo>
                <a:lnTo>
                  <a:pt x="11143930" y="1377833"/>
                </a:lnTo>
                <a:lnTo>
                  <a:pt x="11154308" y="1382390"/>
                </a:lnTo>
                <a:lnTo>
                  <a:pt x="11164287" y="1387924"/>
                </a:lnTo>
                <a:lnTo>
                  <a:pt x="11174665" y="1393132"/>
                </a:lnTo>
                <a:lnTo>
                  <a:pt x="11184646" y="1398340"/>
                </a:lnTo>
                <a:lnTo>
                  <a:pt x="11194224" y="1404198"/>
                </a:lnTo>
                <a:lnTo>
                  <a:pt x="11203407" y="1410057"/>
                </a:lnTo>
                <a:lnTo>
                  <a:pt x="11212587" y="1416567"/>
                </a:lnTo>
                <a:lnTo>
                  <a:pt x="11220970" y="1423078"/>
                </a:lnTo>
                <a:lnTo>
                  <a:pt x="11228952" y="1429588"/>
                </a:lnTo>
                <a:lnTo>
                  <a:pt x="11236936" y="1436423"/>
                </a:lnTo>
                <a:lnTo>
                  <a:pt x="11244121" y="1443909"/>
                </a:lnTo>
                <a:lnTo>
                  <a:pt x="11250907" y="1451071"/>
                </a:lnTo>
                <a:lnTo>
                  <a:pt x="11257294" y="1458232"/>
                </a:lnTo>
                <a:lnTo>
                  <a:pt x="11263282" y="1466044"/>
                </a:lnTo>
                <a:lnTo>
                  <a:pt x="11268470" y="1473530"/>
                </a:lnTo>
                <a:lnTo>
                  <a:pt x="11272862" y="1481342"/>
                </a:lnTo>
                <a:lnTo>
                  <a:pt x="11276853" y="1489154"/>
                </a:lnTo>
                <a:lnTo>
                  <a:pt x="11280447" y="1497291"/>
                </a:lnTo>
                <a:lnTo>
                  <a:pt x="11282841" y="1499895"/>
                </a:lnTo>
                <a:lnTo>
                  <a:pt x="11284437" y="1502825"/>
                </a:lnTo>
                <a:lnTo>
                  <a:pt x="11284837" y="1505754"/>
                </a:lnTo>
                <a:lnTo>
                  <a:pt x="11284437" y="1509010"/>
                </a:lnTo>
                <a:lnTo>
                  <a:pt x="11288029" y="1513240"/>
                </a:lnTo>
                <a:lnTo>
                  <a:pt x="11291223" y="1518123"/>
                </a:lnTo>
                <a:lnTo>
                  <a:pt x="11293619" y="1523006"/>
                </a:lnTo>
                <a:lnTo>
                  <a:pt x="11295614" y="1528213"/>
                </a:lnTo>
                <a:lnTo>
                  <a:pt x="11297212" y="1533422"/>
                </a:lnTo>
                <a:lnTo>
                  <a:pt x="11298010" y="1538629"/>
                </a:lnTo>
                <a:lnTo>
                  <a:pt x="11299606" y="1550347"/>
                </a:lnTo>
                <a:lnTo>
                  <a:pt x="11301204" y="1562065"/>
                </a:lnTo>
                <a:lnTo>
                  <a:pt x="11302002" y="1568575"/>
                </a:lnTo>
                <a:lnTo>
                  <a:pt x="11303198" y="1575410"/>
                </a:lnTo>
                <a:lnTo>
                  <a:pt x="11304796" y="1581920"/>
                </a:lnTo>
                <a:lnTo>
                  <a:pt x="11306790" y="1588757"/>
                </a:lnTo>
                <a:lnTo>
                  <a:pt x="11309586" y="1595592"/>
                </a:lnTo>
                <a:lnTo>
                  <a:pt x="11312778" y="1603403"/>
                </a:lnTo>
                <a:lnTo>
                  <a:pt x="11317569" y="1586477"/>
                </a:lnTo>
                <a:lnTo>
                  <a:pt x="11321959" y="1569877"/>
                </a:lnTo>
                <a:lnTo>
                  <a:pt x="11330741" y="1537653"/>
                </a:lnTo>
                <a:lnTo>
                  <a:pt x="11338726" y="1506405"/>
                </a:lnTo>
                <a:lnTo>
                  <a:pt x="11346310" y="1476134"/>
                </a:lnTo>
                <a:lnTo>
                  <a:pt x="11350300" y="1461161"/>
                </a:lnTo>
                <a:lnTo>
                  <a:pt x="11354693" y="1446513"/>
                </a:lnTo>
                <a:lnTo>
                  <a:pt x="11359481" y="1431866"/>
                </a:lnTo>
                <a:lnTo>
                  <a:pt x="11364671" y="1417544"/>
                </a:lnTo>
                <a:lnTo>
                  <a:pt x="11369861" y="1403547"/>
                </a:lnTo>
                <a:lnTo>
                  <a:pt x="11375448" y="1389551"/>
                </a:lnTo>
                <a:lnTo>
                  <a:pt x="11381836" y="1375555"/>
                </a:lnTo>
                <a:lnTo>
                  <a:pt x="11388622" y="1362209"/>
                </a:lnTo>
                <a:lnTo>
                  <a:pt x="11479633" y="1066331"/>
                </a:lnTo>
                <a:lnTo>
                  <a:pt x="11479233" y="1066331"/>
                </a:lnTo>
                <a:lnTo>
                  <a:pt x="11480829" y="1055590"/>
                </a:lnTo>
                <a:lnTo>
                  <a:pt x="11482427" y="1044848"/>
                </a:lnTo>
                <a:lnTo>
                  <a:pt x="11486817" y="1023691"/>
                </a:lnTo>
                <a:lnTo>
                  <a:pt x="11492006" y="1002533"/>
                </a:lnTo>
                <a:lnTo>
                  <a:pt x="11497994" y="982027"/>
                </a:lnTo>
                <a:lnTo>
                  <a:pt x="11504382" y="961521"/>
                </a:lnTo>
                <a:lnTo>
                  <a:pt x="11511567" y="941014"/>
                </a:lnTo>
                <a:lnTo>
                  <a:pt x="11519551" y="920834"/>
                </a:lnTo>
                <a:lnTo>
                  <a:pt x="11528332" y="900978"/>
                </a:lnTo>
                <a:lnTo>
                  <a:pt x="11537112" y="881124"/>
                </a:lnTo>
                <a:lnTo>
                  <a:pt x="11546295" y="861268"/>
                </a:lnTo>
                <a:lnTo>
                  <a:pt x="11556273" y="841413"/>
                </a:lnTo>
                <a:lnTo>
                  <a:pt x="11566254" y="821883"/>
                </a:lnTo>
                <a:lnTo>
                  <a:pt x="11587011" y="782498"/>
                </a:lnTo>
                <a:lnTo>
                  <a:pt x="11608566" y="743763"/>
                </a:lnTo>
                <a:lnTo>
                  <a:pt x="11610562" y="740183"/>
                </a:lnTo>
                <a:lnTo>
                  <a:pt x="11612956" y="736603"/>
                </a:lnTo>
                <a:lnTo>
                  <a:pt x="11615350" y="734324"/>
                </a:lnTo>
                <a:lnTo>
                  <a:pt x="11617348" y="732370"/>
                </a:lnTo>
                <a:lnTo>
                  <a:pt x="11619742" y="730744"/>
                </a:lnTo>
                <a:lnTo>
                  <a:pt x="11622935" y="729767"/>
                </a:lnTo>
                <a:lnTo>
                  <a:pt x="11625331" y="729116"/>
                </a:lnTo>
                <a:lnTo>
                  <a:pt x="11627725" y="728791"/>
                </a:lnTo>
                <a:lnTo>
                  <a:pt x="11630121" y="728465"/>
                </a:lnTo>
                <a:lnTo>
                  <a:pt x="11632915" y="728465"/>
                </a:lnTo>
                <a:lnTo>
                  <a:pt x="11638103" y="729116"/>
                </a:lnTo>
                <a:lnTo>
                  <a:pt x="11644092" y="729767"/>
                </a:lnTo>
                <a:lnTo>
                  <a:pt x="11649680" y="730093"/>
                </a:lnTo>
                <a:lnTo>
                  <a:pt x="11676025" y="729767"/>
                </a:lnTo>
                <a:lnTo>
                  <a:pt x="11701971" y="729116"/>
                </a:lnTo>
                <a:lnTo>
                  <a:pt x="11753863" y="727814"/>
                </a:lnTo>
                <a:lnTo>
                  <a:pt x="11777016" y="726186"/>
                </a:lnTo>
                <a:lnTo>
                  <a:pt x="11788991" y="725210"/>
                </a:lnTo>
                <a:lnTo>
                  <a:pt x="11800568" y="724234"/>
                </a:lnTo>
                <a:lnTo>
                  <a:pt x="11812144" y="723908"/>
                </a:lnTo>
                <a:lnTo>
                  <a:pt x="11823719" y="723908"/>
                </a:lnTo>
                <a:lnTo>
                  <a:pt x="11834497" y="724234"/>
                </a:lnTo>
                <a:lnTo>
                  <a:pt x="11845274" y="725535"/>
                </a:lnTo>
                <a:lnTo>
                  <a:pt x="11850862" y="726186"/>
                </a:lnTo>
                <a:lnTo>
                  <a:pt x="11856051" y="727488"/>
                </a:lnTo>
                <a:lnTo>
                  <a:pt x="11861241" y="728791"/>
                </a:lnTo>
                <a:lnTo>
                  <a:pt x="11866031" y="730093"/>
                </a:lnTo>
                <a:lnTo>
                  <a:pt x="11871219" y="732045"/>
                </a:lnTo>
                <a:lnTo>
                  <a:pt x="11876012" y="733998"/>
                </a:lnTo>
                <a:lnTo>
                  <a:pt x="11880402" y="736277"/>
                </a:lnTo>
                <a:lnTo>
                  <a:pt x="11885192" y="738880"/>
                </a:lnTo>
                <a:lnTo>
                  <a:pt x="11889582" y="742136"/>
                </a:lnTo>
                <a:lnTo>
                  <a:pt x="11893973" y="745391"/>
                </a:lnTo>
                <a:lnTo>
                  <a:pt x="11897965" y="748971"/>
                </a:lnTo>
                <a:lnTo>
                  <a:pt x="11901957" y="752877"/>
                </a:lnTo>
                <a:lnTo>
                  <a:pt x="11905949" y="757109"/>
                </a:lnTo>
                <a:lnTo>
                  <a:pt x="11909541" y="761991"/>
                </a:lnTo>
                <a:lnTo>
                  <a:pt x="11913134" y="767524"/>
                </a:lnTo>
                <a:lnTo>
                  <a:pt x="11916726" y="772732"/>
                </a:lnTo>
                <a:lnTo>
                  <a:pt x="11919920" y="772732"/>
                </a:lnTo>
                <a:lnTo>
                  <a:pt x="11923512" y="772082"/>
                </a:lnTo>
                <a:lnTo>
                  <a:pt x="11926704" y="771431"/>
                </a:lnTo>
                <a:lnTo>
                  <a:pt x="11930298" y="770453"/>
                </a:lnTo>
                <a:lnTo>
                  <a:pt x="11936685" y="768176"/>
                </a:lnTo>
                <a:lnTo>
                  <a:pt x="11943071" y="765246"/>
                </a:lnTo>
                <a:lnTo>
                  <a:pt x="11949857" y="761991"/>
                </a:lnTo>
                <a:lnTo>
                  <a:pt x="11955846" y="758736"/>
                </a:lnTo>
                <a:lnTo>
                  <a:pt x="11962232" y="755481"/>
                </a:lnTo>
                <a:lnTo>
                  <a:pt x="11968618" y="752552"/>
                </a:lnTo>
                <a:lnTo>
                  <a:pt x="11975005" y="749948"/>
                </a:lnTo>
                <a:lnTo>
                  <a:pt x="11981791" y="747669"/>
                </a:lnTo>
                <a:lnTo>
                  <a:pt x="11985383" y="747018"/>
                </a:lnTo>
                <a:lnTo>
                  <a:pt x="11988577" y="746367"/>
                </a:lnTo>
                <a:lnTo>
                  <a:pt x="11992170" y="746042"/>
                </a:lnTo>
                <a:lnTo>
                  <a:pt x="11995362" y="745717"/>
                </a:lnTo>
                <a:lnTo>
                  <a:pt x="11998956" y="746042"/>
                </a:lnTo>
                <a:lnTo>
                  <a:pt x="12002548" y="746367"/>
                </a:lnTo>
                <a:lnTo>
                  <a:pt x="12006140" y="747018"/>
                </a:lnTo>
                <a:lnTo>
                  <a:pt x="12010133" y="747994"/>
                </a:lnTo>
                <a:lnTo>
                  <a:pt x="12014123" y="749296"/>
                </a:lnTo>
                <a:lnTo>
                  <a:pt x="12018115" y="751250"/>
                </a:lnTo>
                <a:lnTo>
                  <a:pt x="12022107" y="753203"/>
                </a:lnTo>
                <a:lnTo>
                  <a:pt x="12026099" y="755806"/>
                </a:lnTo>
                <a:lnTo>
                  <a:pt x="12031688" y="752552"/>
                </a:lnTo>
                <a:lnTo>
                  <a:pt x="12037676" y="749296"/>
                </a:lnTo>
                <a:lnTo>
                  <a:pt x="12040468" y="747669"/>
                </a:lnTo>
                <a:lnTo>
                  <a:pt x="12042864" y="745717"/>
                </a:lnTo>
                <a:lnTo>
                  <a:pt x="12044860" y="743763"/>
                </a:lnTo>
                <a:lnTo>
                  <a:pt x="12046058" y="741810"/>
                </a:lnTo>
                <a:lnTo>
                  <a:pt x="12057235" y="720001"/>
                </a:lnTo>
                <a:lnTo>
                  <a:pt x="12067214" y="701123"/>
                </a:lnTo>
                <a:lnTo>
                  <a:pt x="12075996" y="684522"/>
                </a:lnTo>
                <a:lnTo>
                  <a:pt x="12084776" y="670852"/>
                </a:lnTo>
                <a:lnTo>
                  <a:pt x="12088769" y="664667"/>
                </a:lnTo>
                <a:lnTo>
                  <a:pt x="12092761" y="659133"/>
                </a:lnTo>
                <a:lnTo>
                  <a:pt x="12096753" y="653600"/>
                </a:lnTo>
                <a:lnTo>
                  <a:pt x="12101143" y="649044"/>
                </a:lnTo>
                <a:lnTo>
                  <a:pt x="12105536" y="644812"/>
                </a:lnTo>
                <a:lnTo>
                  <a:pt x="12109926" y="641231"/>
                </a:lnTo>
                <a:lnTo>
                  <a:pt x="12115114" y="637977"/>
                </a:lnTo>
                <a:lnTo>
                  <a:pt x="12119904" y="635048"/>
                </a:lnTo>
                <a:lnTo>
                  <a:pt x="12125095" y="632443"/>
                </a:lnTo>
                <a:lnTo>
                  <a:pt x="12130283" y="629839"/>
                </a:lnTo>
                <a:lnTo>
                  <a:pt x="12136271" y="627886"/>
                </a:lnTo>
                <a:lnTo>
                  <a:pt x="12142257" y="626584"/>
                </a:lnTo>
                <a:lnTo>
                  <a:pt x="12149444" y="625281"/>
                </a:lnTo>
                <a:lnTo>
                  <a:pt x="12156628" y="624305"/>
                </a:lnTo>
                <a:lnTo>
                  <a:pt x="12164213" y="623329"/>
                </a:lnTo>
                <a:lnTo>
                  <a:pt x="12172195" y="623004"/>
                </a:lnTo>
                <a:lnTo>
                  <a:pt x="12181377" y="622678"/>
                </a:lnTo>
                <a:lnTo>
                  <a:pt x="12190558" y="622352"/>
                </a:lnTo>
                <a:lnTo>
                  <a:pt x="12192000" y="622374"/>
                </a:lnTo>
                <a:lnTo>
                  <a:pt x="12192000" y="3242654"/>
                </a:lnTo>
                <a:lnTo>
                  <a:pt x="12192000" y="4286458"/>
                </a:lnTo>
                <a:lnTo>
                  <a:pt x="12192000" y="5446739"/>
                </a:lnTo>
                <a:lnTo>
                  <a:pt x="12191284" y="5447477"/>
                </a:lnTo>
                <a:lnTo>
                  <a:pt x="12188563" y="5450084"/>
                </a:lnTo>
                <a:lnTo>
                  <a:pt x="11779527" y="5450084"/>
                </a:lnTo>
                <a:lnTo>
                  <a:pt x="11776944" y="5448504"/>
                </a:lnTo>
                <a:lnTo>
                  <a:pt x="11773750" y="5446964"/>
                </a:lnTo>
                <a:lnTo>
                  <a:pt x="11770158" y="5445424"/>
                </a:lnTo>
                <a:lnTo>
                  <a:pt x="11766166" y="5444057"/>
                </a:lnTo>
                <a:lnTo>
                  <a:pt x="11757385" y="5441491"/>
                </a:lnTo>
                <a:lnTo>
                  <a:pt x="11748205" y="5438925"/>
                </a:lnTo>
                <a:lnTo>
                  <a:pt x="11738622" y="5436359"/>
                </a:lnTo>
                <a:lnTo>
                  <a:pt x="11729842" y="5433794"/>
                </a:lnTo>
                <a:lnTo>
                  <a:pt x="11725452" y="5432425"/>
                </a:lnTo>
                <a:lnTo>
                  <a:pt x="11721460" y="5430714"/>
                </a:lnTo>
                <a:lnTo>
                  <a:pt x="11717867" y="5429175"/>
                </a:lnTo>
                <a:lnTo>
                  <a:pt x="11714673" y="5427636"/>
                </a:lnTo>
                <a:lnTo>
                  <a:pt x="11712279" y="5425755"/>
                </a:lnTo>
                <a:lnTo>
                  <a:pt x="11709883" y="5423872"/>
                </a:lnTo>
                <a:lnTo>
                  <a:pt x="11708287" y="5421991"/>
                </a:lnTo>
                <a:lnTo>
                  <a:pt x="11707489" y="5419767"/>
                </a:lnTo>
                <a:lnTo>
                  <a:pt x="11707089" y="5417373"/>
                </a:lnTo>
                <a:lnTo>
                  <a:pt x="11707489" y="5414807"/>
                </a:lnTo>
                <a:lnTo>
                  <a:pt x="11708685" y="5412070"/>
                </a:lnTo>
                <a:lnTo>
                  <a:pt x="11711081" y="5409333"/>
                </a:lnTo>
                <a:lnTo>
                  <a:pt x="11705891" y="5398557"/>
                </a:lnTo>
                <a:lnTo>
                  <a:pt x="11701899" y="5387953"/>
                </a:lnTo>
                <a:lnTo>
                  <a:pt x="11697908" y="5377519"/>
                </a:lnTo>
                <a:lnTo>
                  <a:pt x="11694714" y="5366742"/>
                </a:lnTo>
                <a:lnTo>
                  <a:pt x="11692320" y="5356136"/>
                </a:lnTo>
                <a:lnTo>
                  <a:pt x="11691520" y="5350834"/>
                </a:lnTo>
                <a:lnTo>
                  <a:pt x="11691122" y="5345361"/>
                </a:lnTo>
                <a:lnTo>
                  <a:pt x="11690722" y="5340058"/>
                </a:lnTo>
                <a:lnTo>
                  <a:pt x="11690722" y="5334584"/>
                </a:lnTo>
                <a:lnTo>
                  <a:pt x="11691122" y="5329111"/>
                </a:lnTo>
                <a:lnTo>
                  <a:pt x="11691520" y="5323808"/>
                </a:lnTo>
                <a:lnTo>
                  <a:pt x="11688328" y="5312689"/>
                </a:lnTo>
                <a:lnTo>
                  <a:pt x="11685534" y="5301571"/>
                </a:lnTo>
                <a:lnTo>
                  <a:pt x="11683138" y="5290625"/>
                </a:lnTo>
                <a:lnTo>
                  <a:pt x="11681542" y="5279507"/>
                </a:lnTo>
                <a:lnTo>
                  <a:pt x="11679945" y="5268388"/>
                </a:lnTo>
                <a:lnTo>
                  <a:pt x="11678747" y="5257270"/>
                </a:lnTo>
                <a:lnTo>
                  <a:pt x="11678349" y="5246152"/>
                </a:lnTo>
                <a:lnTo>
                  <a:pt x="11677551" y="5235204"/>
                </a:lnTo>
                <a:lnTo>
                  <a:pt x="11676751" y="5212967"/>
                </a:lnTo>
                <a:lnTo>
                  <a:pt x="11676351" y="5190560"/>
                </a:lnTo>
                <a:lnTo>
                  <a:pt x="11675553" y="5168495"/>
                </a:lnTo>
                <a:lnTo>
                  <a:pt x="11674755" y="5157377"/>
                </a:lnTo>
                <a:lnTo>
                  <a:pt x="11673559" y="5146087"/>
                </a:lnTo>
                <a:lnTo>
                  <a:pt x="11656792" y="4918591"/>
                </a:lnTo>
                <a:lnTo>
                  <a:pt x="11638829" y="4918420"/>
                </a:lnTo>
                <a:lnTo>
                  <a:pt x="11630847" y="4933471"/>
                </a:lnTo>
                <a:lnTo>
                  <a:pt x="11622862" y="4948695"/>
                </a:lnTo>
                <a:lnTo>
                  <a:pt x="11615678" y="4963748"/>
                </a:lnTo>
                <a:lnTo>
                  <a:pt x="11608494" y="4978971"/>
                </a:lnTo>
                <a:lnTo>
                  <a:pt x="11580152" y="5039694"/>
                </a:lnTo>
                <a:lnTo>
                  <a:pt x="11572968" y="5054917"/>
                </a:lnTo>
                <a:lnTo>
                  <a:pt x="11565782" y="5069970"/>
                </a:lnTo>
                <a:lnTo>
                  <a:pt x="11557399" y="5085193"/>
                </a:lnTo>
                <a:lnTo>
                  <a:pt x="11549417" y="5100245"/>
                </a:lnTo>
                <a:lnTo>
                  <a:pt x="11541032" y="5115127"/>
                </a:lnTo>
                <a:lnTo>
                  <a:pt x="11531454" y="5130179"/>
                </a:lnTo>
                <a:lnTo>
                  <a:pt x="11521473" y="5145061"/>
                </a:lnTo>
                <a:lnTo>
                  <a:pt x="11511095" y="5159942"/>
                </a:lnTo>
                <a:lnTo>
                  <a:pt x="11512293" y="5166271"/>
                </a:lnTo>
                <a:lnTo>
                  <a:pt x="11512693" y="5172257"/>
                </a:lnTo>
                <a:lnTo>
                  <a:pt x="11512293" y="5178587"/>
                </a:lnTo>
                <a:lnTo>
                  <a:pt x="11510697" y="5184574"/>
                </a:lnTo>
                <a:lnTo>
                  <a:pt x="11508701" y="5190560"/>
                </a:lnTo>
                <a:lnTo>
                  <a:pt x="11505906" y="5196719"/>
                </a:lnTo>
                <a:lnTo>
                  <a:pt x="11501914" y="5202705"/>
                </a:lnTo>
                <a:lnTo>
                  <a:pt x="11496326" y="5208691"/>
                </a:lnTo>
                <a:lnTo>
                  <a:pt x="11496726" y="5210915"/>
                </a:lnTo>
                <a:lnTo>
                  <a:pt x="11496726" y="5213139"/>
                </a:lnTo>
                <a:lnTo>
                  <a:pt x="11496326" y="5215192"/>
                </a:lnTo>
                <a:lnTo>
                  <a:pt x="11495926" y="5217415"/>
                </a:lnTo>
                <a:lnTo>
                  <a:pt x="11494730" y="5219467"/>
                </a:lnTo>
                <a:lnTo>
                  <a:pt x="11493532" y="5221521"/>
                </a:lnTo>
                <a:lnTo>
                  <a:pt x="11491936" y="5223573"/>
                </a:lnTo>
                <a:lnTo>
                  <a:pt x="11490338" y="5225454"/>
                </a:lnTo>
                <a:lnTo>
                  <a:pt x="11486347" y="5229217"/>
                </a:lnTo>
                <a:lnTo>
                  <a:pt x="11481557" y="5232810"/>
                </a:lnTo>
                <a:lnTo>
                  <a:pt x="11476367" y="5236572"/>
                </a:lnTo>
                <a:lnTo>
                  <a:pt x="11471179" y="5240165"/>
                </a:lnTo>
                <a:lnTo>
                  <a:pt x="11465190" y="5243757"/>
                </a:lnTo>
                <a:lnTo>
                  <a:pt x="11460002" y="5247520"/>
                </a:lnTo>
                <a:lnTo>
                  <a:pt x="11455212" y="5251283"/>
                </a:lnTo>
                <a:lnTo>
                  <a:pt x="11450820" y="5255218"/>
                </a:lnTo>
                <a:lnTo>
                  <a:pt x="11447627" y="5259151"/>
                </a:lnTo>
                <a:lnTo>
                  <a:pt x="11446029" y="5261204"/>
                </a:lnTo>
                <a:lnTo>
                  <a:pt x="11444833" y="5263428"/>
                </a:lnTo>
                <a:lnTo>
                  <a:pt x="11444035" y="5265652"/>
                </a:lnTo>
                <a:lnTo>
                  <a:pt x="11443235" y="5267704"/>
                </a:lnTo>
                <a:lnTo>
                  <a:pt x="11443235" y="5270098"/>
                </a:lnTo>
                <a:lnTo>
                  <a:pt x="11443235" y="5272322"/>
                </a:lnTo>
                <a:lnTo>
                  <a:pt x="11443235" y="5274375"/>
                </a:lnTo>
                <a:lnTo>
                  <a:pt x="11442437" y="5276086"/>
                </a:lnTo>
                <a:lnTo>
                  <a:pt x="11440841" y="5277625"/>
                </a:lnTo>
                <a:lnTo>
                  <a:pt x="11438845" y="5278651"/>
                </a:lnTo>
                <a:lnTo>
                  <a:pt x="11436051" y="5279507"/>
                </a:lnTo>
                <a:lnTo>
                  <a:pt x="11432859" y="5279849"/>
                </a:lnTo>
                <a:lnTo>
                  <a:pt x="11429664" y="5280191"/>
                </a:lnTo>
                <a:lnTo>
                  <a:pt x="11425672" y="5280361"/>
                </a:lnTo>
                <a:lnTo>
                  <a:pt x="11421682" y="5280191"/>
                </a:lnTo>
                <a:lnTo>
                  <a:pt x="11417690" y="5280191"/>
                </a:lnTo>
                <a:lnTo>
                  <a:pt x="11409305" y="5279676"/>
                </a:lnTo>
                <a:lnTo>
                  <a:pt x="11400525" y="5279164"/>
                </a:lnTo>
                <a:lnTo>
                  <a:pt x="11392941" y="5278822"/>
                </a:lnTo>
                <a:lnTo>
                  <a:pt x="11342246" y="5278651"/>
                </a:lnTo>
                <a:lnTo>
                  <a:pt x="11291151" y="5278480"/>
                </a:lnTo>
                <a:lnTo>
                  <a:pt x="11188964" y="5278309"/>
                </a:lnTo>
                <a:lnTo>
                  <a:pt x="11191358" y="5283098"/>
                </a:lnTo>
                <a:lnTo>
                  <a:pt x="11191758" y="5285151"/>
                </a:lnTo>
                <a:lnTo>
                  <a:pt x="11192158" y="5287032"/>
                </a:lnTo>
                <a:lnTo>
                  <a:pt x="11192158" y="5288572"/>
                </a:lnTo>
                <a:lnTo>
                  <a:pt x="11192158" y="5290111"/>
                </a:lnTo>
                <a:lnTo>
                  <a:pt x="11191358" y="5291480"/>
                </a:lnTo>
                <a:lnTo>
                  <a:pt x="11190560" y="5292677"/>
                </a:lnTo>
                <a:lnTo>
                  <a:pt x="11189762" y="5293532"/>
                </a:lnTo>
                <a:lnTo>
                  <a:pt x="11188166" y="5294387"/>
                </a:lnTo>
                <a:lnTo>
                  <a:pt x="11186968" y="5295072"/>
                </a:lnTo>
                <a:lnTo>
                  <a:pt x="11185372" y="5295585"/>
                </a:lnTo>
                <a:lnTo>
                  <a:pt x="11183376" y="5295927"/>
                </a:lnTo>
                <a:lnTo>
                  <a:pt x="11181380" y="5296269"/>
                </a:lnTo>
                <a:lnTo>
                  <a:pt x="11179384" y="5296441"/>
                </a:lnTo>
                <a:lnTo>
                  <a:pt x="11176989" y="5296611"/>
                </a:lnTo>
                <a:lnTo>
                  <a:pt x="11171799" y="5296611"/>
                </a:lnTo>
                <a:lnTo>
                  <a:pt x="11166211" y="5296269"/>
                </a:lnTo>
                <a:lnTo>
                  <a:pt x="11160623" y="5295757"/>
                </a:lnTo>
                <a:lnTo>
                  <a:pt x="11155034" y="5295243"/>
                </a:lnTo>
                <a:lnTo>
                  <a:pt x="11143458" y="5294216"/>
                </a:lnTo>
                <a:lnTo>
                  <a:pt x="11137869" y="5293874"/>
                </a:lnTo>
                <a:lnTo>
                  <a:pt x="11132681" y="5293704"/>
                </a:lnTo>
                <a:lnTo>
                  <a:pt x="11118708" y="5294046"/>
                </a:lnTo>
                <a:lnTo>
                  <a:pt x="11104340" y="5294730"/>
                </a:lnTo>
                <a:lnTo>
                  <a:pt x="11089969" y="5295757"/>
                </a:lnTo>
                <a:lnTo>
                  <a:pt x="11075998" y="5296953"/>
                </a:lnTo>
                <a:lnTo>
                  <a:pt x="11047259" y="5299177"/>
                </a:lnTo>
                <a:lnTo>
                  <a:pt x="11032888" y="5300033"/>
                </a:lnTo>
                <a:lnTo>
                  <a:pt x="11018517" y="5300717"/>
                </a:lnTo>
                <a:lnTo>
                  <a:pt x="11011731" y="5300887"/>
                </a:lnTo>
                <a:lnTo>
                  <a:pt x="11004146" y="5301059"/>
                </a:lnTo>
                <a:lnTo>
                  <a:pt x="10997362" y="5301059"/>
                </a:lnTo>
                <a:lnTo>
                  <a:pt x="10990576" y="5300887"/>
                </a:lnTo>
                <a:lnTo>
                  <a:pt x="10983389" y="5300545"/>
                </a:lnTo>
                <a:lnTo>
                  <a:pt x="10976205" y="5300203"/>
                </a:lnTo>
                <a:lnTo>
                  <a:pt x="10969419" y="5299519"/>
                </a:lnTo>
                <a:lnTo>
                  <a:pt x="10962632" y="5298834"/>
                </a:lnTo>
                <a:lnTo>
                  <a:pt x="10955848" y="5297809"/>
                </a:lnTo>
                <a:lnTo>
                  <a:pt x="10949062" y="5296782"/>
                </a:lnTo>
                <a:lnTo>
                  <a:pt x="10942275" y="5295414"/>
                </a:lnTo>
                <a:lnTo>
                  <a:pt x="10935489" y="5293874"/>
                </a:lnTo>
                <a:lnTo>
                  <a:pt x="10928703" y="5291993"/>
                </a:lnTo>
                <a:lnTo>
                  <a:pt x="10922316" y="5289769"/>
                </a:lnTo>
                <a:lnTo>
                  <a:pt x="10915930" y="5287546"/>
                </a:lnTo>
                <a:lnTo>
                  <a:pt x="10909144" y="5284980"/>
                </a:lnTo>
                <a:lnTo>
                  <a:pt x="10880404" y="5275059"/>
                </a:lnTo>
                <a:lnTo>
                  <a:pt x="10872420" y="5276598"/>
                </a:lnTo>
                <a:lnTo>
                  <a:pt x="10864437" y="5277796"/>
                </a:lnTo>
                <a:lnTo>
                  <a:pt x="10857251" y="5278651"/>
                </a:lnTo>
                <a:lnTo>
                  <a:pt x="10849666" y="5279335"/>
                </a:lnTo>
                <a:lnTo>
                  <a:pt x="10842082" y="5279676"/>
                </a:lnTo>
                <a:lnTo>
                  <a:pt x="10835298" y="5280019"/>
                </a:lnTo>
                <a:lnTo>
                  <a:pt x="10828511" y="5280019"/>
                </a:lnTo>
                <a:lnTo>
                  <a:pt x="10821725" y="5279849"/>
                </a:lnTo>
                <a:lnTo>
                  <a:pt x="10815339" y="5279507"/>
                </a:lnTo>
                <a:lnTo>
                  <a:pt x="10808552" y="5278993"/>
                </a:lnTo>
                <a:lnTo>
                  <a:pt x="10802566" y="5278309"/>
                </a:lnTo>
                <a:lnTo>
                  <a:pt x="10796578" y="5277282"/>
                </a:lnTo>
                <a:lnTo>
                  <a:pt x="10790989" y="5275914"/>
                </a:lnTo>
                <a:lnTo>
                  <a:pt x="10785799" y="5274546"/>
                </a:lnTo>
                <a:lnTo>
                  <a:pt x="10780211" y="5273178"/>
                </a:lnTo>
                <a:lnTo>
                  <a:pt x="10775023" y="5271467"/>
                </a:lnTo>
                <a:lnTo>
                  <a:pt x="10770630" y="5269585"/>
                </a:lnTo>
                <a:lnTo>
                  <a:pt x="10766240" y="5267532"/>
                </a:lnTo>
                <a:lnTo>
                  <a:pt x="10761850" y="5265309"/>
                </a:lnTo>
                <a:lnTo>
                  <a:pt x="10758258" y="5262744"/>
                </a:lnTo>
                <a:lnTo>
                  <a:pt x="10754663" y="5260007"/>
                </a:lnTo>
                <a:lnTo>
                  <a:pt x="10751071" y="5257270"/>
                </a:lnTo>
                <a:lnTo>
                  <a:pt x="10747879" y="5254362"/>
                </a:lnTo>
                <a:lnTo>
                  <a:pt x="10745085" y="5251283"/>
                </a:lnTo>
                <a:lnTo>
                  <a:pt x="10742689" y="5247862"/>
                </a:lnTo>
                <a:lnTo>
                  <a:pt x="10740693" y="5244441"/>
                </a:lnTo>
                <a:lnTo>
                  <a:pt x="10738699" y="5241020"/>
                </a:lnTo>
                <a:lnTo>
                  <a:pt x="10737101" y="5237256"/>
                </a:lnTo>
                <a:lnTo>
                  <a:pt x="10736303" y="5233323"/>
                </a:lnTo>
                <a:lnTo>
                  <a:pt x="10735504" y="5229217"/>
                </a:lnTo>
                <a:lnTo>
                  <a:pt x="10735104" y="5225112"/>
                </a:lnTo>
                <a:lnTo>
                  <a:pt x="10735104" y="5220836"/>
                </a:lnTo>
                <a:lnTo>
                  <a:pt x="10732710" y="5217072"/>
                </a:lnTo>
                <a:lnTo>
                  <a:pt x="10730316" y="5213481"/>
                </a:lnTo>
                <a:lnTo>
                  <a:pt x="10728718" y="5209718"/>
                </a:lnTo>
                <a:lnTo>
                  <a:pt x="10727520" y="5206126"/>
                </a:lnTo>
                <a:lnTo>
                  <a:pt x="10727122" y="5202192"/>
                </a:lnTo>
                <a:lnTo>
                  <a:pt x="10727520" y="5198599"/>
                </a:lnTo>
                <a:lnTo>
                  <a:pt x="10727920" y="5196719"/>
                </a:lnTo>
                <a:lnTo>
                  <a:pt x="10728718" y="5194836"/>
                </a:lnTo>
                <a:lnTo>
                  <a:pt x="10729916" y="5192955"/>
                </a:lnTo>
                <a:lnTo>
                  <a:pt x="10731114" y="5190903"/>
                </a:lnTo>
                <a:lnTo>
                  <a:pt x="10727920" y="5187139"/>
                </a:lnTo>
                <a:lnTo>
                  <a:pt x="10725126" y="5183375"/>
                </a:lnTo>
                <a:lnTo>
                  <a:pt x="10723530" y="5179442"/>
                </a:lnTo>
                <a:lnTo>
                  <a:pt x="10722732" y="5177561"/>
                </a:lnTo>
                <a:lnTo>
                  <a:pt x="10722332" y="5175508"/>
                </a:lnTo>
                <a:lnTo>
                  <a:pt x="10721932" y="5173626"/>
                </a:lnTo>
                <a:lnTo>
                  <a:pt x="10722332" y="5171573"/>
                </a:lnTo>
                <a:lnTo>
                  <a:pt x="10722732" y="5169692"/>
                </a:lnTo>
                <a:lnTo>
                  <a:pt x="10723130" y="5167811"/>
                </a:lnTo>
                <a:lnTo>
                  <a:pt x="10724328" y="5165929"/>
                </a:lnTo>
                <a:lnTo>
                  <a:pt x="10725924" y="5163876"/>
                </a:lnTo>
                <a:lnTo>
                  <a:pt x="10727920" y="5161823"/>
                </a:lnTo>
                <a:lnTo>
                  <a:pt x="10730316" y="5159942"/>
                </a:lnTo>
                <a:lnTo>
                  <a:pt x="10711553" y="5113417"/>
                </a:lnTo>
                <a:lnTo>
                  <a:pt x="10702773" y="5113417"/>
                </a:lnTo>
                <a:lnTo>
                  <a:pt x="10693590" y="5113074"/>
                </a:lnTo>
                <a:lnTo>
                  <a:pt x="10621341" y="5237770"/>
                </a:lnTo>
                <a:lnTo>
                  <a:pt x="10614556" y="5247862"/>
                </a:lnTo>
                <a:lnTo>
                  <a:pt x="10608568" y="5258296"/>
                </a:lnTo>
                <a:lnTo>
                  <a:pt x="10596991" y="5278993"/>
                </a:lnTo>
                <a:lnTo>
                  <a:pt x="10585815" y="5299519"/>
                </a:lnTo>
                <a:lnTo>
                  <a:pt x="10573440" y="5320217"/>
                </a:lnTo>
                <a:lnTo>
                  <a:pt x="10567452" y="5330308"/>
                </a:lnTo>
                <a:lnTo>
                  <a:pt x="10560667" y="5340572"/>
                </a:lnTo>
                <a:lnTo>
                  <a:pt x="10553483" y="5350834"/>
                </a:lnTo>
                <a:lnTo>
                  <a:pt x="10545499" y="5360756"/>
                </a:lnTo>
                <a:lnTo>
                  <a:pt x="10537514" y="5370847"/>
                </a:lnTo>
                <a:lnTo>
                  <a:pt x="10528334" y="5380768"/>
                </a:lnTo>
                <a:lnTo>
                  <a:pt x="10518355" y="5390688"/>
                </a:lnTo>
                <a:lnTo>
                  <a:pt x="10507977" y="5400267"/>
                </a:lnTo>
                <a:lnTo>
                  <a:pt x="10505581" y="5405057"/>
                </a:lnTo>
                <a:lnTo>
                  <a:pt x="10502786" y="5409505"/>
                </a:lnTo>
                <a:lnTo>
                  <a:pt x="10499594" y="5413610"/>
                </a:lnTo>
                <a:lnTo>
                  <a:pt x="10496000" y="5417714"/>
                </a:lnTo>
                <a:lnTo>
                  <a:pt x="10492010" y="5421135"/>
                </a:lnTo>
                <a:lnTo>
                  <a:pt x="10487618" y="5424386"/>
                </a:lnTo>
                <a:lnTo>
                  <a:pt x="10484425" y="5425755"/>
                </a:lnTo>
                <a:lnTo>
                  <a:pt x="10481631" y="5427123"/>
                </a:lnTo>
                <a:lnTo>
                  <a:pt x="10478837" y="5428490"/>
                </a:lnTo>
                <a:lnTo>
                  <a:pt x="10476043" y="5429689"/>
                </a:lnTo>
                <a:lnTo>
                  <a:pt x="10472849" y="5430714"/>
                </a:lnTo>
                <a:lnTo>
                  <a:pt x="10469257" y="5431741"/>
                </a:lnTo>
                <a:lnTo>
                  <a:pt x="10466063" y="5432596"/>
                </a:lnTo>
                <a:lnTo>
                  <a:pt x="10462070" y="5433452"/>
                </a:lnTo>
                <a:lnTo>
                  <a:pt x="10458080" y="5433964"/>
                </a:lnTo>
                <a:lnTo>
                  <a:pt x="10453690" y="5434478"/>
                </a:lnTo>
                <a:lnTo>
                  <a:pt x="10449298" y="5434990"/>
                </a:lnTo>
                <a:lnTo>
                  <a:pt x="10444907" y="5435162"/>
                </a:lnTo>
                <a:lnTo>
                  <a:pt x="10440117" y="5435333"/>
                </a:lnTo>
                <a:lnTo>
                  <a:pt x="10434927" y="5435333"/>
                </a:lnTo>
                <a:lnTo>
                  <a:pt x="10429739" y="5435162"/>
                </a:lnTo>
                <a:lnTo>
                  <a:pt x="10424150" y="5434990"/>
                </a:lnTo>
                <a:lnTo>
                  <a:pt x="10418162" y="5434478"/>
                </a:lnTo>
                <a:lnTo>
                  <a:pt x="10412176" y="5433964"/>
                </a:lnTo>
                <a:lnTo>
                  <a:pt x="10405787" y="5433280"/>
                </a:lnTo>
                <a:lnTo>
                  <a:pt x="10399401" y="5432425"/>
                </a:lnTo>
                <a:lnTo>
                  <a:pt x="10394213" y="5431912"/>
                </a:lnTo>
                <a:lnTo>
                  <a:pt x="10389423" y="5431228"/>
                </a:lnTo>
                <a:lnTo>
                  <a:pt x="10383834" y="5430885"/>
                </a:lnTo>
                <a:lnTo>
                  <a:pt x="10378644" y="5430714"/>
                </a:lnTo>
                <a:lnTo>
                  <a:pt x="10367867" y="5430543"/>
                </a:lnTo>
                <a:lnTo>
                  <a:pt x="10357089" y="5430543"/>
                </a:lnTo>
                <a:lnTo>
                  <a:pt x="10334736" y="5431228"/>
                </a:lnTo>
                <a:lnTo>
                  <a:pt x="10323159" y="5431399"/>
                </a:lnTo>
                <a:lnTo>
                  <a:pt x="10312781" y="5431741"/>
                </a:lnTo>
                <a:lnTo>
                  <a:pt x="10299608" y="5432768"/>
                </a:lnTo>
                <a:lnTo>
                  <a:pt x="10286435" y="5433452"/>
                </a:lnTo>
                <a:lnTo>
                  <a:pt x="10274061" y="5433622"/>
                </a:lnTo>
                <a:lnTo>
                  <a:pt x="10262086" y="5433452"/>
                </a:lnTo>
                <a:lnTo>
                  <a:pt x="10249711" y="5432938"/>
                </a:lnTo>
                <a:lnTo>
                  <a:pt x="10238535" y="5432083"/>
                </a:lnTo>
                <a:lnTo>
                  <a:pt x="10227758" y="5430543"/>
                </a:lnTo>
                <a:lnTo>
                  <a:pt x="10216582" y="5428833"/>
                </a:lnTo>
                <a:lnTo>
                  <a:pt x="10206601" y="5426780"/>
                </a:lnTo>
                <a:lnTo>
                  <a:pt x="10196623" y="5424386"/>
                </a:lnTo>
                <a:lnTo>
                  <a:pt x="10187042" y="5421650"/>
                </a:lnTo>
                <a:lnTo>
                  <a:pt x="10177862" y="5418570"/>
                </a:lnTo>
                <a:lnTo>
                  <a:pt x="10169079" y="5414807"/>
                </a:lnTo>
                <a:lnTo>
                  <a:pt x="10160697" y="5411044"/>
                </a:lnTo>
                <a:lnTo>
                  <a:pt x="10151914" y="5406768"/>
                </a:lnTo>
                <a:lnTo>
                  <a:pt x="10144330" y="5401977"/>
                </a:lnTo>
                <a:lnTo>
                  <a:pt x="10138742" y="5405399"/>
                </a:lnTo>
                <a:lnTo>
                  <a:pt x="10132355" y="5408821"/>
                </a:lnTo>
                <a:lnTo>
                  <a:pt x="10125171" y="5412070"/>
                </a:lnTo>
                <a:lnTo>
                  <a:pt x="10121977" y="5413438"/>
                </a:lnTo>
                <a:lnTo>
                  <a:pt x="10118385" y="5414637"/>
                </a:lnTo>
                <a:lnTo>
                  <a:pt x="10114792" y="5415834"/>
                </a:lnTo>
                <a:lnTo>
                  <a:pt x="10111200" y="5416518"/>
                </a:lnTo>
                <a:lnTo>
                  <a:pt x="10107606" y="5417030"/>
                </a:lnTo>
                <a:lnTo>
                  <a:pt x="10104014" y="5417030"/>
                </a:lnTo>
                <a:lnTo>
                  <a:pt x="10102018" y="5417030"/>
                </a:lnTo>
                <a:lnTo>
                  <a:pt x="10100422" y="5416859"/>
                </a:lnTo>
                <a:lnTo>
                  <a:pt x="10098825" y="5416518"/>
                </a:lnTo>
                <a:lnTo>
                  <a:pt x="10096829" y="5416004"/>
                </a:lnTo>
                <a:lnTo>
                  <a:pt x="10094833" y="5415491"/>
                </a:lnTo>
                <a:lnTo>
                  <a:pt x="10093237" y="5414807"/>
                </a:lnTo>
                <a:lnTo>
                  <a:pt x="10090043" y="5413096"/>
                </a:lnTo>
                <a:lnTo>
                  <a:pt x="10086849" y="5411386"/>
                </a:lnTo>
                <a:lnTo>
                  <a:pt x="10083657" y="5409505"/>
                </a:lnTo>
                <a:lnTo>
                  <a:pt x="10076472" y="5406084"/>
                </a:lnTo>
                <a:lnTo>
                  <a:pt x="10068488" y="5402662"/>
                </a:lnTo>
                <a:lnTo>
                  <a:pt x="10059705" y="5399412"/>
                </a:lnTo>
                <a:lnTo>
                  <a:pt x="10042941" y="5392742"/>
                </a:lnTo>
                <a:lnTo>
                  <a:pt x="10034558" y="5389149"/>
                </a:lnTo>
                <a:lnTo>
                  <a:pt x="10026974" y="5385728"/>
                </a:lnTo>
                <a:lnTo>
                  <a:pt x="10023382" y="5383847"/>
                </a:lnTo>
                <a:lnTo>
                  <a:pt x="10020189" y="5381965"/>
                </a:lnTo>
                <a:lnTo>
                  <a:pt x="10017393" y="5380083"/>
                </a:lnTo>
                <a:lnTo>
                  <a:pt x="10014999" y="5378031"/>
                </a:lnTo>
                <a:lnTo>
                  <a:pt x="10012605" y="5375978"/>
                </a:lnTo>
                <a:lnTo>
                  <a:pt x="10011007" y="5373755"/>
                </a:lnTo>
                <a:lnTo>
                  <a:pt x="10009411" y="5371531"/>
                </a:lnTo>
                <a:lnTo>
                  <a:pt x="10008213" y="5369307"/>
                </a:lnTo>
                <a:lnTo>
                  <a:pt x="10007813" y="5366913"/>
                </a:lnTo>
                <a:lnTo>
                  <a:pt x="10007813" y="5364518"/>
                </a:lnTo>
                <a:lnTo>
                  <a:pt x="10008213" y="5361952"/>
                </a:lnTo>
                <a:lnTo>
                  <a:pt x="10009411" y="5359045"/>
                </a:lnTo>
                <a:lnTo>
                  <a:pt x="10011007" y="5356308"/>
                </a:lnTo>
                <a:lnTo>
                  <a:pt x="10013403" y="5353400"/>
                </a:lnTo>
                <a:lnTo>
                  <a:pt x="10016197" y="5350492"/>
                </a:lnTo>
                <a:lnTo>
                  <a:pt x="10019789" y="5347413"/>
                </a:lnTo>
                <a:lnTo>
                  <a:pt x="10016595" y="5344334"/>
                </a:lnTo>
                <a:lnTo>
                  <a:pt x="10013801" y="5341597"/>
                </a:lnTo>
                <a:lnTo>
                  <a:pt x="10011007" y="5338861"/>
                </a:lnTo>
                <a:lnTo>
                  <a:pt x="10008613" y="5336124"/>
                </a:lnTo>
                <a:lnTo>
                  <a:pt x="10004621" y="5330138"/>
                </a:lnTo>
                <a:lnTo>
                  <a:pt x="10001028" y="5324492"/>
                </a:lnTo>
                <a:lnTo>
                  <a:pt x="9998632" y="5318506"/>
                </a:lnTo>
                <a:lnTo>
                  <a:pt x="9995838" y="5312689"/>
                </a:lnTo>
                <a:lnTo>
                  <a:pt x="9994640" y="5306875"/>
                </a:lnTo>
                <a:lnTo>
                  <a:pt x="9993444" y="5300887"/>
                </a:lnTo>
                <a:lnTo>
                  <a:pt x="9991846" y="5288914"/>
                </a:lnTo>
                <a:lnTo>
                  <a:pt x="9990250" y="5277282"/>
                </a:lnTo>
                <a:lnTo>
                  <a:pt x="9989452" y="5271125"/>
                </a:lnTo>
                <a:lnTo>
                  <a:pt x="9988654" y="5265309"/>
                </a:lnTo>
                <a:lnTo>
                  <a:pt x="9987456" y="5259323"/>
                </a:lnTo>
                <a:lnTo>
                  <a:pt x="9985460" y="5253507"/>
                </a:lnTo>
                <a:lnTo>
                  <a:pt x="9963905" y="5252138"/>
                </a:lnTo>
                <a:lnTo>
                  <a:pt x="9948738" y="5253507"/>
                </a:lnTo>
                <a:lnTo>
                  <a:pt x="9933569" y="5254875"/>
                </a:lnTo>
                <a:lnTo>
                  <a:pt x="9918000" y="5255902"/>
                </a:lnTo>
                <a:lnTo>
                  <a:pt x="9902831" y="5256586"/>
                </a:lnTo>
                <a:lnTo>
                  <a:pt x="9894847" y="5256928"/>
                </a:lnTo>
                <a:lnTo>
                  <a:pt x="9887265" y="5256928"/>
                </a:lnTo>
                <a:lnTo>
                  <a:pt x="9879680" y="5256928"/>
                </a:lnTo>
                <a:lnTo>
                  <a:pt x="9872096" y="5256586"/>
                </a:lnTo>
                <a:lnTo>
                  <a:pt x="9864111" y="5256243"/>
                </a:lnTo>
                <a:lnTo>
                  <a:pt x="9856527" y="5255730"/>
                </a:lnTo>
                <a:lnTo>
                  <a:pt x="9848943" y="5254875"/>
                </a:lnTo>
                <a:lnTo>
                  <a:pt x="9840960" y="5253849"/>
                </a:lnTo>
                <a:lnTo>
                  <a:pt x="9836570" y="5254875"/>
                </a:lnTo>
                <a:lnTo>
                  <a:pt x="9831380" y="5255730"/>
                </a:lnTo>
                <a:lnTo>
                  <a:pt x="9826989" y="5256243"/>
                </a:lnTo>
                <a:lnTo>
                  <a:pt x="9822597" y="5256756"/>
                </a:lnTo>
                <a:lnTo>
                  <a:pt x="9817809" y="5256928"/>
                </a:lnTo>
                <a:lnTo>
                  <a:pt x="9813417" y="5257098"/>
                </a:lnTo>
                <a:lnTo>
                  <a:pt x="9809026" y="5257098"/>
                </a:lnTo>
                <a:lnTo>
                  <a:pt x="9804236" y="5256928"/>
                </a:lnTo>
                <a:lnTo>
                  <a:pt x="9795056" y="5256243"/>
                </a:lnTo>
                <a:lnTo>
                  <a:pt x="9785873" y="5255388"/>
                </a:lnTo>
                <a:lnTo>
                  <a:pt x="9767512" y="5253336"/>
                </a:lnTo>
                <a:lnTo>
                  <a:pt x="9749949" y="5252480"/>
                </a:lnTo>
                <a:lnTo>
                  <a:pt x="9732385" y="5251283"/>
                </a:lnTo>
                <a:lnTo>
                  <a:pt x="9723604" y="5250428"/>
                </a:lnTo>
                <a:lnTo>
                  <a:pt x="9715220" y="5249573"/>
                </a:lnTo>
                <a:lnTo>
                  <a:pt x="9707237" y="5248546"/>
                </a:lnTo>
                <a:lnTo>
                  <a:pt x="9698455" y="5247178"/>
                </a:lnTo>
                <a:lnTo>
                  <a:pt x="9690870" y="5245980"/>
                </a:lnTo>
                <a:lnTo>
                  <a:pt x="9682888" y="5244441"/>
                </a:lnTo>
                <a:lnTo>
                  <a:pt x="9675702" y="5242560"/>
                </a:lnTo>
                <a:lnTo>
                  <a:pt x="9667719" y="5240507"/>
                </a:lnTo>
                <a:lnTo>
                  <a:pt x="9660933" y="5238283"/>
                </a:lnTo>
                <a:lnTo>
                  <a:pt x="9654146" y="5235718"/>
                </a:lnTo>
                <a:lnTo>
                  <a:pt x="9648160" y="5232639"/>
                </a:lnTo>
                <a:lnTo>
                  <a:pt x="9642172" y="5229559"/>
                </a:lnTo>
                <a:lnTo>
                  <a:pt x="9640976" y="5229731"/>
                </a:lnTo>
                <a:lnTo>
                  <a:pt x="9639776" y="5229901"/>
                </a:lnTo>
                <a:lnTo>
                  <a:pt x="9638580" y="5229901"/>
                </a:lnTo>
                <a:lnTo>
                  <a:pt x="9636984" y="5229901"/>
                </a:lnTo>
                <a:lnTo>
                  <a:pt x="9634987" y="5229389"/>
                </a:lnTo>
                <a:lnTo>
                  <a:pt x="9632591" y="5228705"/>
                </a:lnTo>
                <a:lnTo>
                  <a:pt x="9630595" y="5227849"/>
                </a:lnTo>
                <a:lnTo>
                  <a:pt x="9628599" y="5226823"/>
                </a:lnTo>
                <a:lnTo>
                  <a:pt x="9624609" y="5224770"/>
                </a:lnTo>
                <a:lnTo>
                  <a:pt x="9622613" y="5223744"/>
                </a:lnTo>
                <a:lnTo>
                  <a:pt x="9620217" y="5223060"/>
                </a:lnTo>
                <a:lnTo>
                  <a:pt x="9618223" y="5222717"/>
                </a:lnTo>
                <a:lnTo>
                  <a:pt x="9617025" y="5222717"/>
                </a:lnTo>
                <a:lnTo>
                  <a:pt x="9616226" y="5222717"/>
                </a:lnTo>
                <a:lnTo>
                  <a:pt x="9615028" y="5222889"/>
                </a:lnTo>
                <a:lnTo>
                  <a:pt x="9613830" y="5223060"/>
                </a:lnTo>
                <a:lnTo>
                  <a:pt x="9611436" y="5224086"/>
                </a:lnTo>
                <a:lnTo>
                  <a:pt x="9609040" y="5225626"/>
                </a:lnTo>
                <a:lnTo>
                  <a:pt x="9606646" y="5228021"/>
                </a:lnTo>
                <a:lnTo>
                  <a:pt x="9603852" y="5229901"/>
                </a:lnTo>
                <a:lnTo>
                  <a:pt x="9601456" y="5231612"/>
                </a:lnTo>
                <a:lnTo>
                  <a:pt x="9598264" y="5233151"/>
                </a:lnTo>
                <a:lnTo>
                  <a:pt x="9595069" y="5234691"/>
                </a:lnTo>
                <a:lnTo>
                  <a:pt x="9591877" y="5235888"/>
                </a:lnTo>
                <a:lnTo>
                  <a:pt x="9588285" y="5236915"/>
                </a:lnTo>
                <a:lnTo>
                  <a:pt x="9584691" y="5237599"/>
                </a:lnTo>
                <a:lnTo>
                  <a:pt x="9581099" y="5238112"/>
                </a:lnTo>
                <a:lnTo>
                  <a:pt x="9577904" y="5238455"/>
                </a:lnTo>
                <a:lnTo>
                  <a:pt x="9574312" y="5238455"/>
                </a:lnTo>
                <a:lnTo>
                  <a:pt x="9571120" y="5238283"/>
                </a:lnTo>
                <a:lnTo>
                  <a:pt x="9568324" y="5237940"/>
                </a:lnTo>
                <a:lnTo>
                  <a:pt x="9565930" y="5237428"/>
                </a:lnTo>
                <a:lnTo>
                  <a:pt x="9563934" y="5236572"/>
                </a:lnTo>
                <a:lnTo>
                  <a:pt x="9562738" y="5235375"/>
                </a:lnTo>
                <a:lnTo>
                  <a:pt x="9561940" y="5234007"/>
                </a:lnTo>
                <a:lnTo>
                  <a:pt x="9561140" y="5231954"/>
                </a:lnTo>
                <a:lnTo>
                  <a:pt x="9560342" y="5230072"/>
                </a:lnTo>
                <a:lnTo>
                  <a:pt x="9558745" y="5228191"/>
                </a:lnTo>
                <a:lnTo>
                  <a:pt x="9557547" y="5226310"/>
                </a:lnTo>
                <a:lnTo>
                  <a:pt x="9553955" y="5223060"/>
                </a:lnTo>
                <a:lnTo>
                  <a:pt x="9549563" y="5219639"/>
                </a:lnTo>
                <a:lnTo>
                  <a:pt x="9544775" y="5216560"/>
                </a:lnTo>
                <a:lnTo>
                  <a:pt x="9538786" y="5213652"/>
                </a:lnTo>
                <a:lnTo>
                  <a:pt x="9527610" y="5208007"/>
                </a:lnTo>
                <a:lnTo>
                  <a:pt x="9522420" y="5205099"/>
                </a:lnTo>
                <a:lnTo>
                  <a:pt x="9516833" y="5202192"/>
                </a:lnTo>
                <a:lnTo>
                  <a:pt x="9512041" y="5199284"/>
                </a:lnTo>
                <a:lnTo>
                  <a:pt x="9507651" y="5196204"/>
                </a:lnTo>
                <a:lnTo>
                  <a:pt x="9503659" y="5192955"/>
                </a:lnTo>
                <a:lnTo>
                  <a:pt x="9502063" y="5191244"/>
                </a:lnTo>
                <a:lnTo>
                  <a:pt x="9500864" y="5189534"/>
                </a:lnTo>
                <a:lnTo>
                  <a:pt x="9500066" y="5187652"/>
                </a:lnTo>
                <a:lnTo>
                  <a:pt x="9499268" y="5185942"/>
                </a:lnTo>
                <a:lnTo>
                  <a:pt x="9498870" y="5183890"/>
                </a:lnTo>
                <a:lnTo>
                  <a:pt x="9498470" y="5182008"/>
                </a:lnTo>
                <a:lnTo>
                  <a:pt x="9495276" y="5167811"/>
                </a:lnTo>
                <a:lnTo>
                  <a:pt x="9493280" y="5136850"/>
                </a:lnTo>
                <a:lnTo>
                  <a:pt x="9476915" y="5097680"/>
                </a:lnTo>
                <a:lnTo>
                  <a:pt x="9461746" y="5097167"/>
                </a:lnTo>
                <a:lnTo>
                  <a:pt x="9446578" y="5096824"/>
                </a:lnTo>
                <a:lnTo>
                  <a:pt x="9430611" y="5096653"/>
                </a:lnTo>
                <a:lnTo>
                  <a:pt x="9415442" y="5096824"/>
                </a:lnTo>
                <a:lnTo>
                  <a:pt x="9384306" y="5096996"/>
                </a:lnTo>
                <a:lnTo>
                  <a:pt x="9368340" y="5096824"/>
                </a:lnTo>
                <a:lnTo>
                  <a:pt x="9353171" y="5096653"/>
                </a:lnTo>
                <a:lnTo>
                  <a:pt x="9338004" y="5095970"/>
                </a:lnTo>
                <a:lnTo>
                  <a:pt x="9330420" y="5095456"/>
                </a:lnTo>
                <a:lnTo>
                  <a:pt x="9323233" y="5094772"/>
                </a:lnTo>
                <a:lnTo>
                  <a:pt x="9316049" y="5094087"/>
                </a:lnTo>
                <a:lnTo>
                  <a:pt x="9308465" y="5093232"/>
                </a:lnTo>
                <a:lnTo>
                  <a:pt x="9301278" y="5092035"/>
                </a:lnTo>
                <a:lnTo>
                  <a:pt x="9294094" y="5090838"/>
                </a:lnTo>
                <a:lnTo>
                  <a:pt x="9287309" y="5089470"/>
                </a:lnTo>
                <a:lnTo>
                  <a:pt x="9280523" y="5087930"/>
                </a:lnTo>
                <a:lnTo>
                  <a:pt x="9273337" y="5086220"/>
                </a:lnTo>
                <a:lnTo>
                  <a:pt x="9266950" y="5084167"/>
                </a:lnTo>
                <a:lnTo>
                  <a:pt x="9260564" y="5081942"/>
                </a:lnTo>
                <a:lnTo>
                  <a:pt x="9254178" y="5079549"/>
                </a:lnTo>
                <a:lnTo>
                  <a:pt x="9247789" y="5076640"/>
                </a:lnTo>
                <a:lnTo>
                  <a:pt x="9241403" y="5073733"/>
                </a:lnTo>
                <a:lnTo>
                  <a:pt x="9232621" y="5074588"/>
                </a:lnTo>
                <a:lnTo>
                  <a:pt x="9224638" y="5075272"/>
                </a:lnTo>
                <a:lnTo>
                  <a:pt x="9216656" y="5075786"/>
                </a:lnTo>
                <a:lnTo>
                  <a:pt x="9209071" y="5075956"/>
                </a:lnTo>
                <a:lnTo>
                  <a:pt x="9201885" y="5075956"/>
                </a:lnTo>
                <a:lnTo>
                  <a:pt x="9195099" y="5075614"/>
                </a:lnTo>
                <a:lnTo>
                  <a:pt x="9189112" y="5075272"/>
                </a:lnTo>
                <a:lnTo>
                  <a:pt x="9183124" y="5074588"/>
                </a:lnTo>
                <a:lnTo>
                  <a:pt x="9177136" y="5073733"/>
                </a:lnTo>
                <a:lnTo>
                  <a:pt x="9171947" y="5072707"/>
                </a:lnTo>
                <a:lnTo>
                  <a:pt x="9166757" y="5071510"/>
                </a:lnTo>
                <a:lnTo>
                  <a:pt x="9162367" y="5070312"/>
                </a:lnTo>
                <a:lnTo>
                  <a:pt x="9157977" y="5068773"/>
                </a:lnTo>
                <a:lnTo>
                  <a:pt x="9153586" y="5067233"/>
                </a:lnTo>
                <a:lnTo>
                  <a:pt x="9149594" y="5065522"/>
                </a:lnTo>
                <a:lnTo>
                  <a:pt x="9145602" y="5063469"/>
                </a:lnTo>
                <a:lnTo>
                  <a:pt x="9142010" y="5061589"/>
                </a:lnTo>
                <a:lnTo>
                  <a:pt x="9138418" y="5059536"/>
                </a:lnTo>
                <a:lnTo>
                  <a:pt x="9132429" y="5055260"/>
                </a:lnTo>
                <a:lnTo>
                  <a:pt x="9126443" y="5050640"/>
                </a:lnTo>
                <a:lnTo>
                  <a:pt x="9120853" y="5045681"/>
                </a:lnTo>
                <a:lnTo>
                  <a:pt x="9110076" y="5035760"/>
                </a:lnTo>
                <a:lnTo>
                  <a:pt x="9104886" y="5030799"/>
                </a:lnTo>
                <a:lnTo>
                  <a:pt x="9099298" y="5026181"/>
                </a:lnTo>
                <a:lnTo>
                  <a:pt x="9074948" y="4974866"/>
                </a:lnTo>
                <a:lnTo>
                  <a:pt x="9041019" y="4981023"/>
                </a:lnTo>
                <a:lnTo>
                  <a:pt x="9039023" y="4984445"/>
                </a:lnTo>
                <a:lnTo>
                  <a:pt x="9037826" y="4988036"/>
                </a:lnTo>
                <a:lnTo>
                  <a:pt x="9038225" y="4995563"/>
                </a:lnTo>
                <a:lnTo>
                  <a:pt x="9037426" y="5002747"/>
                </a:lnTo>
                <a:lnTo>
                  <a:pt x="9036228" y="5010102"/>
                </a:lnTo>
                <a:lnTo>
                  <a:pt x="9034232" y="5017116"/>
                </a:lnTo>
                <a:lnTo>
                  <a:pt x="9031838" y="5024299"/>
                </a:lnTo>
                <a:lnTo>
                  <a:pt x="9028646" y="5031141"/>
                </a:lnTo>
                <a:lnTo>
                  <a:pt x="9024654" y="5038154"/>
                </a:lnTo>
                <a:lnTo>
                  <a:pt x="9020262" y="5044997"/>
                </a:lnTo>
                <a:lnTo>
                  <a:pt x="9015073" y="5051838"/>
                </a:lnTo>
                <a:lnTo>
                  <a:pt x="9009883" y="5058509"/>
                </a:lnTo>
                <a:lnTo>
                  <a:pt x="9003897" y="5065180"/>
                </a:lnTo>
                <a:lnTo>
                  <a:pt x="8997908" y="5071851"/>
                </a:lnTo>
                <a:lnTo>
                  <a:pt x="8991122" y="5078351"/>
                </a:lnTo>
                <a:lnTo>
                  <a:pt x="8983938" y="5085022"/>
                </a:lnTo>
                <a:lnTo>
                  <a:pt x="8976753" y="5091351"/>
                </a:lnTo>
                <a:lnTo>
                  <a:pt x="8969169" y="5098023"/>
                </a:lnTo>
                <a:lnTo>
                  <a:pt x="8969169" y="5098193"/>
                </a:lnTo>
                <a:lnTo>
                  <a:pt x="8965975" y="5103666"/>
                </a:lnTo>
                <a:lnTo>
                  <a:pt x="8962383" y="5108798"/>
                </a:lnTo>
                <a:lnTo>
                  <a:pt x="8957992" y="5113417"/>
                </a:lnTo>
                <a:lnTo>
                  <a:pt x="8955596" y="5115640"/>
                </a:lnTo>
                <a:lnTo>
                  <a:pt x="8953202" y="5117693"/>
                </a:lnTo>
                <a:lnTo>
                  <a:pt x="8950008" y="5119745"/>
                </a:lnTo>
                <a:lnTo>
                  <a:pt x="8947214" y="5121627"/>
                </a:lnTo>
                <a:lnTo>
                  <a:pt x="8944420" y="5123508"/>
                </a:lnTo>
                <a:lnTo>
                  <a:pt x="8941225" y="5125219"/>
                </a:lnTo>
                <a:lnTo>
                  <a:pt x="8937633" y="5126758"/>
                </a:lnTo>
                <a:lnTo>
                  <a:pt x="8934041" y="5128127"/>
                </a:lnTo>
                <a:lnTo>
                  <a:pt x="8930449" y="5129495"/>
                </a:lnTo>
                <a:lnTo>
                  <a:pt x="8926457" y="5130863"/>
                </a:lnTo>
                <a:lnTo>
                  <a:pt x="8922465" y="5132061"/>
                </a:lnTo>
                <a:lnTo>
                  <a:pt x="8918074" y="5133088"/>
                </a:lnTo>
                <a:lnTo>
                  <a:pt x="8913684" y="5134114"/>
                </a:lnTo>
                <a:lnTo>
                  <a:pt x="8908894" y="5135140"/>
                </a:lnTo>
                <a:lnTo>
                  <a:pt x="8904104" y="5135825"/>
                </a:lnTo>
                <a:lnTo>
                  <a:pt x="8899313" y="5136509"/>
                </a:lnTo>
                <a:lnTo>
                  <a:pt x="8894123" y="5137193"/>
                </a:lnTo>
                <a:lnTo>
                  <a:pt x="8888935" y="5137706"/>
                </a:lnTo>
                <a:lnTo>
                  <a:pt x="8882946" y="5138048"/>
                </a:lnTo>
                <a:lnTo>
                  <a:pt x="8877358" y="5138390"/>
                </a:lnTo>
                <a:lnTo>
                  <a:pt x="8865384" y="5138560"/>
                </a:lnTo>
                <a:lnTo>
                  <a:pt x="8852211" y="5138560"/>
                </a:lnTo>
                <a:lnTo>
                  <a:pt x="8839038" y="5138048"/>
                </a:lnTo>
                <a:lnTo>
                  <a:pt x="8827462" y="5137706"/>
                </a:lnTo>
                <a:lnTo>
                  <a:pt x="8815887" y="5137363"/>
                </a:lnTo>
                <a:lnTo>
                  <a:pt x="8804708" y="5137363"/>
                </a:lnTo>
                <a:lnTo>
                  <a:pt x="8793134" y="5137534"/>
                </a:lnTo>
                <a:lnTo>
                  <a:pt x="8769981" y="5137877"/>
                </a:lnTo>
                <a:lnTo>
                  <a:pt x="8746431" y="5138048"/>
                </a:lnTo>
                <a:lnTo>
                  <a:pt x="8735253" y="5138048"/>
                </a:lnTo>
                <a:lnTo>
                  <a:pt x="8723678" y="5137877"/>
                </a:lnTo>
                <a:lnTo>
                  <a:pt x="8712102" y="5137363"/>
                </a:lnTo>
                <a:lnTo>
                  <a:pt x="8700925" y="5136679"/>
                </a:lnTo>
                <a:lnTo>
                  <a:pt x="8689348" y="5135653"/>
                </a:lnTo>
                <a:lnTo>
                  <a:pt x="8678172" y="5133942"/>
                </a:lnTo>
                <a:lnTo>
                  <a:pt x="8672584" y="5133088"/>
                </a:lnTo>
                <a:lnTo>
                  <a:pt x="8666995" y="5132232"/>
                </a:lnTo>
                <a:lnTo>
                  <a:pt x="8661805" y="5131035"/>
                </a:lnTo>
                <a:lnTo>
                  <a:pt x="8655819" y="5129837"/>
                </a:lnTo>
                <a:lnTo>
                  <a:pt x="8649830" y="5128811"/>
                </a:lnTo>
                <a:lnTo>
                  <a:pt x="8643444" y="5127614"/>
                </a:lnTo>
                <a:lnTo>
                  <a:pt x="8637856" y="5126416"/>
                </a:lnTo>
                <a:lnTo>
                  <a:pt x="8631867" y="5125048"/>
                </a:lnTo>
                <a:lnTo>
                  <a:pt x="8620691" y="5122140"/>
                </a:lnTo>
                <a:lnTo>
                  <a:pt x="8609912" y="5118891"/>
                </a:lnTo>
                <a:lnTo>
                  <a:pt x="8599934" y="5115470"/>
                </a:lnTo>
                <a:lnTo>
                  <a:pt x="8589955" y="5111877"/>
                </a:lnTo>
                <a:lnTo>
                  <a:pt x="8580375" y="5108114"/>
                </a:lnTo>
                <a:lnTo>
                  <a:pt x="8571194" y="5104180"/>
                </a:lnTo>
                <a:lnTo>
                  <a:pt x="8552831" y="5096312"/>
                </a:lnTo>
                <a:lnTo>
                  <a:pt x="8534868" y="5088273"/>
                </a:lnTo>
                <a:lnTo>
                  <a:pt x="8524890" y="5084338"/>
                </a:lnTo>
                <a:lnTo>
                  <a:pt x="8515309" y="5080746"/>
                </a:lnTo>
                <a:lnTo>
                  <a:pt x="8505331" y="5076983"/>
                </a:lnTo>
                <a:lnTo>
                  <a:pt x="8494552" y="5073733"/>
                </a:lnTo>
                <a:lnTo>
                  <a:pt x="8486171" y="5070997"/>
                </a:lnTo>
                <a:lnTo>
                  <a:pt x="8478186" y="5067917"/>
                </a:lnTo>
                <a:lnTo>
                  <a:pt x="8471402" y="5064838"/>
                </a:lnTo>
                <a:lnTo>
                  <a:pt x="8465414" y="5061246"/>
                </a:lnTo>
                <a:lnTo>
                  <a:pt x="8459826" y="5057654"/>
                </a:lnTo>
                <a:lnTo>
                  <a:pt x="8455035" y="5054062"/>
                </a:lnTo>
                <a:lnTo>
                  <a:pt x="8451441" y="5050128"/>
                </a:lnTo>
                <a:lnTo>
                  <a:pt x="8448249" y="5046194"/>
                </a:lnTo>
                <a:lnTo>
                  <a:pt x="8445855" y="5042259"/>
                </a:lnTo>
                <a:lnTo>
                  <a:pt x="8444257" y="5037984"/>
                </a:lnTo>
                <a:lnTo>
                  <a:pt x="8443061" y="5033708"/>
                </a:lnTo>
                <a:lnTo>
                  <a:pt x="8442661" y="5029431"/>
                </a:lnTo>
                <a:lnTo>
                  <a:pt x="8442661" y="5024984"/>
                </a:lnTo>
                <a:lnTo>
                  <a:pt x="8443061" y="5020365"/>
                </a:lnTo>
                <a:lnTo>
                  <a:pt x="8443858" y="5015919"/>
                </a:lnTo>
                <a:lnTo>
                  <a:pt x="8445455" y="5011299"/>
                </a:lnTo>
                <a:lnTo>
                  <a:pt x="8443460" y="4988721"/>
                </a:lnTo>
                <a:lnTo>
                  <a:pt x="8443061" y="4981023"/>
                </a:lnTo>
                <a:lnTo>
                  <a:pt x="8439866" y="4968879"/>
                </a:lnTo>
                <a:lnTo>
                  <a:pt x="8437072" y="4956905"/>
                </a:lnTo>
                <a:lnTo>
                  <a:pt x="8434678" y="4944761"/>
                </a:lnTo>
                <a:lnTo>
                  <a:pt x="8433080" y="4932787"/>
                </a:lnTo>
                <a:lnTo>
                  <a:pt x="8431483" y="4920644"/>
                </a:lnTo>
                <a:lnTo>
                  <a:pt x="8430286" y="4908670"/>
                </a:lnTo>
                <a:lnTo>
                  <a:pt x="8428291" y="4884722"/>
                </a:lnTo>
                <a:lnTo>
                  <a:pt x="8428291" y="4883184"/>
                </a:lnTo>
                <a:lnTo>
                  <a:pt x="8428291" y="4881815"/>
                </a:lnTo>
                <a:lnTo>
                  <a:pt x="8427493" y="4859920"/>
                </a:lnTo>
                <a:lnTo>
                  <a:pt x="8427093" y="4837854"/>
                </a:lnTo>
                <a:lnTo>
                  <a:pt x="8426694" y="4816131"/>
                </a:lnTo>
                <a:lnTo>
                  <a:pt x="8425896" y="4794066"/>
                </a:lnTo>
                <a:lnTo>
                  <a:pt x="8420707" y="4638240"/>
                </a:lnTo>
                <a:lnTo>
                  <a:pt x="8420707" y="4622673"/>
                </a:lnTo>
                <a:lnTo>
                  <a:pt x="8407535" y="4545529"/>
                </a:lnTo>
                <a:lnTo>
                  <a:pt x="8405538" y="4543136"/>
                </a:lnTo>
                <a:lnTo>
                  <a:pt x="8403941" y="4540570"/>
                </a:lnTo>
                <a:lnTo>
                  <a:pt x="8402744" y="4538175"/>
                </a:lnTo>
                <a:lnTo>
                  <a:pt x="8401946" y="4535779"/>
                </a:lnTo>
                <a:lnTo>
                  <a:pt x="8401147" y="4533386"/>
                </a:lnTo>
                <a:lnTo>
                  <a:pt x="8400748" y="4530991"/>
                </a:lnTo>
                <a:lnTo>
                  <a:pt x="8400748" y="4526030"/>
                </a:lnTo>
                <a:lnTo>
                  <a:pt x="8401147" y="4521241"/>
                </a:lnTo>
                <a:lnTo>
                  <a:pt x="8401946" y="4516280"/>
                </a:lnTo>
                <a:lnTo>
                  <a:pt x="8404740" y="4506531"/>
                </a:lnTo>
                <a:lnTo>
                  <a:pt x="8399950" y="4509610"/>
                </a:lnTo>
                <a:lnTo>
                  <a:pt x="8395159" y="4512859"/>
                </a:lnTo>
                <a:lnTo>
                  <a:pt x="8391168" y="4516280"/>
                </a:lnTo>
                <a:lnTo>
                  <a:pt x="8387974" y="4519530"/>
                </a:lnTo>
                <a:lnTo>
                  <a:pt x="8384781" y="4522952"/>
                </a:lnTo>
                <a:lnTo>
                  <a:pt x="8381988" y="4526201"/>
                </a:lnTo>
                <a:lnTo>
                  <a:pt x="8379193" y="4529794"/>
                </a:lnTo>
                <a:lnTo>
                  <a:pt x="8377197" y="4533215"/>
                </a:lnTo>
                <a:lnTo>
                  <a:pt x="8375201" y="4536635"/>
                </a:lnTo>
                <a:lnTo>
                  <a:pt x="8373604" y="4540056"/>
                </a:lnTo>
                <a:lnTo>
                  <a:pt x="8371209" y="4547069"/>
                </a:lnTo>
                <a:lnTo>
                  <a:pt x="8369612" y="4554083"/>
                </a:lnTo>
                <a:lnTo>
                  <a:pt x="8368415" y="4561267"/>
                </a:lnTo>
                <a:lnTo>
                  <a:pt x="8367617" y="4568450"/>
                </a:lnTo>
                <a:lnTo>
                  <a:pt x="8367218" y="4575635"/>
                </a:lnTo>
                <a:lnTo>
                  <a:pt x="8366419" y="4590003"/>
                </a:lnTo>
                <a:lnTo>
                  <a:pt x="8366020" y="4597188"/>
                </a:lnTo>
                <a:lnTo>
                  <a:pt x="8364823" y="4604371"/>
                </a:lnTo>
                <a:lnTo>
                  <a:pt x="8362427" y="4611384"/>
                </a:lnTo>
                <a:lnTo>
                  <a:pt x="8360033" y="4618397"/>
                </a:lnTo>
                <a:lnTo>
                  <a:pt x="8354843" y="4630884"/>
                </a:lnTo>
                <a:lnTo>
                  <a:pt x="8350850" y="4643200"/>
                </a:lnTo>
                <a:lnTo>
                  <a:pt x="8346860" y="4655686"/>
                </a:lnTo>
                <a:lnTo>
                  <a:pt x="8343266" y="4668002"/>
                </a:lnTo>
                <a:lnTo>
                  <a:pt x="8340474" y="4680489"/>
                </a:lnTo>
                <a:lnTo>
                  <a:pt x="8337280" y="4692975"/>
                </a:lnTo>
                <a:lnTo>
                  <a:pt x="8331291" y="4718120"/>
                </a:lnTo>
                <a:lnTo>
                  <a:pt x="8328497" y="4730607"/>
                </a:lnTo>
                <a:lnTo>
                  <a:pt x="8325305" y="4743093"/>
                </a:lnTo>
                <a:lnTo>
                  <a:pt x="8322112" y="4755580"/>
                </a:lnTo>
                <a:lnTo>
                  <a:pt x="8318119" y="4768067"/>
                </a:lnTo>
                <a:lnTo>
                  <a:pt x="8313728" y="4780382"/>
                </a:lnTo>
                <a:lnTo>
                  <a:pt x="8308539" y="4792698"/>
                </a:lnTo>
                <a:lnTo>
                  <a:pt x="8302952" y="4805184"/>
                </a:lnTo>
                <a:lnTo>
                  <a:pt x="8295766" y="4817500"/>
                </a:lnTo>
                <a:lnTo>
                  <a:pt x="8182401" y="5151047"/>
                </a:lnTo>
                <a:lnTo>
                  <a:pt x="8180006" y="5158060"/>
                </a:lnTo>
                <a:lnTo>
                  <a:pt x="8177212" y="5165244"/>
                </a:lnTo>
                <a:lnTo>
                  <a:pt x="8173619" y="5172257"/>
                </a:lnTo>
                <a:lnTo>
                  <a:pt x="8169228" y="5179270"/>
                </a:lnTo>
                <a:lnTo>
                  <a:pt x="8164039" y="5185942"/>
                </a:lnTo>
                <a:lnTo>
                  <a:pt x="8159248" y="5192783"/>
                </a:lnTo>
                <a:lnTo>
                  <a:pt x="8153661" y="5199455"/>
                </a:lnTo>
                <a:lnTo>
                  <a:pt x="8148072" y="5206297"/>
                </a:lnTo>
                <a:lnTo>
                  <a:pt x="8136496" y="5219639"/>
                </a:lnTo>
                <a:lnTo>
                  <a:pt x="8124521" y="5232980"/>
                </a:lnTo>
                <a:lnTo>
                  <a:pt x="8119332" y="5239823"/>
                </a:lnTo>
                <a:lnTo>
                  <a:pt x="8114142" y="5246494"/>
                </a:lnTo>
                <a:lnTo>
                  <a:pt x="8109353" y="5253507"/>
                </a:lnTo>
                <a:lnTo>
                  <a:pt x="8104961" y="5260349"/>
                </a:lnTo>
                <a:lnTo>
                  <a:pt x="8102566" y="5263256"/>
                </a:lnTo>
                <a:lnTo>
                  <a:pt x="8100172" y="5265993"/>
                </a:lnTo>
                <a:lnTo>
                  <a:pt x="8096579" y="5268559"/>
                </a:lnTo>
                <a:lnTo>
                  <a:pt x="8094583" y="5269757"/>
                </a:lnTo>
                <a:lnTo>
                  <a:pt x="8092588" y="5270783"/>
                </a:lnTo>
                <a:lnTo>
                  <a:pt x="8090193" y="5271809"/>
                </a:lnTo>
                <a:lnTo>
                  <a:pt x="8087796" y="5272664"/>
                </a:lnTo>
                <a:lnTo>
                  <a:pt x="8085003" y="5273348"/>
                </a:lnTo>
                <a:lnTo>
                  <a:pt x="8082209" y="5274033"/>
                </a:lnTo>
                <a:lnTo>
                  <a:pt x="8079014" y="5274546"/>
                </a:lnTo>
                <a:lnTo>
                  <a:pt x="8075822" y="5274888"/>
                </a:lnTo>
                <a:lnTo>
                  <a:pt x="8072230" y="5275059"/>
                </a:lnTo>
                <a:lnTo>
                  <a:pt x="8067838" y="5275059"/>
                </a:lnTo>
                <a:lnTo>
                  <a:pt x="8049876" y="5274888"/>
                </a:lnTo>
                <a:lnTo>
                  <a:pt x="8031514" y="5274888"/>
                </a:lnTo>
                <a:lnTo>
                  <a:pt x="8013152" y="5275059"/>
                </a:lnTo>
                <a:lnTo>
                  <a:pt x="7994391" y="5275401"/>
                </a:lnTo>
                <a:lnTo>
                  <a:pt x="7976029" y="5275743"/>
                </a:lnTo>
                <a:lnTo>
                  <a:pt x="7957268" y="5276086"/>
                </a:lnTo>
                <a:lnTo>
                  <a:pt x="7938906" y="5276086"/>
                </a:lnTo>
                <a:lnTo>
                  <a:pt x="7920545" y="5275914"/>
                </a:lnTo>
                <a:lnTo>
                  <a:pt x="7902181" y="5275401"/>
                </a:lnTo>
                <a:lnTo>
                  <a:pt x="7893400" y="5275059"/>
                </a:lnTo>
                <a:lnTo>
                  <a:pt x="7884618" y="5274546"/>
                </a:lnTo>
                <a:lnTo>
                  <a:pt x="7875836" y="5273862"/>
                </a:lnTo>
                <a:lnTo>
                  <a:pt x="7866655" y="5273006"/>
                </a:lnTo>
                <a:lnTo>
                  <a:pt x="7857874" y="5272152"/>
                </a:lnTo>
                <a:lnTo>
                  <a:pt x="7849092" y="5270953"/>
                </a:lnTo>
                <a:lnTo>
                  <a:pt x="7840310" y="5269757"/>
                </a:lnTo>
                <a:lnTo>
                  <a:pt x="7831527" y="5268217"/>
                </a:lnTo>
                <a:lnTo>
                  <a:pt x="7823147" y="5266677"/>
                </a:lnTo>
                <a:lnTo>
                  <a:pt x="7814764" y="5264796"/>
                </a:lnTo>
                <a:lnTo>
                  <a:pt x="7805982" y="5262744"/>
                </a:lnTo>
                <a:lnTo>
                  <a:pt x="7797998" y="5260349"/>
                </a:lnTo>
                <a:lnTo>
                  <a:pt x="7790015" y="5257783"/>
                </a:lnTo>
                <a:lnTo>
                  <a:pt x="7782031" y="5255046"/>
                </a:lnTo>
                <a:lnTo>
                  <a:pt x="7766863" y="5248889"/>
                </a:lnTo>
                <a:lnTo>
                  <a:pt x="7760475" y="5246323"/>
                </a:lnTo>
                <a:lnTo>
                  <a:pt x="7757680" y="5245467"/>
                </a:lnTo>
                <a:lnTo>
                  <a:pt x="7746904" y="5249915"/>
                </a:lnTo>
                <a:lnTo>
                  <a:pt x="7741715" y="5251625"/>
                </a:lnTo>
                <a:lnTo>
                  <a:pt x="7736925" y="5252994"/>
                </a:lnTo>
                <a:lnTo>
                  <a:pt x="7732933" y="5254362"/>
                </a:lnTo>
                <a:lnTo>
                  <a:pt x="7728942" y="5255218"/>
                </a:lnTo>
                <a:lnTo>
                  <a:pt x="7725350" y="5256072"/>
                </a:lnTo>
                <a:lnTo>
                  <a:pt x="7721757" y="5256586"/>
                </a:lnTo>
                <a:lnTo>
                  <a:pt x="7718962" y="5256928"/>
                </a:lnTo>
                <a:lnTo>
                  <a:pt x="7716166" y="5257098"/>
                </a:lnTo>
                <a:lnTo>
                  <a:pt x="7713374" y="5257098"/>
                </a:lnTo>
                <a:lnTo>
                  <a:pt x="7711377" y="5256928"/>
                </a:lnTo>
                <a:lnTo>
                  <a:pt x="7708982" y="5256414"/>
                </a:lnTo>
                <a:lnTo>
                  <a:pt x="7706987" y="5255902"/>
                </a:lnTo>
                <a:lnTo>
                  <a:pt x="7705390" y="5255218"/>
                </a:lnTo>
                <a:lnTo>
                  <a:pt x="7703793" y="5254362"/>
                </a:lnTo>
                <a:lnTo>
                  <a:pt x="7702597" y="5253507"/>
                </a:lnTo>
                <a:lnTo>
                  <a:pt x="7701397" y="5252310"/>
                </a:lnTo>
                <a:lnTo>
                  <a:pt x="7699802" y="5249915"/>
                </a:lnTo>
                <a:lnTo>
                  <a:pt x="7698205" y="5247006"/>
                </a:lnTo>
                <a:lnTo>
                  <a:pt x="7697406" y="5243928"/>
                </a:lnTo>
                <a:lnTo>
                  <a:pt x="7696209" y="5237086"/>
                </a:lnTo>
                <a:lnTo>
                  <a:pt x="7695411" y="5230072"/>
                </a:lnTo>
                <a:lnTo>
                  <a:pt x="7679443" y="5224941"/>
                </a:lnTo>
                <a:lnTo>
                  <a:pt x="7671460" y="5222375"/>
                </a:lnTo>
                <a:lnTo>
                  <a:pt x="7663877" y="5219639"/>
                </a:lnTo>
                <a:lnTo>
                  <a:pt x="7656292" y="5216902"/>
                </a:lnTo>
                <a:lnTo>
                  <a:pt x="7649507" y="5213994"/>
                </a:lnTo>
                <a:lnTo>
                  <a:pt x="7642719" y="5211087"/>
                </a:lnTo>
                <a:lnTo>
                  <a:pt x="7637132" y="5208007"/>
                </a:lnTo>
                <a:lnTo>
                  <a:pt x="7632342" y="5204586"/>
                </a:lnTo>
                <a:lnTo>
                  <a:pt x="7629946" y="5202875"/>
                </a:lnTo>
                <a:lnTo>
                  <a:pt x="7627951" y="5201165"/>
                </a:lnTo>
                <a:lnTo>
                  <a:pt x="7626354" y="5199455"/>
                </a:lnTo>
                <a:lnTo>
                  <a:pt x="7624757" y="5197573"/>
                </a:lnTo>
                <a:lnTo>
                  <a:pt x="7623560" y="5195692"/>
                </a:lnTo>
                <a:lnTo>
                  <a:pt x="7622362" y="5193639"/>
                </a:lnTo>
                <a:lnTo>
                  <a:pt x="7621963" y="5191587"/>
                </a:lnTo>
                <a:lnTo>
                  <a:pt x="7621564" y="5189363"/>
                </a:lnTo>
                <a:lnTo>
                  <a:pt x="7621165" y="5187139"/>
                </a:lnTo>
                <a:lnTo>
                  <a:pt x="7621564" y="5184915"/>
                </a:lnTo>
                <a:lnTo>
                  <a:pt x="7621963" y="5182691"/>
                </a:lnTo>
                <a:lnTo>
                  <a:pt x="7622761" y="5180297"/>
                </a:lnTo>
                <a:lnTo>
                  <a:pt x="7623959" y="5177732"/>
                </a:lnTo>
                <a:lnTo>
                  <a:pt x="7625555" y="5174995"/>
                </a:lnTo>
                <a:lnTo>
                  <a:pt x="7620366" y="5147114"/>
                </a:lnTo>
                <a:lnTo>
                  <a:pt x="7614379" y="5125391"/>
                </a:lnTo>
                <a:lnTo>
                  <a:pt x="7611186" y="5114443"/>
                </a:lnTo>
                <a:lnTo>
                  <a:pt x="7608791" y="5103496"/>
                </a:lnTo>
                <a:lnTo>
                  <a:pt x="7606396" y="5092719"/>
                </a:lnTo>
                <a:lnTo>
                  <a:pt x="7604799" y="5081773"/>
                </a:lnTo>
                <a:lnTo>
                  <a:pt x="7603201" y="5070824"/>
                </a:lnTo>
                <a:lnTo>
                  <a:pt x="7602005" y="5059878"/>
                </a:lnTo>
                <a:lnTo>
                  <a:pt x="7601606" y="5048931"/>
                </a:lnTo>
                <a:lnTo>
                  <a:pt x="7601207" y="5038154"/>
                </a:lnTo>
                <a:lnTo>
                  <a:pt x="7601606" y="5027207"/>
                </a:lnTo>
                <a:lnTo>
                  <a:pt x="7602803" y="5016260"/>
                </a:lnTo>
                <a:lnTo>
                  <a:pt x="7604400" y="5005313"/>
                </a:lnTo>
                <a:lnTo>
                  <a:pt x="7606795" y="4994537"/>
                </a:lnTo>
                <a:lnTo>
                  <a:pt x="7609988" y="4983590"/>
                </a:lnTo>
                <a:lnTo>
                  <a:pt x="7614379" y="4972642"/>
                </a:lnTo>
                <a:lnTo>
                  <a:pt x="7614778" y="4971274"/>
                </a:lnTo>
                <a:lnTo>
                  <a:pt x="7614778" y="4970077"/>
                </a:lnTo>
                <a:lnTo>
                  <a:pt x="7614778" y="4968709"/>
                </a:lnTo>
                <a:lnTo>
                  <a:pt x="7614379" y="4967510"/>
                </a:lnTo>
                <a:lnTo>
                  <a:pt x="7612384" y="4964945"/>
                </a:lnTo>
                <a:lnTo>
                  <a:pt x="7610387" y="4962551"/>
                </a:lnTo>
                <a:lnTo>
                  <a:pt x="7607993" y="4960326"/>
                </a:lnTo>
                <a:lnTo>
                  <a:pt x="7605198" y="4958103"/>
                </a:lnTo>
                <a:lnTo>
                  <a:pt x="7599609" y="4953655"/>
                </a:lnTo>
                <a:lnTo>
                  <a:pt x="7597215" y="4951432"/>
                </a:lnTo>
                <a:lnTo>
                  <a:pt x="7595219" y="4949037"/>
                </a:lnTo>
                <a:lnTo>
                  <a:pt x="7593622" y="4946814"/>
                </a:lnTo>
                <a:lnTo>
                  <a:pt x="7593223" y="4944590"/>
                </a:lnTo>
                <a:lnTo>
                  <a:pt x="7593223" y="4943393"/>
                </a:lnTo>
                <a:lnTo>
                  <a:pt x="7593622" y="4942194"/>
                </a:lnTo>
                <a:lnTo>
                  <a:pt x="7594421" y="4940998"/>
                </a:lnTo>
                <a:lnTo>
                  <a:pt x="7595219" y="4939801"/>
                </a:lnTo>
                <a:lnTo>
                  <a:pt x="7596416" y="4938603"/>
                </a:lnTo>
                <a:lnTo>
                  <a:pt x="7598013" y="4937406"/>
                </a:lnTo>
                <a:lnTo>
                  <a:pt x="7600408" y="4935866"/>
                </a:lnTo>
                <a:lnTo>
                  <a:pt x="7602803" y="4934669"/>
                </a:lnTo>
                <a:lnTo>
                  <a:pt x="7601207" y="4933301"/>
                </a:lnTo>
                <a:lnTo>
                  <a:pt x="7600008" y="4931932"/>
                </a:lnTo>
                <a:lnTo>
                  <a:pt x="7599210" y="4930564"/>
                </a:lnTo>
                <a:lnTo>
                  <a:pt x="7598810" y="4929195"/>
                </a:lnTo>
                <a:lnTo>
                  <a:pt x="7598411" y="4926630"/>
                </a:lnTo>
                <a:lnTo>
                  <a:pt x="7598810" y="4924063"/>
                </a:lnTo>
                <a:lnTo>
                  <a:pt x="7596416" y="4916880"/>
                </a:lnTo>
                <a:lnTo>
                  <a:pt x="7594820" y="4909867"/>
                </a:lnTo>
                <a:lnTo>
                  <a:pt x="7593223" y="4902683"/>
                </a:lnTo>
                <a:lnTo>
                  <a:pt x="7592425" y="4895498"/>
                </a:lnTo>
                <a:lnTo>
                  <a:pt x="7591626" y="4888315"/>
                </a:lnTo>
                <a:lnTo>
                  <a:pt x="7591226" y="4881301"/>
                </a:lnTo>
                <a:lnTo>
                  <a:pt x="7591226" y="4866933"/>
                </a:lnTo>
                <a:lnTo>
                  <a:pt x="7591626" y="4838196"/>
                </a:lnTo>
                <a:lnTo>
                  <a:pt x="7591226" y="4823828"/>
                </a:lnTo>
                <a:lnTo>
                  <a:pt x="7590828" y="4816816"/>
                </a:lnTo>
                <a:lnTo>
                  <a:pt x="7590429" y="4809631"/>
                </a:lnTo>
                <a:lnTo>
                  <a:pt x="7590429" y="4801763"/>
                </a:lnTo>
                <a:lnTo>
                  <a:pt x="7589232" y="4766697"/>
                </a:lnTo>
                <a:lnTo>
                  <a:pt x="7588034" y="4749251"/>
                </a:lnTo>
                <a:lnTo>
                  <a:pt x="7587236" y="4740698"/>
                </a:lnTo>
                <a:lnTo>
                  <a:pt x="7586437" y="4731974"/>
                </a:lnTo>
                <a:lnTo>
                  <a:pt x="7586037" y="4728895"/>
                </a:lnTo>
                <a:lnTo>
                  <a:pt x="7586037" y="4725988"/>
                </a:lnTo>
                <a:lnTo>
                  <a:pt x="7586437" y="4722909"/>
                </a:lnTo>
                <a:lnTo>
                  <a:pt x="7587236" y="4720343"/>
                </a:lnTo>
                <a:lnTo>
                  <a:pt x="7588432" y="4717948"/>
                </a:lnTo>
                <a:lnTo>
                  <a:pt x="7590030" y="4715724"/>
                </a:lnTo>
                <a:lnTo>
                  <a:pt x="7592425" y="4713672"/>
                </a:lnTo>
                <a:lnTo>
                  <a:pt x="7594820" y="4711962"/>
                </a:lnTo>
                <a:lnTo>
                  <a:pt x="7598411" y="4710080"/>
                </a:lnTo>
                <a:lnTo>
                  <a:pt x="7602005" y="4708711"/>
                </a:lnTo>
                <a:lnTo>
                  <a:pt x="7606396" y="4707515"/>
                </a:lnTo>
                <a:lnTo>
                  <a:pt x="7611585" y="4706660"/>
                </a:lnTo>
                <a:lnTo>
                  <a:pt x="7617572" y="4705975"/>
                </a:lnTo>
                <a:lnTo>
                  <a:pt x="7624358" y="4705462"/>
                </a:lnTo>
                <a:lnTo>
                  <a:pt x="7631544" y="4705291"/>
                </a:lnTo>
                <a:lnTo>
                  <a:pt x="7639527" y="4705462"/>
                </a:lnTo>
                <a:lnTo>
                  <a:pt x="7623560" y="4701186"/>
                </a:lnTo>
                <a:lnTo>
                  <a:pt x="7617970" y="4701015"/>
                </a:lnTo>
                <a:lnTo>
                  <a:pt x="7612783" y="4700844"/>
                </a:lnTo>
                <a:lnTo>
                  <a:pt x="7608391" y="4700502"/>
                </a:lnTo>
                <a:lnTo>
                  <a:pt x="7604400" y="4700159"/>
                </a:lnTo>
                <a:lnTo>
                  <a:pt x="7600806" y="4699646"/>
                </a:lnTo>
                <a:lnTo>
                  <a:pt x="7597614" y="4699133"/>
                </a:lnTo>
                <a:lnTo>
                  <a:pt x="7595219" y="4698449"/>
                </a:lnTo>
                <a:lnTo>
                  <a:pt x="7592824" y="4697593"/>
                </a:lnTo>
                <a:lnTo>
                  <a:pt x="7591226" y="4696739"/>
                </a:lnTo>
                <a:lnTo>
                  <a:pt x="7589631" y="4695711"/>
                </a:lnTo>
                <a:lnTo>
                  <a:pt x="7588432" y="4694856"/>
                </a:lnTo>
                <a:lnTo>
                  <a:pt x="7587236" y="4693831"/>
                </a:lnTo>
                <a:lnTo>
                  <a:pt x="7586837" y="4692804"/>
                </a:lnTo>
                <a:lnTo>
                  <a:pt x="7586437" y="4691607"/>
                </a:lnTo>
                <a:lnTo>
                  <a:pt x="7586037" y="4689383"/>
                </a:lnTo>
                <a:lnTo>
                  <a:pt x="7586437" y="4686817"/>
                </a:lnTo>
                <a:lnTo>
                  <a:pt x="7587236" y="4684422"/>
                </a:lnTo>
                <a:lnTo>
                  <a:pt x="7589232" y="4678949"/>
                </a:lnTo>
                <a:lnTo>
                  <a:pt x="7590030" y="4676554"/>
                </a:lnTo>
                <a:lnTo>
                  <a:pt x="7590429" y="4673988"/>
                </a:lnTo>
                <a:lnTo>
                  <a:pt x="7590030" y="4671765"/>
                </a:lnTo>
                <a:lnTo>
                  <a:pt x="7589631" y="4670567"/>
                </a:lnTo>
                <a:lnTo>
                  <a:pt x="7589232" y="4669542"/>
                </a:lnTo>
                <a:lnTo>
                  <a:pt x="7586037" y="4653975"/>
                </a:lnTo>
                <a:lnTo>
                  <a:pt x="7581247" y="4656370"/>
                </a:lnTo>
                <a:lnTo>
                  <a:pt x="7576058" y="4658594"/>
                </a:lnTo>
                <a:lnTo>
                  <a:pt x="7572067" y="4660989"/>
                </a:lnTo>
                <a:lnTo>
                  <a:pt x="7568475" y="4663383"/>
                </a:lnTo>
                <a:lnTo>
                  <a:pt x="7564881" y="4665778"/>
                </a:lnTo>
                <a:lnTo>
                  <a:pt x="7561687" y="4668344"/>
                </a:lnTo>
                <a:lnTo>
                  <a:pt x="7558894" y="4671080"/>
                </a:lnTo>
                <a:lnTo>
                  <a:pt x="7556499" y="4673647"/>
                </a:lnTo>
                <a:lnTo>
                  <a:pt x="7554103" y="4676212"/>
                </a:lnTo>
                <a:lnTo>
                  <a:pt x="7552108" y="4678949"/>
                </a:lnTo>
                <a:lnTo>
                  <a:pt x="7548517" y="4684422"/>
                </a:lnTo>
                <a:lnTo>
                  <a:pt x="7545322" y="4690067"/>
                </a:lnTo>
                <a:lnTo>
                  <a:pt x="7542528" y="4695541"/>
                </a:lnTo>
                <a:lnTo>
                  <a:pt x="7538137" y="4707001"/>
                </a:lnTo>
                <a:lnTo>
                  <a:pt x="7535742" y="4712646"/>
                </a:lnTo>
                <a:lnTo>
                  <a:pt x="7532949" y="4718290"/>
                </a:lnTo>
                <a:lnTo>
                  <a:pt x="7529754" y="4723764"/>
                </a:lnTo>
                <a:lnTo>
                  <a:pt x="7525763" y="4729238"/>
                </a:lnTo>
                <a:lnTo>
                  <a:pt x="7523368" y="4731803"/>
                </a:lnTo>
                <a:lnTo>
                  <a:pt x="7520573" y="4734369"/>
                </a:lnTo>
                <a:lnTo>
                  <a:pt x="7517779" y="4736935"/>
                </a:lnTo>
                <a:lnTo>
                  <a:pt x="7514188" y="4739672"/>
                </a:lnTo>
                <a:lnTo>
                  <a:pt x="7512990" y="4742921"/>
                </a:lnTo>
                <a:lnTo>
                  <a:pt x="7511393" y="4746172"/>
                </a:lnTo>
                <a:lnTo>
                  <a:pt x="7509397" y="4749421"/>
                </a:lnTo>
                <a:lnTo>
                  <a:pt x="7507002" y="4752501"/>
                </a:lnTo>
                <a:lnTo>
                  <a:pt x="7504607" y="4755750"/>
                </a:lnTo>
                <a:lnTo>
                  <a:pt x="7501812" y="4758658"/>
                </a:lnTo>
                <a:lnTo>
                  <a:pt x="7498619" y="4761566"/>
                </a:lnTo>
                <a:lnTo>
                  <a:pt x="7495426" y="4764474"/>
                </a:lnTo>
                <a:lnTo>
                  <a:pt x="7491834" y="4767382"/>
                </a:lnTo>
                <a:lnTo>
                  <a:pt x="7488240" y="4770289"/>
                </a:lnTo>
                <a:lnTo>
                  <a:pt x="7479459" y="4775764"/>
                </a:lnTo>
                <a:lnTo>
                  <a:pt x="7470677" y="4781066"/>
                </a:lnTo>
                <a:lnTo>
                  <a:pt x="7461097" y="4786369"/>
                </a:lnTo>
                <a:lnTo>
                  <a:pt x="7455908" y="4787566"/>
                </a:lnTo>
                <a:lnTo>
                  <a:pt x="7451117" y="4788592"/>
                </a:lnTo>
                <a:lnTo>
                  <a:pt x="7445529" y="4789447"/>
                </a:lnTo>
                <a:lnTo>
                  <a:pt x="7440340" y="4790132"/>
                </a:lnTo>
                <a:lnTo>
                  <a:pt x="7435151" y="4790645"/>
                </a:lnTo>
                <a:lnTo>
                  <a:pt x="7430360" y="4791158"/>
                </a:lnTo>
                <a:lnTo>
                  <a:pt x="7425172" y="4791500"/>
                </a:lnTo>
                <a:lnTo>
                  <a:pt x="7419982" y="4791671"/>
                </a:lnTo>
                <a:lnTo>
                  <a:pt x="7409603" y="4791842"/>
                </a:lnTo>
                <a:lnTo>
                  <a:pt x="7399624" y="4791671"/>
                </a:lnTo>
                <a:lnTo>
                  <a:pt x="7389645" y="4791158"/>
                </a:lnTo>
                <a:lnTo>
                  <a:pt x="7379267" y="4790645"/>
                </a:lnTo>
                <a:lnTo>
                  <a:pt x="7369287" y="4789789"/>
                </a:lnTo>
                <a:lnTo>
                  <a:pt x="7358909" y="4788763"/>
                </a:lnTo>
                <a:lnTo>
                  <a:pt x="7338551" y="4786882"/>
                </a:lnTo>
                <a:lnTo>
                  <a:pt x="7328571" y="4786027"/>
                </a:lnTo>
                <a:lnTo>
                  <a:pt x="7318194" y="4785342"/>
                </a:lnTo>
                <a:lnTo>
                  <a:pt x="7308214" y="4784829"/>
                </a:lnTo>
                <a:lnTo>
                  <a:pt x="7297836" y="4784658"/>
                </a:lnTo>
                <a:lnTo>
                  <a:pt x="7287456" y="4785171"/>
                </a:lnTo>
                <a:lnTo>
                  <a:pt x="7276679" y="4785513"/>
                </a:lnTo>
                <a:lnTo>
                  <a:pt x="7265902" y="4785513"/>
                </a:lnTo>
                <a:lnTo>
                  <a:pt x="7255124" y="4785342"/>
                </a:lnTo>
                <a:lnTo>
                  <a:pt x="7243549" y="4784829"/>
                </a:lnTo>
                <a:lnTo>
                  <a:pt x="7232372" y="4784144"/>
                </a:lnTo>
                <a:lnTo>
                  <a:pt x="7221595" y="4783289"/>
                </a:lnTo>
                <a:lnTo>
                  <a:pt x="7210018" y="4782092"/>
                </a:lnTo>
                <a:lnTo>
                  <a:pt x="7198840" y="4780553"/>
                </a:lnTo>
                <a:lnTo>
                  <a:pt x="7187266" y="4779013"/>
                </a:lnTo>
                <a:lnTo>
                  <a:pt x="7176487" y="4777303"/>
                </a:lnTo>
                <a:lnTo>
                  <a:pt x="7165710" y="4775421"/>
                </a:lnTo>
                <a:lnTo>
                  <a:pt x="7154533" y="4773369"/>
                </a:lnTo>
                <a:lnTo>
                  <a:pt x="7143756" y="4771144"/>
                </a:lnTo>
                <a:lnTo>
                  <a:pt x="7133377" y="4768751"/>
                </a:lnTo>
                <a:lnTo>
                  <a:pt x="7123399" y="4765843"/>
                </a:lnTo>
                <a:lnTo>
                  <a:pt x="7113018" y="4763105"/>
                </a:lnTo>
                <a:lnTo>
                  <a:pt x="7103039" y="4760369"/>
                </a:lnTo>
                <a:lnTo>
                  <a:pt x="7093459" y="4757290"/>
                </a:lnTo>
                <a:lnTo>
                  <a:pt x="7084278" y="4754211"/>
                </a:lnTo>
                <a:lnTo>
                  <a:pt x="7075098" y="4750790"/>
                </a:lnTo>
                <a:lnTo>
                  <a:pt x="7066715" y="4747369"/>
                </a:lnTo>
                <a:lnTo>
                  <a:pt x="7058731" y="4743948"/>
                </a:lnTo>
                <a:lnTo>
                  <a:pt x="7050748" y="4740356"/>
                </a:lnTo>
                <a:lnTo>
                  <a:pt x="7043563" y="4736422"/>
                </a:lnTo>
                <a:lnTo>
                  <a:pt x="7036777" y="4732659"/>
                </a:lnTo>
                <a:lnTo>
                  <a:pt x="7030391" y="4728895"/>
                </a:lnTo>
                <a:lnTo>
                  <a:pt x="7024402" y="4724790"/>
                </a:lnTo>
                <a:lnTo>
                  <a:pt x="7019214" y="4720856"/>
                </a:lnTo>
                <a:lnTo>
                  <a:pt x="7014823" y="4716751"/>
                </a:lnTo>
                <a:lnTo>
                  <a:pt x="7010832" y="4712646"/>
                </a:lnTo>
                <a:lnTo>
                  <a:pt x="7007238" y="4708370"/>
                </a:lnTo>
                <a:lnTo>
                  <a:pt x="7004843" y="4707001"/>
                </a:lnTo>
                <a:lnTo>
                  <a:pt x="7003246" y="4705462"/>
                </a:lnTo>
                <a:lnTo>
                  <a:pt x="7002847" y="4703922"/>
                </a:lnTo>
                <a:lnTo>
                  <a:pt x="7003246" y="4702212"/>
                </a:lnTo>
                <a:lnTo>
                  <a:pt x="6999655" y="4699988"/>
                </a:lnTo>
                <a:lnTo>
                  <a:pt x="6996461" y="4697422"/>
                </a:lnTo>
                <a:lnTo>
                  <a:pt x="6994066" y="4694856"/>
                </a:lnTo>
                <a:lnTo>
                  <a:pt x="6992071" y="4692120"/>
                </a:lnTo>
                <a:lnTo>
                  <a:pt x="6990473" y="4689383"/>
                </a:lnTo>
                <a:lnTo>
                  <a:pt x="6989675" y="4686646"/>
                </a:lnTo>
                <a:lnTo>
                  <a:pt x="6988077" y="4680489"/>
                </a:lnTo>
                <a:lnTo>
                  <a:pt x="6986481" y="4674331"/>
                </a:lnTo>
                <a:lnTo>
                  <a:pt x="6985682" y="4670909"/>
                </a:lnTo>
                <a:lnTo>
                  <a:pt x="6984486" y="4667318"/>
                </a:lnTo>
                <a:lnTo>
                  <a:pt x="6982889" y="4663896"/>
                </a:lnTo>
                <a:lnTo>
                  <a:pt x="6980893" y="4660305"/>
                </a:lnTo>
                <a:lnTo>
                  <a:pt x="6978099" y="4656713"/>
                </a:lnTo>
                <a:lnTo>
                  <a:pt x="6974906" y="4652607"/>
                </a:lnTo>
                <a:lnTo>
                  <a:pt x="6970116" y="4661502"/>
                </a:lnTo>
                <a:lnTo>
                  <a:pt x="6965725" y="4670226"/>
                </a:lnTo>
                <a:lnTo>
                  <a:pt x="6956943" y="4687159"/>
                </a:lnTo>
                <a:lnTo>
                  <a:pt x="6948958" y="4703580"/>
                </a:lnTo>
                <a:lnTo>
                  <a:pt x="6941374" y="4719488"/>
                </a:lnTo>
                <a:lnTo>
                  <a:pt x="6937384" y="4727356"/>
                </a:lnTo>
                <a:lnTo>
                  <a:pt x="6932993" y="4735054"/>
                </a:lnTo>
                <a:lnTo>
                  <a:pt x="6928203" y="4742751"/>
                </a:lnTo>
                <a:lnTo>
                  <a:pt x="6923013" y="4750276"/>
                </a:lnTo>
                <a:lnTo>
                  <a:pt x="6917824" y="4757632"/>
                </a:lnTo>
                <a:lnTo>
                  <a:pt x="6912235" y="4764987"/>
                </a:lnTo>
                <a:lnTo>
                  <a:pt x="6905849" y="4772342"/>
                </a:lnTo>
                <a:lnTo>
                  <a:pt x="6899063" y="4779355"/>
                </a:lnTo>
                <a:lnTo>
                  <a:pt x="6808052" y="4934840"/>
                </a:lnTo>
                <a:lnTo>
                  <a:pt x="6808451" y="4934840"/>
                </a:lnTo>
                <a:lnTo>
                  <a:pt x="6806853" y="4940485"/>
                </a:lnTo>
                <a:lnTo>
                  <a:pt x="6805258" y="4946130"/>
                </a:lnTo>
                <a:lnTo>
                  <a:pt x="6800867" y="4957248"/>
                </a:lnTo>
                <a:lnTo>
                  <a:pt x="6795678" y="4968366"/>
                </a:lnTo>
                <a:lnTo>
                  <a:pt x="6789689" y="4979143"/>
                </a:lnTo>
                <a:lnTo>
                  <a:pt x="6783303" y="4989918"/>
                </a:lnTo>
                <a:lnTo>
                  <a:pt x="6776118" y="5000695"/>
                </a:lnTo>
                <a:lnTo>
                  <a:pt x="6768134" y="5011299"/>
                </a:lnTo>
                <a:lnTo>
                  <a:pt x="6759354" y="5021733"/>
                </a:lnTo>
                <a:lnTo>
                  <a:pt x="6750570" y="5032167"/>
                </a:lnTo>
                <a:lnTo>
                  <a:pt x="6741390" y="5042601"/>
                </a:lnTo>
                <a:lnTo>
                  <a:pt x="6731410" y="5053035"/>
                </a:lnTo>
                <a:lnTo>
                  <a:pt x="6721431" y="5063299"/>
                </a:lnTo>
                <a:lnTo>
                  <a:pt x="6700675" y="5083995"/>
                </a:lnTo>
                <a:lnTo>
                  <a:pt x="6679118" y="5104351"/>
                </a:lnTo>
                <a:lnTo>
                  <a:pt x="6677122" y="5106232"/>
                </a:lnTo>
                <a:lnTo>
                  <a:pt x="6674727" y="5108114"/>
                </a:lnTo>
                <a:lnTo>
                  <a:pt x="6672333" y="5109311"/>
                </a:lnTo>
                <a:lnTo>
                  <a:pt x="6670337" y="5110337"/>
                </a:lnTo>
                <a:lnTo>
                  <a:pt x="6667942" y="5111192"/>
                </a:lnTo>
                <a:lnTo>
                  <a:pt x="6664749" y="5111706"/>
                </a:lnTo>
                <a:lnTo>
                  <a:pt x="6662354" y="5112048"/>
                </a:lnTo>
                <a:lnTo>
                  <a:pt x="6659957" y="5112219"/>
                </a:lnTo>
                <a:lnTo>
                  <a:pt x="6657563" y="5112390"/>
                </a:lnTo>
                <a:lnTo>
                  <a:pt x="6654769" y="5112390"/>
                </a:lnTo>
                <a:lnTo>
                  <a:pt x="6649580" y="5112048"/>
                </a:lnTo>
                <a:lnTo>
                  <a:pt x="6643593" y="5111706"/>
                </a:lnTo>
                <a:lnTo>
                  <a:pt x="6638003" y="5111535"/>
                </a:lnTo>
                <a:lnTo>
                  <a:pt x="6611659" y="5111706"/>
                </a:lnTo>
                <a:lnTo>
                  <a:pt x="6585713" y="5112048"/>
                </a:lnTo>
                <a:lnTo>
                  <a:pt x="6533821" y="5112732"/>
                </a:lnTo>
                <a:lnTo>
                  <a:pt x="6510668" y="5113587"/>
                </a:lnTo>
                <a:lnTo>
                  <a:pt x="6498693" y="5114100"/>
                </a:lnTo>
                <a:lnTo>
                  <a:pt x="6487118" y="5114614"/>
                </a:lnTo>
                <a:lnTo>
                  <a:pt x="6475541" y="5114785"/>
                </a:lnTo>
                <a:lnTo>
                  <a:pt x="6463964" y="5114785"/>
                </a:lnTo>
                <a:lnTo>
                  <a:pt x="6453188" y="5114614"/>
                </a:lnTo>
                <a:lnTo>
                  <a:pt x="6442410" y="5113930"/>
                </a:lnTo>
                <a:lnTo>
                  <a:pt x="6436821" y="5113587"/>
                </a:lnTo>
                <a:lnTo>
                  <a:pt x="6431633" y="5112903"/>
                </a:lnTo>
                <a:lnTo>
                  <a:pt x="6426443" y="5112219"/>
                </a:lnTo>
                <a:lnTo>
                  <a:pt x="6421653" y="5111535"/>
                </a:lnTo>
                <a:lnTo>
                  <a:pt x="6416464" y="5110509"/>
                </a:lnTo>
                <a:lnTo>
                  <a:pt x="6411674" y="5109482"/>
                </a:lnTo>
                <a:lnTo>
                  <a:pt x="6407282" y="5108285"/>
                </a:lnTo>
                <a:lnTo>
                  <a:pt x="6402492" y="5106916"/>
                </a:lnTo>
                <a:lnTo>
                  <a:pt x="6398103" y="5105206"/>
                </a:lnTo>
                <a:lnTo>
                  <a:pt x="6393711" y="5103496"/>
                </a:lnTo>
                <a:lnTo>
                  <a:pt x="6389719" y="5101614"/>
                </a:lnTo>
                <a:lnTo>
                  <a:pt x="6385726" y="5099561"/>
                </a:lnTo>
                <a:lnTo>
                  <a:pt x="6381736" y="5097338"/>
                </a:lnTo>
                <a:lnTo>
                  <a:pt x="6378142" y="5094772"/>
                </a:lnTo>
                <a:lnTo>
                  <a:pt x="6374551" y="5091864"/>
                </a:lnTo>
                <a:lnTo>
                  <a:pt x="6370959" y="5089127"/>
                </a:lnTo>
                <a:lnTo>
                  <a:pt x="6367765" y="5089127"/>
                </a:lnTo>
                <a:lnTo>
                  <a:pt x="6364172" y="5089469"/>
                </a:lnTo>
                <a:lnTo>
                  <a:pt x="6360979" y="5089811"/>
                </a:lnTo>
                <a:lnTo>
                  <a:pt x="6357387" y="5090325"/>
                </a:lnTo>
                <a:lnTo>
                  <a:pt x="6350998" y="5091522"/>
                </a:lnTo>
                <a:lnTo>
                  <a:pt x="6344613" y="5093061"/>
                </a:lnTo>
                <a:lnTo>
                  <a:pt x="6337827" y="5094772"/>
                </a:lnTo>
                <a:lnTo>
                  <a:pt x="6331839" y="5096482"/>
                </a:lnTo>
                <a:lnTo>
                  <a:pt x="6325453" y="5098192"/>
                </a:lnTo>
                <a:lnTo>
                  <a:pt x="6319066" y="5099733"/>
                </a:lnTo>
                <a:lnTo>
                  <a:pt x="6312679" y="5101101"/>
                </a:lnTo>
                <a:lnTo>
                  <a:pt x="6305893" y="5102298"/>
                </a:lnTo>
                <a:lnTo>
                  <a:pt x="6302300" y="5102641"/>
                </a:lnTo>
                <a:lnTo>
                  <a:pt x="6299107" y="5102982"/>
                </a:lnTo>
                <a:lnTo>
                  <a:pt x="6295515" y="5103153"/>
                </a:lnTo>
                <a:lnTo>
                  <a:pt x="6292320" y="5103325"/>
                </a:lnTo>
                <a:lnTo>
                  <a:pt x="6288728" y="5103153"/>
                </a:lnTo>
                <a:lnTo>
                  <a:pt x="6285136" y="5102982"/>
                </a:lnTo>
                <a:lnTo>
                  <a:pt x="6281544" y="5102641"/>
                </a:lnTo>
                <a:lnTo>
                  <a:pt x="6277552" y="5102128"/>
                </a:lnTo>
                <a:lnTo>
                  <a:pt x="6273560" y="5101443"/>
                </a:lnTo>
                <a:lnTo>
                  <a:pt x="6269568" y="5100417"/>
                </a:lnTo>
                <a:lnTo>
                  <a:pt x="6265577" y="5099390"/>
                </a:lnTo>
                <a:lnTo>
                  <a:pt x="6261585" y="5098023"/>
                </a:lnTo>
                <a:lnTo>
                  <a:pt x="6255998" y="5099733"/>
                </a:lnTo>
                <a:lnTo>
                  <a:pt x="6250009" y="5101443"/>
                </a:lnTo>
                <a:lnTo>
                  <a:pt x="6247215" y="5102298"/>
                </a:lnTo>
                <a:lnTo>
                  <a:pt x="6244820" y="5103325"/>
                </a:lnTo>
                <a:lnTo>
                  <a:pt x="6242824" y="5104351"/>
                </a:lnTo>
                <a:lnTo>
                  <a:pt x="6241627" y="5105377"/>
                </a:lnTo>
                <a:lnTo>
                  <a:pt x="6230450" y="5116838"/>
                </a:lnTo>
                <a:lnTo>
                  <a:pt x="6220471" y="5126758"/>
                </a:lnTo>
                <a:lnTo>
                  <a:pt x="6211689" y="5135482"/>
                </a:lnTo>
                <a:lnTo>
                  <a:pt x="6202908" y="5142665"/>
                </a:lnTo>
                <a:lnTo>
                  <a:pt x="6198915" y="5145916"/>
                </a:lnTo>
                <a:lnTo>
                  <a:pt x="6194923" y="5148824"/>
                </a:lnTo>
                <a:lnTo>
                  <a:pt x="6190931" y="5151732"/>
                </a:lnTo>
                <a:lnTo>
                  <a:pt x="6186540" y="5154126"/>
                </a:lnTo>
                <a:lnTo>
                  <a:pt x="6182149" y="5156350"/>
                </a:lnTo>
                <a:lnTo>
                  <a:pt x="6177759" y="5158231"/>
                </a:lnTo>
                <a:lnTo>
                  <a:pt x="6172570" y="5159942"/>
                </a:lnTo>
                <a:lnTo>
                  <a:pt x="6167780" y="5161481"/>
                </a:lnTo>
                <a:lnTo>
                  <a:pt x="6162590" y="5162850"/>
                </a:lnTo>
                <a:lnTo>
                  <a:pt x="6157401" y="5164218"/>
                </a:lnTo>
                <a:lnTo>
                  <a:pt x="6151414" y="5165244"/>
                </a:lnTo>
                <a:lnTo>
                  <a:pt x="6145425" y="5165929"/>
                </a:lnTo>
                <a:lnTo>
                  <a:pt x="6138240" y="5166613"/>
                </a:lnTo>
                <a:lnTo>
                  <a:pt x="6131056" y="5167127"/>
                </a:lnTo>
                <a:lnTo>
                  <a:pt x="6123472" y="5167640"/>
                </a:lnTo>
                <a:lnTo>
                  <a:pt x="6115487" y="5167810"/>
                </a:lnTo>
                <a:lnTo>
                  <a:pt x="6106308" y="5167981"/>
                </a:lnTo>
                <a:lnTo>
                  <a:pt x="6097126" y="5168153"/>
                </a:lnTo>
                <a:lnTo>
                  <a:pt x="6095684" y="5168141"/>
                </a:lnTo>
                <a:lnTo>
                  <a:pt x="6095684" y="5446739"/>
                </a:lnTo>
                <a:lnTo>
                  <a:pt x="6094968" y="5447477"/>
                </a:lnTo>
                <a:lnTo>
                  <a:pt x="6092246" y="5450084"/>
                </a:lnTo>
                <a:lnTo>
                  <a:pt x="5683209" y="5450084"/>
                </a:lnTo>
                <a:lnTo>
                  <a:pt x="5680628" y="5448504"/>
                </a:lnTo>
                <a:lnTo>
                  <a:pt x="5677435" y="5446964"/>
                </a:lnTo>
                <a:lnTo>
                  <a:pt x="5673841" y="5445424"/>
                </a:lnTo>
                <a:lnTo>
                  <a:pt x="5669850" y="5444056"/>
                </a:lnTo>
                <a:lnTo>
                  <a:pt x="5661070" y="5441491"/>
                </a:lnTo>
                <a:lnTo>
                  <a:pt x="5651887" y="5438924"/>
                </a:lnTo>
                <a:lnTo>
                  <a:pt x="5642307" y="5436359"/>
                </a:lnTo>
                <a:lnTo>
                  <a:pt x="5633525" y="5433794"/>
                </a:lnTo>
                <a:lnTo>
                  <a:pt x="5629134" y="5432424"/>
                </a:lnTo>
                <a:lnTo>
                  <a:pt x="5625145" y="5430714"/>
                </a:lnTo>
                <a:lnTo>
                  <a:pt x="5621550" y="5429175"/>
                </a:lnTo>
                <a:lnTo>
                  <a:pt x="5618357" y="5427635"/>
                </a:lnTo>
                <a:lnTo>
                  <a:pt x="5615962" y="5425753"/>
                </a:lnTo>
                <a:lnTo>
                  <a:pt x="5613566" y="5423872"/>
                </a:lnTo>
                <a:lnTo>
                  <a:pt x="5611970" y="5421991"/>
                </a:lnTo>
                <a:lnTo>
                  <a:pt x="5611171" y="5419767"/>
                </a:lnTo>
                <a:lnTo>
                  <a:pt x="5610772" y="5417372"/>
                </a:lnTo>
                <a:lnTo>
                  <a:pt x="5611171" y="5414807"/>
                </a:lnTo>
                <a:lnTo>
                  <a:pt x="5612369" y="5412070"/>
                </a:lnTo>
                <a:lnTo>
                  <a:pt x="5614764" y="5409333"/>
                </a:lnTo>
                <a:lnTo>
                  <a:pt x="5609576" y="5398556"/>
                </a:lnTo>
                <a:lnTo>
                  <a:pt x="5605583" y="5387952"/>
                </a:lnTo>
                <a:lnTo>
                  <a:pt x="5601592" y="5377518"/>
                </a:lnTo>
                <a:lnTo>
                  <a:pt x="5598398" y="5366742"/>
                </a:lnTo>
                <a:lnTo>
                  <a:pt x="5596003" y="5356136"/>
                </a:lnTo>
                <a:lnTo>
                  <a:pt x="5595204" y="5350834"/>
                </a:lnTo>
                <a:lnTo>
                  <a:pt x="5594805" y="5345361"/>
                </a:lnTo>
                <a:lnTo>
                  <a:pt x="5594406" y="5340058"/>
                </a:lnTo>
                <a:lnTo>
                  <a:pt x="5594406" y="5334584"/>
                </a:lnTo>
                <a:lnTo>
                  <a:pt x="5594805" y="5329111"/>
                </a:lnTo>
                <a:lnTo>
                  <a:pt x="5595204" y="5323808"/>
                </a:lnTo>
                <a:lnTo>
                  <a:pt x="5592011" y="5312689"/>
                </a:lnTo>
                <a:lnTo>
                  <a:pt x="5589218" y="5301571"/>
                </a:lnTo>
                <a:lnTo>
                  <a:pt x="5586822" y="5290625"/>
                </a:lnTo>
                <a:lnTo>
                  <a:pt x="5585226" y="5279506"/>
                </a:lnTo>
                <a:lnTo>
                  <a:pt x="5583630" y="5268388"/>
                </a:lnTo>
                <a:lnTo>
                  <a:pt x="5582433" y="5257270"/>
                </a:lnTo>
                <a:lnTo>
                  <a:pt x="5582033" y="5246152"/>
                </a:lnTo>
                <a:lnTo>
                  <a:pt x="5581234" y="5235204"/>
                </a:lnTo>
                <a:lnTo>
                  <a:pt x="5580437" y="5212967"/>
                </a:lnTo>
                <a:lnTo>
                  <a:pt x="5580037" y="5190560"/>
                </a:lnTo>
                <a:lnTo>
                  <a:pt x="5579237" y="5168494"/>
                </a:lnTo>
                <a:lnTo>
                  <a:pt x="5578439" y="5157376"/>
                </a:lnTo>
                <a:lnTo>
                  <a:pt x="5577242" y="5146087"/>
                </a:lnTo>
                <a:lnTo>
                  <a:pt x="5560476" y="4918590"/>
                </a:lnTo>
                <a:lnTo>
                  <a:pt x="5542514" y="4918420"/>
                </a:lnTo>
                <a:lnTo>
                  <a:pt x="5534530" y="4933471"/>
                </a:lnTo>
                <a:lnTo>
                  <a:pt x="5526547" y="4948695"/>
                </a:lnTo>
                <a:lnTo>
                  <a:pt x="5519362" y="4963748"/>
                </a:lnTo>
                <a:lnTo>
                  <a:pt x="5512178" y="4978971"/>
                </a:lnTo>
                <a:lnTo>
                  <a:pt x="5483837" y="5039694"/>
                </a:lnTo>
                <a:lnTo>
                  <a:pt x="5476651" y="5054917"/>
                </a:lnTo>
                <a:lnTo>
                  <a:pt x="5469466" y="5069969"/>
                </a:lnTo>
                <a:lnTo>
                  <a:pt x="5461083" y="5085193"/>
                </a:lnTo>
                <a:lnTo>
                  <a:pt x="5453099" y="5100245"/>
                </a:lnTo>
                <a:lnTo>
                  <a:pt x="5444716" y="5115127"/>
                </a:lnTo>
                <a:lnTo>
                  <a:pt x="5435138" y="5130179"/>
                </a:lnTo>
                <a:lnTo>
                  <a:pt x="5425157" y="5145061"/>
                </a:lnTo>
                <a:lnTo>
                  <a:pt x="5414780" y="5159942"/>
                </a:lnTo>
                <a:lnTo>
                  <a:pt x="5415977" y="5166271"/>
                </a:lnTo>
                <a:lnTo>
                  <a:pt x="5416377" y="5172257"/>
                </a:lnTo>
                <a:lnTo>
                  <a:pt x="5415977" y="5178587"/>
                </a:lnTo>
                <a:lnTo>
                  <a:pt x="5414380" y="5184573"/>
                </a:lnTo>
                <a:lnTo>
                  <a:pt x="5412385" y="5190560"/>
                </a:lnTo>
                <a:lnTo>
                  <a:pt x="5409590" y="5196718"/>
                </a:lnTo>
                <a:lnTo>
                  <a:pt x="5405598" y="5202704"/>
                </a:lnTo>
                <a:lnTo>
                  <a:pt x="5400010" y="5208691"/>
                </a:lnTo>
                <a:lnTo>
                  <a:pt x="5400408" y="5210915"/>
                </a:lnTo>
                <a:lnTo>
                  <a:pt x="5400408" y="5213139"/>
                </a:lnTo>
                <a:lnTo>
                  <a:pt x="5400010" y="5215192"/>
                </a:lnTo>
                <a:lnTo>
                  <a:pt x="5399610" y="5217414"/>
                </a:lnTo>
                <a:lnTo>
                  <a:pt x="5398413" y="5219467"/>
                </a:lnTo>
                <a:lnTo>
                  <a:pt x="5397216" y="5221521"/>
                </a:lnTo>
                <a:lnTo>
                  <a:pt x="5395620" y="5223573"/>
                </a:lnTo>
                <a:lnTo>
                  <a:pt x="5394023" y="5225454"/>
                </a:lnTo>
                <a:lnTo>
                  <a:pt x="5390031" y="5229217"/>
                </a:lnTo>
                <a:lnTo>
                  <a:pt x="5385241" y="5232809"/>
                </a:lnTo>
                <a:lnTo>
                  <a:pt x="5380051" y="5236572"/>
                </a:lnTo>
                <a:lnTo>
                  <a:pt x="5374862" y="5240165"/>
                </a:lnTo>
                <a:lnTo>
                  <a:pt x="5368875" y="5243757"/>
                </a:lnTo>
                <a:lnTo>
                  <a:pt x="5363685" y="5247520"/>
                </a:lnTo>
                <a:lnTo>
                  <a:pt x="5358895" y="5251283"/>
                </a:lnTo>
                <a:lnTo>
                  <a:pt x="5354505" y="5255217"/>
                </a:lnTo>
                <a:lnTo>
                  <a:pt x="5351313" y="5259151"/>
                </a:lnTo>
                <a:lnTo>
                  <a:pt x="5349714" y="5261204"/>
                </a:lnTo>
                <a:lnTo>
                  <a:pt x="5348517" y="5263428"/>
                </a:lnTo>
                <a:lnTo>
                  <a:pt x="5347717" y="5265652"/>
                </a:lnTo>
                <a:lnTo>
                  <a:pt x="5346919" y="5267703"/>
                </a:lnTo>
                <a:lnTo>
                  <a:pt x="5346919" y="5270098"/>
                </a:lnTo>
                <a:lnTo>
                  <a:pt x="5346919" y="5272322"/>
                </a:lnTo>
                <a:lnTo>
                  <a:pt x="5346919" y="5274375"/>
                </a:lnTo>
                <a:lnTo>
                  <a:pt x="5346122" y="5276086"/>
                </a:lnTo>
                <a:lnTo>
                  <a:pt x="5344525" y="5277624"/>
                </a:lnTo>
                <a:lnTo>
                  <a:pt x="5342529" y="5278651"/>
                </a:lnTo>
                <a:lnTo>
                  <a:pt x="5339734" y="5279506"/>
                </a:lnTo>
                <a:lnTo>
                  <a:pt x="5336541" y="5279848"/>
                </a:lnTo>
                <a:lnTo>
                  <a:pt x="5333349" y="5280191"/>
                </a:lnTo>
                <a:lnTo>
                  <a:pt x="5329357" y="5280361"/>
                </a:lnTo>
                <a:lnTo>
                  <a:pt x="5325365" y="5280191"/>
                </a:lnTo>
                <a:lnTo>
                  <a:pt x="5321372" y="5280191"/>
                </a:lnTo>
                <a:lnTo>
                  <a:pt x="5312990" y="5279676"/>
                </a:lnTo>
                <a:lnTo>
                  <a:pt x="5304208" y="5279164"/>
                </a:lnTo>
                <a:lnTo>
                  <a:pt x="5296625" y="5278822"/>
                </a:lnTo>
                <a:lnTo>
                  <a:pt x="5245929" y="5278651"/>
                </a:lnTo>
                <a:lnTo>
                  <a:pt x="5194836" y="5278480"/>
                </a:lnTo>
                <a:lnTo>
                  <a:pt x="5092647" y="5278308"/>
                </a:lnTo>
                <a:lnTo>
                  <a:pt x="5095042" y="5283097"/>
                </a:lnTo>
                <a:lnTo>
                  <a:pt x="5095441" y="5285151"/>
                </a:lnTo>
                <a:lnTo>
                  <a:pt x="5095841" y="5287032"/>
                </a:lnTo>
                <a:lnTo>
                  <a:pt x="5095841" y="5288572"/>
                </a:lnTo>
                <a:lnTo>
                  <a:pt x="5095841" y="5290110"/>
                </a:lnTo>
                <a:lnTo>
                  <a:pt x="5095042" y="5291480"/>
                </a:lnTo>
                <a:lnTo>
                  <a:pt x="5094244" y="5292677"/>
                </a:lnTo>
                <a:lnTo>
                  <a:pt x="5093446" y="5293532"/>
                </a:lnTo>
                <a:lnTo>
                  <a:pt x="5091848" y="5294387"/>
                </a:lnTo>
                <a:lnTo>
                  <a:pt x="5090651" y="5295072"/>
                </a:lnTo>
                <a:lnTo>
                  <a:pt x="5089055" y="5295585"/>
                </a:lnTo>
                <a:lnTo>
                  <a:pt x="5087059" y="5295927"/>
                </a:lnTo>
                <a:lnTo>
                  <a:pt x="5085063" y="5296269"/>
                </a:lnTo>
                <a:lnTo>
                  <a:pt x="5083067" y="5296439"/>
                </a:lnTo>
                <a:lnTo>
                  <a:pt x="5080672" y="5296611"/>
                </a:lnTo>
                <a:lnTo>
                  <a:pt x="5075483" y="5296611"/>
                </a:lnTo>
                <a:lnTo>
                  <a:pt x="5069894" y="5296269"/>
                </a:lnTo>
                <a:lnTo>
                  <a:pt x="5064306" y="5295757"/>
                </a:lnTo>
                <a:lnTo>
                  <a:pt x="5058717" y="5295242"/>
                </a:lnTo>
                <a:lnTo>
                  <a:pt x="5047141" y="5294216"/>
                </a:lnTo>
                <a:lnTo>
                  <a:pt x="5041554" y="5293874"/>
                </a:lnTo>
                <a:lnTo>
                  <a:pt x="5036365" y="5293703"/>
                </a:lnTo>
                <a:lnTo>
                  <a:pt x="5022393" y="5294046"/>
                </a:lnTo>
                <a:lnTo>
                  <a:pt x="5008023" y="5294730"/>
                </a:lnTo>
                <a:lnTo>
                  <a:pt x="4993653" y="5295757"/>
                </a:lnTo>
                <a:lnTo>
                  <a:pt x="4979682" y="5296953"/>
                </a:lnTo>
                <a:lnTo>
                  <a:pt x="4950943" y="5299177"/>
                </a:lnTo>
                <a:lnTo>
                  <a:pt x="4936571" y="5300032"/>
                </a:lnTo>
                <a:lnTo>
                  <a:pt x="4922200" y="5300716"/>
                </a:lnTo>
                <a:lnTo>
                  <a:pt x="4915415" y="5300887"/>
                </a:lnTo>
                <a:lnTo>
                  <a:pt x="4907832" y="5301059"/>
                </a:lnTo>
                <a:lnTo>
                  <a:pt x="4901044" y="5301059"/>
                </a:lnTo>
                <a:lnTo>
                  <a:pt x="4894259" y="5300887"/>
                </a:lnTo>
                <a:lnTo>
                  <a:pt x="4887074" y="5300545"/>
                </a:lnTo>
                <a:lnTo>
                  <a:pt x="4879888" y="5300203"/>
                </a:lnTo>
                <a:lnTo>
                  <a:pt x="4873103" y="5299519"/>
                </a:lnTo>
                <a:lnTo>
                  <a:pt x="4866317" y="5298834"/>
                </a:lnTo>
                <a:lnTo>
                  <a:pt x="4859530" y="5297808"/>
                </a:lnTo>
                <a:lnTo>
                  <a:pt x="4852745" y="5296782"/>
                </a:lnTo>
                <a:lnTo>
                  <a:pt x="4845959" y="5295414"/>
                </a:lnTo>
                <a:lnTo>
                  <a:pt x="4839173" y="5293874"/>
                </a:lnTo>
                <a:lnTo>
                  <a:pt x="4832388" y="5291993"/>
                </a:lnTo>
                <a:lnTo>
                  <a:pt x="4826000" y="5289769"/>
                </a:lnTo>
                <a:lnTo>
                  <a:pt x="4819614" y="5287545"/>
                </a:lnTo>
                <a:lnTo>
                  <a:pt x="4812828" y="5284980"/>
                </a:lnTo>
                <a:lnTo>
                  <a:pt x="4784087" y="5275059"/>
                </a:lnTo>
                <a:lnTo>
                  <a:pt x="4776105" y="5276598"/>
                </a:lnTo>
                <a:lnTo>
                  <a:pt x="4768120" y="5277796"/>
                </a:lnTo>
                <a:lnTo>
                  <a:pt x="4760936" y="5278651"/>
                </a:lnTo>
                <a:lnTo>
                  <a:pt x="4753351" y="5279335"/>
                </a:lnTo>
                <a:lnTo>
                  <a:pt x="4745766" y="5279676"/>
                </a:lnTo>
                <a:lnTo>
                  <a:pt x="4738981" y="5280019"/>
                </a:lnTo>
                <a:lnTo>
                  <a:pt x="4732196" y="5280019"/>
                </a:lnTo>
                <a:lnTo>
                  <a:pt x="4725409" y="5279848"/>
                </a:lnTo>
                <a:lnTo>
                  <a:pt x="4719022" y="5279506"/>
                </a:lnTo>
                <a:lnTo>
                  <a:pt x="4712236" y="5278992"/>
                </a:lnTo>
                <a:lnTo>
                  <a:pt x="4706250" y="5278308"/>
                </a:lnTo>
                <a:lnTo>
                  <a:pt x="4700261" y="5277282"/>
                </a:lnTo>
                <a:lnTo>
                  <a:pt x="4694674" y="5275914"/>
                </a:lnTo>
                <a:lnTo>
                  <a:pt x="4689483" y="5274546"/>
                </a:lnTo>
                <a:lnTo>
                  <a:pt x="4683896" y="5273178"/>
                </a:lnTo>
                <a:lnTo>
                  <a:pt x="4678706" y="5271467"/>
                </a:lnTo>
                <a:lnTo>
                  <a:pt x="4674315" y="5269585"/>
                </a:lnTo>
                <a:lnTo>
                  <a:pt x="4669924" y="5267532"/>
                </a:lnTo>
                <a:lnTo>
                  <a:pt x="4665533" y="5265309"/>
                </a:lnTo>
                <a:lnTo>
                  <a:pt x="4661941" y="5262744"/>
                </a:lnTo>
                <a:lnTo>
                  <a:pt x="4658348" y="5260006"/>
                </a:lnTo>
                <a:lnTo>
                  <a:pt x="4654757" y="5257270"/>
                </a:lnTo>
                <a:lnTo>
                  <a:pt x="4651562" y="5254362"/>
                </a:lnTo>
                <a:lnTo>
                  <a:pt x="4648768" y="5251283"/>
                </a:lnTo>
                <a:lnTo>
                  <a:pt x="4646374" y="5247862"/>
                </a:lnTo>
                <a:lnTo>
                  <a:pt x="4644378" y="5244441"/>
                </a:lnTo>
                <a:lnTo>
                  <a:pt x="4642382" y="5241020"/>
                </a:lnTo>
                <a:lnTo>
                  <a:pt x="4640785" y="5237256"/>
                </a:lnTo>
                <a:lnTo>
                  <a:pt x="4639986" y="5233323"/>
                </a:lnTo>
                <a:lnTo>
                  <a:pt x="4639188" y="5229217"/>
                </a:lnTo>
                <a:lnTo>
                  <a:pt x="4638789" y="5225111"/>
                </a:lnTo>
                <a:lnTo>
                  <a:pt x="4638789" y="5220836"/>
                </a:lnTo>
                <a:lnTo>
                  <a:pt x="4636394" y="5217072"/>
                </a:lnTo>
                <a:lnTo>
                  <a:pt x="4633999" y="5213481"/>
                </a:lnTo>
                <a:lnTo>
                  <a:pt x="4632402" y="5209718"/>
                </a:lnTo>
                <a:lnTo>
                  <a:pt x="4631204" y="5206126"/>
                </a:lnTo>
                <a:lnTo>
                  <a:pt x="4630805" y="5202191"/>
                </a:lnTo>
                <a:lnTo>
                  <a:pt x="4631204" y="5198599"/>
                </a:lnTo>
                <a:lnTo>
                  <a:pt x="4631603" y="5196718"/>
                </a:lnTo>
                <a:lnTo>
                  <a:pt x="4632402" y="5194836"/>
                </a:lnTo>
                <a:lnTo>
                  <a:pt x="4633599" y="5192955"/>
                </a:lnTo>
                <a:lnTo>
                  <a:pt x="4634798" y="5190902"/>
                </a:lnTo>
                <a:lnTo>
                  <a:pt x="4631603" y="5187139"/>
                </a:lnTo>
                <a:lnTo>
                  <a:pt x="4628810" y="5183375"/>
                </a:lnTo>
                <a:lnTo>
                  <a:pt x="4627213" y="5179442"/>
                </a:lnTo>
                <a:lnTo>
                  <a:pt x="4626414" y="5177561"/>
                </a:lnTo>
                <a:lnTo>
                  <a:pt x="4626015" y="5175507"/>
                </a:lnTo>
                <a:lnTo>
                  <a:pt x="4625617" y="5173626"/>
                </a:lnTo>
                <a:lnTo>
                  <a:pt x="4626015" y="5171573"/>
                </a:lnTo>
                <a:lnTo>
                  <a:pt x="4626414" y="5169692"/>
                </a:lnTo>
                <a:lnTo>
                  <a:pt x="4626814" y="5167810"/>
                </a:lnTo>
                <a:lnTo>
                  <a:pt x="4628011" y="5165929"/>
                </a:lnTo>
                <a:lnTo>
                  <a:pt x="4629607" y="5163876"/>
                </a:lnTo>
                <a:lnTo>
                  <a:pt x="4631603" y="5161823"/>
                </a:lnTo>
                <a:lnTo>
                  <a:pt x="4633999" y="5159942"/>
                </a:lnTo>
                <a:lnTo>
                  <a:pt x="4615237" y="5113416"/>
                </a:lnTo>
                <a:lnTo>
                  <a:pt x="4606456" y="5113416"/>
                </a:lnTo>
                <a:lnTo>
                  <a:pt x="4597275" y="5113074"/>
                </a:lnTo>
                <a:lnTo>
                  <a:pt x="4525025" y="5237770"/>
                </a:lnTo>
                <a:lnTo>
                  <a:pt x="4518239" y="5247862"/>
                </a:lnTo>
                <a:lnTo>
                  <a:pt x="4512251" y="5258296"/>
                </a:lnTo>
                <a:lnTo>
                  <a:pt x="4500677" y="5278992"/>
                </a:lnTo>
                <a:lnTo>
                  <a:pt x="4489498" y="5299519"/>
                </a:lnTo>
                <a:lnTo>
                  <a:pt x="4477124" y="5320216"/>
                </a:lnTo>
                <a:lnTo>
                  <a:pt x="4471137" y="5330308"/>
                </a:lnTo>
                <a:lnTo>
                  <a:pt x="4464350" y="5340570"/>
                </a:lnTo>
                <a:lnTo>
                  <a:pt x="4457165" y="5350834"/>
                </a:lnTo>
                <a:lnTo>
                  <a:pt x="4449182" y="5360754"/>
                </a:lnTo>
                <a:lnTo>
                  <a:pt x="4441198" y="5370847"/>
                </a:lnTo>
                <a:lnTo>
                  <a:pt x="4432018" y="5380768"/>
                </a:lnTo>
                <a:lnTo>
                  <a:pt x="4422039" y="5390688"/>
                </a:lnTo>
                <a:lnTo>
                  <a:pt x="4411659" y="5400267"/>
                </a:lnTo>
                <a:lnTo>
                  <a:pt x="4409265" y="5405057"/>
                </a:lnTo>
                <a:lnTo>
                  <a:pt x="4406471" y="5409504"/>
                </a:lnTo>
                <a:lnTo>
                  <a:pt x="4403279" y="5413610"/>
                </a:lnTo>
                <a:lnTo>
                  <a:pt x="4399684" y="5417714"/>
                </a:lnTo>
                <a:lnTo>
                  <a:pt x="4395693" y="5421135"/>
                </a:lnTo>
                <a:lnTo>
                  <a:pt x="4391303" y="5424386"/>
                </a:lnTo>
                <a:lnTo>
                  <a:pt x="4388109" y="5425753"/>
                </a:lnTo>
                <a:lnTo>
                  <a:pt x="4385315" y="5427122"/>
                </a:lnTo>
                <a:lnTo>
                  <a:pt x="4382520" y="5428490"/>
                </a:lnTo>
                <a:lnTo>
                  <a:pt x="4379726" y="5429689"/>
                </a:lnTo>
                <a:lnTo>
                  <a:pt x="4376533" y="5430714"/>
                </a:lnTo>
                <a:lnTo>
                  <a:pt x="4372940" y="5431741"/>
                </a:lnTo>
                <a:lnTo>
                  <a:pt x="4369747" y="5432596"/>
                </a:lnTo>
                <a:lnTo>
                  <a:pt x="4365755" y="5433451"/>
                </a:lnTo>
                <a:lnTo>
                  <a:pt x="4361763" y="5433964"/>
                </a:lnTo>
                <a:lnTo>
                  <a:pt x="4357373" y="5434478"/>
                </a:lnTo>
                <a:lnTo>
                  <a:pt x="4352982" y="5434990"/>
                </a:lnTo>
                <a:lnTo>
                  <a:pt x="4348591" y="5435162"/>
                </a:lnTo>
                <a:lnTo>
                  <a:pt x="4343800" y="5435332"/>
                </a:lnTo>
                <a:lnTo>
                  <a:pt x="4338611" y="5435332"/>
                </a:lnTo>
                <a:lnTo>
                  <a:pt x="4333422" y="5435162"/>
                </a:lnTo>
                <a:lnTo>
                  <a:pt x="4327834" y="5434990"/>
                </a:lnTo>
                <a:lnTo>
                  <a:pt x="4321846" y="5434478"/>
                </a:lnTo>
                <a:lnTo>
                  <a:pt x="4315860" y="5433964"/>
                </a:lnTo>
                <a:lnTo>
                  <a:pt x="4309472" y="5433280"/>
                </a:lnTo>
                <a:lnTo>
                  <a:pt x="4303084" y="5432424"/>
                </a:lnTo>
                <a:lnTo>
                  <a:pt x="4297896" y="5431911"/>
                </a:lnTo>
                <a:lnTo>
                  <a:pt x="4293106" y="5431227"/>
                </a:lnTo>
                <a:lnTo>
                  <a:pt x="4287518" y="5430885"/>
                </a:lnTo>
                <a:lnTo>
                  <a:pt x="4282328" y="5430714"/>
                </a:lnTo>
                <a:lnTo>
                  <a:pt x="4271551" y="5430543"/>
                </a:lnTo>
                <a:lnTo>
                  <a:pt x="4260772" y="5430543"/>
                </a:lnTo>
                <a:lnTo>
                  <a:pt x="4238419" y="5431227"/>
                </a:lnTo>
                <a:lnTo>
                  <a:pt x="4226843" y="5431399"/>
                </a:lnTo>
                <a:lnTo>
                  <a:pt x="4216464" y="5431741"/>
                </a:lnTo>
                <a:lnTo>
                  <a:pt x="4203292" y="5432767"/>
                </a:lnTo>
                <a:lnTo>
                  <a:pt x="4190119" y="5433451"/>
                </a:lnTo>
                <a:lnTo>
                  <a:pt x="4177746" y="5433622"/>
                </a:lnTo>
                <a:lnTo>
                  <a:pt x="4165770" y="5433451"/>
                </a:lnTo>
                <a:lnTo>
                  <a:pt x="4153395" y="5432938"/>
                </a:lnTo>
                <a:lnTo>
                  <a:pt x="4142219" y="5432083"/>
                </a:lnTo>
                <a:lnTo>
                  <a:pt x="4131441" y="5430543"/>
                </a:lnTo>
                <a:lnTo>
                  <a:pt x="4120265" y="5428833"/>
                </a:lnTo>
                <a:lnTo>
                  <a:pt x="4110285" y="5426780"/>
                </a:lnTo>
                <a:lnTo>
                  <a:pt x="4100307" y="5424386"/>
                </a:lnTo>
                <a:lnTo>
                  <a:pt x="4090725" y="5421649"/>
                </a:lnTo>
                <a:lnTo>
                  <a:pt x="4081545" y="5418570"/>
                </a:lnTo>
                <a:lnTo>
                  <a:pt x="4072763" y="5414807"/>
                </a:lnTo>
                <a:lnTo>
                  <a:pt x="4064380" y="5411043"/>
                </a:lnTo>
                <a:lnTo>
                  <a:pt x="4055599" y="5406768"/>
                </a:lnTo>
                <a:lnTo>
                  <a:pt x="4048014" y="5401977"/>
                </a:lnTo>
                <a:lnTo>
                  <a:pt x="4042427" y="5405399"/>
                </a:lnTo>
                <a:lnTo>
                  <a:pt x="4036040" y="5408820"/>
                </a:lnTo>
                <a:lnTo>
                  <a:pt x="4028853" y="5412070"/>
                </a:lnTo>
                <a:lnTo>
                  <a:pt x="4025661" y="5413438"/>
                </a:lnTo>
                <a:lnTo>
                  <a:pt x="4022069" y="5414635"/>
                </a:lnTo>
                <a:lnTo>
                  <a:pt x="4018476" y="5415833"/>
                </a:lnTo>
                <a:lnTo>
                  <a:pt x="4014883" y="5416517"/>
                </a:lnTo>
                <a:lnTo>
                  <a:pt x="4011290" y="5417030"/>
                </a:lnTo>
                <a:lnTo>
                  <a:pt x="4007698" y="5417030"/>
                </a:lnTo>
                <a:lnTo>
                  <a:pt x="4005703" y="5417030"/>
                </a:lnTo>
                <a:lnTo>
                  <a:pt x="4004106" y="5416859"/>
                </a:lnTo>
                <a:lnTo>
                  <a:pt x="4002509" y="5416517"/>
                </a:lnTo>
                <a:lnTo>
                  <a:pt x="4000513" y="5416004"/>
                </a:lnTo>
                <a:lnTo>
                  <a:pt x="3998516" y="5415491"/>
                </a:lnTo>
                <a:lnTo>
                  <a:pt x="3996921" y="5414807"/>
                </a:lnTo>
                <a:lnTo>
                  <a:pt x="3993727" y="5413096"/>
                </a:lnTo>
                <a:lnTo>
                  <a:pt x="3990534" y="5411386"/>
                </a:lnTo>
                <a:lnTo>
                  <a:pt x="3987341" y="5409504"/>
                </a:lnTo>
                <a:lnTo>
                  <a:pt x="3980156" y="5406084"/>
                </a:lnTo>
                <a:lnTo>
                  <a:pt x="3972172" y="5402662"/>
                </a:lnTo>
                <a:lnTo>
                  <a:pt x="3963390" y="5399412"/>
                </a:lnTo>
                <a:lnTo>
                  <a:pt x="3946625" y="5392740"/>
                </a:lnTo>
                <a:lnTo>
                  <a:pt x="3938242" y="5389149"/>
                </a:lnTo>
                <a:lnTo>
                  <a:pt x="3930658" y="5385727"/>
                </a:lnTo>
                <a:lnTo>
                  <a:pt x="3927066" y="5383847"/>
                </a:lnTo>
                <a:lnTo>
                  <a:pt x="3923872" y="5381965"/>
                </a:lnTo>
                <a:lnTo>
                  <a:pt x="3921077" y="5380083"/>
                </a:lnTo>
                <a:lnTo>
                  <a:pt x="3918683" y="5378030"/>
                </a:lnTo>
                <a:lnTo>
                  <a:pt x="3916287" y="5375978"/>
                </a:lnTo>
                <a:lnTo>
                  <a:pt x="3914691" y="5373755"/>
                </a:lnTo>
                <a:lnTo>
                  <a:pt x="3913094" y="5371531"/>
                </a:lnTo>
                <a:lnTo>
                  <a:pt x="3911897" y="5369307"/>
                </a:lnTo>
                <a:lnTo>
                  <a:pt x="3911498" y="5366912"/>
                </a:lnTo>
                <a:lnTo>
                  <a:pt x="3911498" y="5364518"/>
                </a:lnTo>
                <a:lnTo>
                  <a:pt x="3911897" y="5361952"/>
                </a:lnTo>
                <a:lnTo>
                  <a:pt x="3913094" y="5359045"/>
                </a:lnTo>
                <a:lnTo>
                  <a:pt x="3914691" y="5356308"/>
                </a:lnTo>
                <a:lnTo>
                  <a:pt x="3917086" y="5353400"/>
                </a:lnTo>
                <a:lnTo>
                  <a:pt x="3919881" y="5350492"/>
                </a:lnTo>
                <a:lnTo>
                  <a:pt x="3923473" y="5347412"/>
                </a:lnTo>
                <a:lnTo>
                  <a:pt x="3920280" y="5344334"/>
                </a:lnTo>
                <a:lnTo>
                  <a:pt x="3917485" y="5341597"/>
                </a:lnTo>
                <a:lnTo>
                  <a:pt x="3914691" y="5338861"/>
                </a:lnTo>
                <a:lnTo>
                  <a:pt x="3912296" y="5336123"/>
                </a:lnTo>
                <a:lnTo>
                  <a:pt x="3908304" y="5330136"/>
                </a:lnTo>
                <a:lnTo>
                  <a:pt x="3904712" y="5324492"/>
                </a:lnTo>
                <a:lnTo>
                  <a:pt x="3902316" y="5318506"/>
                </a:lnTo>
                <a:lnTo>
                  <a:pt x="3899522" y="5312689"/>
                </a:lnTo>
                <a:lnTo>
                  <a:pt x="3898324" y="5306875"/>
                </a:lnTo>
                <a:lnTo>
                  <a:pt x="3897126" y="5300887"/>
                </a:lnTo>
                <a:lnTo>
                  <a:pt x="3895530" y="5288914"/>
                </a:lnTo>
                <a:lnTo>
                  <a:pt x="3893934" y="5277282"/>
                </a:lnTo>
                <a:lnTo>
                  <a:pt x="3893136" y="5271125"/>
                </a:lnTo>
                <a:lnTo>
                  <a:pt x="3892338" y="5265309"/>
                </a:lnTo>
                <a:lnTo>
                  <a:pt x="3891140" y="5259322"/>
                </a:lnTo>
                <a:lnTo>
                  <a:pt x="3889145" y="5253507"/>
                </a:lnTo>
                <a:lnTo>
                  <a:pt x="3867589" y="5252138"/>
                </a:lnTo>
                <a:lnTo>
                  <a:pt x="3852421" y="5253507"/>
                </a:lnTo>
                <a:lnTo>
                  <a:pt x="3837252" y="5254875"/>
                </a:lnTo>
                <a:lnTo>
                  <a:pt x="3821684" y="5255901"/>
                </a:lnTo>
                <a:lnTo>
                  <a:pt x="3806515" y="5256585"/>
                </a:lnTo>
                <a:lnTo>
                  <a:pt x="3798531" y="5256928"/>
                </a:lnTo>
                <a:lnTo>
                  <a:pt x="3790948" y="5256928"/>
                </a:lnTo>
                <a:lnTo>
                  <a:pt x="3783363" y="5256928"/>
                </a:lnTo>
                <a:lnTo>
                  <a:pt x="3775779" y="5256585"/>
                </a:lnTo>
                <a:lnTo>
                  <a:pt x="3767796" y="5256243"/>
                </a:lnTo>
                <a:lnTo>
                  <a:pt x="3760211" y="5255730"/>
                </a:lnTo>
                <a:lnTo>
                  <a:pt x="3752627" y="5254875"/>
                </a:lnTo>
                <a:lnTo>
                  <a:pt x="3744643" y="5253849"/>
                </a:lnTo>
                <a:lnTo>
                  <a:pt x="3740253" y="5254875"/>
                </a:lnTo>
                <a:lnTo>
                  <a:pt x="3735063" y="5255730"/>
                </a:lnTo>
                <a:lnTo>
                  <a:pt x="3730673" y="5256243"/>
                </a:lnTo>
                <a:lnTo>
                  <a:pt x="3726281" y="5256756"/>
                </a:lnTo>
                <a:lnTo>
                  <a:pt x="3721492" y="5256928"/>
                </a:lnTo>
                <a:lnTo>
                  <a:pt x="3717101" y="5257098"/>
                </a:lnTo>
                <a:lnTo>
                  <a:pt x="3712710" y="5257098"/>
                </a:lnTo>
                <a:lnTo>
                  <a:pt x="3707920" y="5256928"/>
                </a:lnTo>
                <a:lnTo>
                  <a:pt x="3698739" y="5256243"/>
                </a:lnTo>
                <a:lnTo>
                  <a:pt x="3689557" y="5255388"/>
                </a:lnTo>
                <a:lnTo>
                  <a:pt x="3671196" y="5253335"/>
                </a:lnTo>
                <a:lnTo>
                  <a:pt x="3653633" y="5252480"/>
                </a:lnTo>
                <a:lnTo>
                  <a:pt x="3636069" y="5251283"/>
                </a:lnTo>
                <a:lnTo>
                  <a:pt x="3627287" y="5250427"/>
                </a:lnTo>
                <a:lnTo>
                  <a:pt x="3618905" y="5249573"/>
                </a:lnTo>
                <a:lnTo>
                  <a:pt x="3610920" y="5248546"/>
                </a:lnTo>
                <a:lnTo>
                  <a:pt x="3602139" y="5247178"/>
                </a:lnTo>
                <a:lnTo>
                  <a:pt x="3594554" y="5245980"/>
                </a:lnTo>
                <a:lnTo>
                  <a:pt x="3586572" y="5244441"/>
                </a:lnTo>
                <a:lnTo>
                  <a:pt x="3579386" y="5242560"/>
                </a:lnTo>
                <a:lnTo>
                  <a:pt x="3571403" y="5240506"/>
                </a:lnTo>
                <a:lnTo>
                  <a:pt x="3564617" y="5238283"/>
                </a:lnTo>
                <a:lnTo>
                  <a:pt x="3557831" y="5235717"/>
                </a:lnTo>
                <a:lnTo>
                  <a:pt x="3551844" y="5232639"/>
                </a:lnTo>
                <a:lnTo>
                  <a:pt x="3545856" y="5229559"/>
                </a:lnTo>
                <a:lnTo>
                  <a:pt x="3544659" y="5229731"/>
                </a:lnTo>
                <a:lnTo>
                  <a:pt x="3543461" y="5229901"/>
                </a:lnTo>
                <a:lnTo>
                  <a:pt x="3542264" y="5229901"/>
                </a:lnTo>
                <a:lnTo>
                  <a:pt x="3540667" y="5229901"/>
                </a:lnTo>
                <a:lnTo>
                  <a:pt x="3538671" y="5229388"/>
                </a:lnTo>
                <a:lnTo>
                  <a:pt x="3536276" y="5228704"/>
                </a:lnTo>
                <a:lnTo>
                  <a:pt x="3534280" y="5227849"/>
                </a:lnTo>
                <a:lnTo>
                  <a:pt x="3532284" y="5226822"/>
                </a:lnTo>
                <a:lnTo>
                  <a:pt x="3528292" y="5224770"/>
                </a:lnTo>
                <a:lnTo>
                  <a:pt x="3526297" y="5223744"/>
                </a:lnTo>
                <a:lnTo>
                  <a:pt x="3523901" y="5223060"/>
                </a:lnTo>
                <a:lnTo>
                  <a:pt x="3521906" y="5222717"/>
                </a:lnTo>
                <a:lnTo>
                  <a:pt x="3520708" y="5222717"/>
                </a:lnTo>
                <a:lnTo>
                  <a:pt x="3519910" y="5222717"/>
                </a:lnTo>
                <a:lnTo>
                  <a:pt x="3518713" y="5222889"/>
                </a:lnTo>
                <a:lnTo>
                  <a:pt x="3517516" y="5223060"/>
                </a:lnTo>
                <a:lnTo>
                  <a:pt x="3515119" y="5224086"/>
                </a:lnTo>
                <a:lnTo>
                  <a:pt x="3512724" y="5225626"/>
                </a:lnTo>
                <a:lnTo>
                  <a:pt x="3510330" y="5228020"/>
                </a:lnTo>
                <a:lnTo>
                  <a:pt x="3507536" y="5229901"/>
                </a:lnTo>
                <a:lnTo>
                  <a:pt x="3505140" y="5231612"/>
                </a:lnTo>
                <a:lnTo>
                  <a:pt x="3501947" y="5233151"/>
                </a:lnTo>
                <a:lnTo>
                  <a:pt x="3498754" y="5234691"/>
                </a:lnTo>
                <a:lnTo>
                  <a:pt x="3495560" y="5235888"/>
                </a:lnTo>
                <a:lnTo>
                  <a:pt x="3491968" y="5236915"/>
                </a:lnTo>
                <a:lnTo>
                  <a:pt x="3488375" y="5237598"/>
                </a:lnTo>
                <a:lnTo>
                  <a:pt x="3484783" y="5238112"/>
                </a:lnTo>
                <a:lnTo>
                  <a:pt x="3481589" y="5238455"/>
                </a:lnTo>
                <a:lnTo>
                  <a:pt x="3477997" y="5238455"/>
                </a:lnTo>
                <a:lnTo>
                  <a:pt x="3474803" y="5238283"/>
                </a:lnTo>
                <a:lnTo>
                  <a:pt x="3472009" y="5237940"/>
                </a:lnTo>
                <a:lnTo>
                  <a:pt x="3469614" y="5237428"/>
                </a:lnTo>
                <a:lnTo>
                  <a:pt x="3467618" y="5236572"/>
                </a:lnTo>
                <a:lnTo>
                  <a:pt x="3466421" y="5235375"/>
                </a:lnTo>
                <a:lnTo>
                  <a:pt x="3465623" y="5234007"/>
                </a:lnTo>
                <a:lnTo>
                  <a:pt x="3464825" y="5231954"/>
                </a:lnTo>
                <a:lnTo>
                  <a:pt x="3464026" y="5230072"/>
                </a:lnTo>
                <a:lnTo>
                  <a:pt x="3462429" y="5228191"/>
                </a:lnTo>
                <a:lnTo>
                  <a:pt x="3461232" y="5226310"/>
                </a:lnTo>
                <a:lnTo>
                  <a:pt x="3457640" y="5223060"/>
                </a:lnTo>
                <a:lnTo>
                  <a:pt x="3453248" y="5219638"/>
                </a:lnTo>
                <a:lnTo>
                  <a:pt x="3448458" y="5216560"/>
                </a:lnTo>
                <a:lnTo>
                  <a:pt x="3442471" y="5213652"/>
                </a:lnTo>
                <a:lnTo>
                  <a:pt x="3431294" y="5208007"/>
                </a:lnTo>
                <a:lnTo>
                  <a:pt x="3426104" y="5205099"/>
                </a:lnTo>
                <a:lnTo>
                  <a:pt x="3420516" y="5202191"/>
                </a:lnTo>
                <a:lnTo>
                  <a:pt x="3415726" y="5199283"/>
                </a:lnTo>
                <a:lnTo>
                  <a:pt x="3411335" y="5196204"/>
                </a:lnTo>
                <a:lnTo>
                  <a:pt x="3407343" y="5192955"/>
                </a:lnTo>
                <a:lnTo>
                  <a:pt x="3405747" y="5191244"/>
                </a:lnTo>
                <a:lnTo>
                  <a:pt x="3404549" y="5189534"/>
                </a:lnTo>
                <a:lnTo>
                  <a:pt x="3403751" y="5187652"/>
                </a:lnTo>
                <a:lnTo>
                  <a:pt x="3402953" y="5185942"/>
                </a:lnTo>
                <a:lnTo>
                  <a:pt x="3402554" y="5183889"/>
                </a:lnTo>
                <a:lnTo>
                  <a:pt x="3402153" y="5182007"/>
                </a:lnTo>
                <a:lnTo>
                  <a:pt x="3398960" y="5167810"/>
                </a:lnTo>
                <a:lnTo>
                  <a:pt x="3396964" y="5136850"/>
                </a:lnTo>
                <a:lnTo>
                  <a:pt x="3380598" y="5097680"/>
                </a:lnTo>
                <a:lnTo>
                  <a:pt x="3365430" y="5097166"/>
                </a:lnTo>
                <a:lnTo>
                  <a:pt x="3350262" y="5096824"/>
                </a:lnTo>
                <a:lnTo>
                  <a:pt x="3334295" y="5096653"/>
                </a:lnTo>
                <a:lnTo>
                  <a:pt x="3319126" y="5096824"/>
                </a:lnTo>
                <a:lnTo>
                  <a:pt x="3287991" y="5096996"/>
                </a:lnTo>
                <a:lnTo>
                  <a:pt x="3272024" y="5096824"/>
                </a:lnTo>
                <a:lnTo>
                  <a:pt x="3256855" y="5096653"/>
                </a:lnTo>
                <a:lnTo>
                  <a:pt x="3241687" y="5095969"/>
                </a:lnTo>
                <a:lnTo>
                  <a:pt x="3234103" y="5095456"/>
                </a:lnTo>
                <a:lnTo>
                  <a:pt x="3226917" y="5094772"/>
                </a:lnTo>
                <a:lnTo>
                  <a:pt x="3219732" y="5094087"/>
                </a:lnTo>
                <a:lnTo>
                  <a:pt x="3212148" y="5093232"/>
                </a:lnTo>
                <a:lnTo>
                  <a:pt x="3204962" y="5092035"/>
                </a:lnTo>
                <a:lnTo>
                  <a:pt x="3197778" y="5090838"/>
                </a:lnTo>
                <a:lnTo>
                  <a:pt x="3190993" y="5089469"/>
                </a:lnTo>
                <a:lnTo>
                  <a:pt x="3184206" y="5087930"/>
                </a:lnTo>
                <a:lnTo>
                  <a:pt x="3177021" y="5086219"/>
                </a:lnTo>
                <a:lnTo>
                  <a:pt x="3170633" y="5084167"/>
                </a:lnTo>
                <a:lnTo>
                  <a:pt x="3164248" y="5081942"/>
                </a:lnTo>
                <a:lnTo>
                  <a:pt x="3157861" y="5079549"/>
                </a:lnTo>
                <a:lnTo>
                  <a:pt x="3151474" y="5076640"/>
                </a:lnTo>
                <a:lnTo>
                  <a:pt x="3145087" y="5073733"/>
                </a:lnTo>
                <a:lnTo>
                  <a:pt x="3136305" y="5074588"/>
                </a:lnTo>
                <a:lnTo>
                  <a:pt x="3128322" y="5075272"/>
                </a:lnTo>
                <a:lnTo>
                  <a:pt x="3120339" y="5075785"/>
                </a:lnTo>
                <a:lnTo>
                  <a:pt x="3112754" y="5075956"/>
                </a:lnTo>
                <a:lnTo>
                  <a:pt x="3105569" y="5075956"/>
                </a:lnTo>
                <a:lnTo>
                  <a:pt x="3098783" y="5075614"/>
                </a:lnTo>
                <a:lnTo>
                  <a:pt x="3092796" y="5075272"/>
                </a:lnTo>
                <a:lnTo>
                  <a:pt x="3086808" y="5074588"/>
                </a:lnTo>
                <a:lnTo>
                  <a:pt x="3080820" y="5073733"/>
                </a:lnTo>
                <a:lnTo>
                  <a:pt x="3075632" y="5072707"/>
                </a:lnTo>
                <a:lnTo>
                  <a:pt x="3070442" y="5071508"/>
                </a:lnTo>
                <a:lnTo>
                  <a:pt x="3066051" y="5070312"/>
                </a:lnTo>
                <a:lnTo>
                  <a:pt x="3061660" y="5068772"/>
                </a:lnTo>
                <a:lnTo>
                  <a:pt x="3057270" y="5067233"/>
                </a:lnTo>
                <a:lnTo>
                  <a:pt x="3053277" y="5065522"/>
                </a:lnTo>
                <a:lnTo>
                  <a:pt x="3049286" y="5063469"/>
                </a:lnTo>
                <a:lnTo>
                  <a:pt x="3045693" y="5061588"/>
                </a:lnTo>
                <a:lnTo>
                  <a:pt x="3042101" y="5059536"/>
                </a:lnTo>
                <a:lnTo>
                  <a:pt x="3036113" y="5055259"/>
                </a:lnTo>
                <a:lnTo>
                  <a:pt x="3030126" y="5050640"/>
                </a:lnTo>
                <a:lnTo>
                  <a:pt x="3024537" y="5045680"/>
                </a:lnTo>
                <a:lnTo>
                  <a:pt x="3013760" y="5035759"/>
                </a:lnTo>
                <a:lnTo>
                  <a:pt x="3008570" y="5030799"/>
                </a:lnTo>
                <a:lnTo>
                  <a:pt x="3002983" y="5026181"/>
                </a:lnTo>
                <a:lnTo>
                  <a:pt x="2978633" y="4974866"/>
                </a:lnTo>
                <a:lnTo>
                  <a:pt x="2944703" y="4981023"/>
                </a:lnTo>
                <a:lnTo>
                  <a:pt x="2942708" y="4984445"/>
                </a:lnTo>
                <a:lnTo>
                  <a:pt x="2941510" y="4988036"/>
                </a:lnTo>
                <a:lnTo>
                  <a:pt x="2941909" y="4995563"/>
                </a:lnTo>
                <a:lnTo>
                  <a:pt x="2941111" y="5002747"/>
                </a:lnTo>
                <a:lnTo>
                  <a:pt x="2939913" y="5010102"/>
                </a:lnTo>
                <a:lnTo>
                  <a:pt x="2937916" y="5017115"/>
                </a:lnTo>
                <a:lnTo>
                  <a:pt x="2935522" y="5024299"/>
                </a:lnTo>
                <a:lnTo>
                  <a:pt x="2932329" y="5031141"/>
                </a:lnTo>
                <a:lnTo>
                  <a:pt x="2928337" y="5038154"/>
                </a:lnTo>
                <a:lnTo>
                  <a:pt x="2923947" y="5044996"/>
                </a:lnTo>
                <a:lnTo>
                  <a:pt x="2918756" y="5051838"/>
                </a:lnTo>
                <a:lnTo>
                  <a:pt x="2913567" y="5058509"/>
                </a:lnTo>
                <a:lnTo>
                  <a:pt x="2907580" y="5065180"/>
                </a:lnTo>
                <a:lnTo>
                  <a:pt x="2901593" y="5071851"/>
                </a:lnTo>
                <a:lnTo>
                  <a:pt x="2894806" y="5078351"/>
                </a:lnTo>
                <a:lnTo>
                  <a:pt x="2887622" y="5085022"/>
                </a:lnTo>
                <a:lnTo>
                  <a:pt x="2880436" y="5091351"/>
                </a:lnTo>
                <a:lnTo>
                  <a:pt x="2872852" y="5098023"/>
                </a:lnTo>
                <a:lnTo>
                  <a:pt x="2872852" y="5098192"/>
                </a:lnTo>
                <a:lnTo>
                  <a:pt x="2869659" y="5103666"/>
                </a:lnTo>
                <a:lnTo>
                  <a:pt x="2866066" y="5108798"/>
                </a:lnTo>
                <a:lnTo>
                  <a:pt x="2861675" y="5113416"/>
                </a:lnTo>
                <a:lnTo>
                  <a:pt x="2859279" y="5115640"/>
                </a:lnTo>
                <a:lnTo>
                  <a:pt x="2856885" y="5117692"/>
                </a:lnTo>
                <a:lnTo>
                  <a:pt x="2853692" y="5119745"/>
                </a:lnTo>
                <a:lnTo>
                  <a:pt x="2850897" y="5121627"/>
                </a:lnTo>
                <a:lnTo>
                  <a:pt x="2848103" y="5123508"/>
                </a:lnTo>
                <a:lnTo>
                  <a:pt x="2844911" y="5125219"/>
                </a:lnTo>
                <a:lnTo>
                  <a:pt x="2841317" y="5126758"/>
                </a:lnTo>
                <a:lnTo>
                  <a:pt x="2837725" y="5128126"/>
                </a:lnTo>
                <a:lnTo>
                  <a:pt x="2834133" y="5129494"/>
                </a:lnTo>
                <a:lnTo>
                  <a:pt x="2830141" y="5130863"/>
                </a:lnTo>
                <a:lnTo>
                  <a:pt x="2826150" y="5132061"/>
                </a:lnTo>
                <a:lnTo>
                  <a:pt x="2821757" y="5133087"/>
                </a:lnTo>
                <a:lnTo>
                  <a:pt x="2817367" y="5134114"/>
                </a:lnTo>
                <a:lnTo>
                  <a:pt x="2812577" y="5135140"/>
                </a:lnTo>
                <a:lnTo>
                  <a:pt x="2807788" y="5135823"/>
                </a:lnTo>
                <a:lnTo>
                  <a:pt x="2802996" y="5136508"/>
                </a:lnTo>
                <a:lnTo>
                  <a:pt x="2797807" y="5137192"/>
                </a:lnTo>
                <a:lnTo>
                  <a:pt x="2792619" y="5137706"/>
                </a:lnTo>
                <a:lnTo>
                  <a:pt x="2786631" y="5138048"/>
                </a:lnTo>
                <a:lnTo>
                  <a:pt x="2781043" y="5138389"/>
                </a:lnTo>
                <a:lnTo>
                  <a:pt x="2769067" y="5138560"/>
                </a:lnTo>
                <a:lnTo>
                  <a:pt x="2755895" y="5138560"/>
                </a:lnTo>
                <a:lnTo>
                  <a:pt x="2742721" y="5138048"/>
                </a:lnTo>
                <a:lnTo>
                  <a:pt x="2731146" y="5137706"/>
                </a:lnTo>
                <a:lnTo>
                  <a:pt x="2719570" y="5137363"/>
                </a:lnTo>
                <a:lnTo>
                  <a:pt x="2708393" y="5137363"/>
                </a:lnTo>
                <a:lnTo>
                  <a:pt x="2696817" y="5137534"/>
                </a:lnTo>
                <a:lnTo>
                  <a:pt x="2673665" y="5137876"/>
                </a:lnTo>
                <a:lnTo>
                  <a:pt x="2650114" y="5138048"/>
                </a:lnTo>
                <a:lnTo>
                  <a:pt x="2638937" y="5138048"/>
                </a:lnTo>
                <a:lnTo>
                  <a:pt x="2627361" y="5137876"/>
                </a:lnTo>
                <a:lnTo>
                  <a:pt x="2615786" y="5137363"/>
                </a:lnTo>
                <a:lnTo>
                  <a:pt x="2604609" y="5136679"/>
                </a:lnTo>
                <a:lnTo>
                  <a:pt x="2593033" y="5135653"/>
                </a:lnTo>
                <a:lnTo>
                  <a:pt x="2581856" y="5133942"/>
                </a:lnTo>
                <a:lnTo>
                  <a:pt x="2576267" y="5133087"/>
                </a:lnTo>
                <a:lnTo>
                  <a:pt x="2570679" y="5132232"/>
                </a:lnTo>
                <a:lnTo>
                  <a:pt x="2565489" y="5131035"/>
                </a:lnTo>
                <a:lnTo>
                  <a:pt x="2559503" y="5129837"/>
                </a:lnTo>
                <a:lnTo>
                  <a:pt x="2553515" y="5128810"/>
                </a:lnTo>
                <a:lnTo>
                  <a:pt x="2547127" y="5127614"/>
                </a:lnTo>
                <a:lnTo>
                  <a:pt x="2541539" y="5126416"/>
                </a:lnTo>
                <a:lnTo>
                  <a:pt x="2535552" y="5125048"/>
                </a:lnTo>
                <a:lnTo>
                  <a:pt x="2524375" y="5122140"/>
                </a:lnTo>
                <a:lnTo>
                  <a:pt x="2513597" y="5118890"/>
                </a:lnTo>
                <a:lnTo>
                  <a:pt x="2503618" y="5115469"/>
                </a:lnTo>
                <a:lnTo>
                  <a:pt x="2493638" y="5111877"/>
                </a:lnTo>
                <a:lnTo>
                  <a:pt x="2484059" y="5108114"/>
                </a:lnTo>
                <a:lnTo>
                  <a:pt x="2474877" y="5104179"/>
                </a:lnTo>
                <a:lnTo>
                  <a:pt x="2456515" y="5096312"/>
                </a:lnTo>
                <a:lnTo>
                  <a:pt x="2438553" y="5088272"/>
                </a:lnTo>
                <a:lnTo>
                  <a:pt x="2428574" y="5084338"/>
                </a:lnTo>
                <a:lnTo>
                  <a:pt x="2418994" y="5080746"/>
                </a:lnTo>
                <a:lnTo>
                  <a:pt x="2409015" y="5076982"/>
                </a:lnTo>
                <a:lnTo>
                  <a:pt x="2398236" y="5073733"/>
                </a:lnTo>
                <a:lnTo>
                  <a:pt x="2389854" y="5070996"/>
                </a:lnTo>
                <a:lnTo>
                  <a:pt x="2381870" y="5067917"/>
                </a:lnTo>
                <a:lnTo>
                  <a:pt x="2375085" y="5064838"/>
                </a:lnTo>
                <a:lnTo>
                  <a:pt x="2369097" y="5061246"/>
                </a:lnTo>
                <a:lnTo>
                  <a:pt x="2363509" y="5057654"/>
                </a:lnTo>
                <a:lnTo>
                  <a:pt x="2358718" y="5054061"/>
                </a:lnTo>
                <a:lnTo>
                  <a:pt x="2355125" y="5050128"/>
                </a:lnTo>
                <a:lnTo>
                  <a:pt x="2351932" y="5046194"/>
                </a:lnTo>
                <a:lnTo>
                  <a:pt x="2349538" y="5042259"/>
                </a:lnTo>
                <a:lnTo>
                  <a:pt x="2347941" y="5037983"/>
                </a:lnTo>
                <a:lnTo>
                  <a:pt x="2346744" y="5033708"/>
                </a:lnTo>
                <a:lnTo>
                  <a:pt x="2346344" y="5029431"/>
                </a:lnTo>
                <a:lnTo>
                  <a:pt x="2346344" y="5024984"/>
                </a:lnTo>
                <a:lnTo>
                  <a:pt x="2346744" y="5020364"/>
                </a:lnTo>
                <a:lnTo>
                  <a:pt x="2347542" y="5015918"/>
                </a:lnTo>
                <a:lnTo>
                  <a:pt x="2349139" y="5011299"/>
                </a:lnTo>
                <a:lnTo>
                  <a:pt x="2347143" y="4988721"/>
                </a:lnTo>
                <a:lnTo>
                  <a:pt x="2346744" y="4981023"/>
                </a:lnTo>
                <a:lnTo>
                  <a:pt x="2343550" y="4968878"/>
                </a:lnTo>
                <a:lnTo>
                  <a:pt x="2340755" y="4956905"/>
                </a:lnTo>
                <a:lnTo>
                  <a:pt x="2338362" y="4944761"/>
                </a:lnTo>
                <a:lnTo>
                  <a:pt x="2336763" y="4932787"/>
                </a:lnTo>
                <a:lnTo>
                  <a:pt x="2335167" y="4920642"/>
                </a:lnTo>
                <a:lnTo>
                  <a:pt x="2333970" y="4908669"/>
                </a:lnTo>
                <a:lnTo>
                  <a:pt x="2331974" y="4884722"/>
                </a:lnTo>
                <a:lnTo>
                  <a:pt x="2331974" y="4883183"/>
                </a:lnTo>
                <a:lnTo>
                  <a:pt x="2331974" y="4881815"/>
                </a:lnTo>
                <a:lnTo>
                  <a:pt x="2331176" y="4859920"/>
                </a:lnTo>
                <a:lnTo>
                  <a:pt x="2330777" y="4837854"/>
                </a:lnTo>
                <a:lnTo>
                  <a:pt x="2330378" y="4816131"/>
                </a:lnTo>
                <a:lnTo>
                  <a:pt x="2329579" y="4794065"/>
                </a:lnTo>
                <a:lnTo>
                  <a:pt x="2324390" y="4638239"/>
                </a:lnTo>
                <a:lnTo>
                  <a:pt x="2324390" y="4622673"/>
                </a:lnTo>
                <a:lnTo>
                  <a:pt x="2311217" y="4545529"/>
                </a:lnTo>
                <a:lnTo>
                  <a:pt x="2309221" y="4543136"/>
                </a:lnTo>
                <a:lnTo>
                  <a:pt x="2307625" y="4540569"/>
                </a:lnTo>
                <a:lnTo>
                  <a:pt x="2306427" y="4538174"/>
                </a:lnTo>
                <a:lnTo>
                  <a:pt x="2305629" y="4535779"/>
                </a:lnTo>
                <a:lnTo>
                  <a:pt x="2304831" y="4533384"/>
                </a:lnTo>
                <a:lnTo>
                  <a:pt x="2304432" y="4530991"/>
                </a:lnTo>
                <a:lnTo>
                  <a:pt x="2304432" y="4526030"/>
                </a:lnTo>
                <a:lnTo>
                  <a:pt x="2304831" y="4521241"/>
                </a:lnTo>
                <a:lnTo>
                  <a:pt x="2305629" y="4516280"/>
                </a:lnTo>
                <a:lnTo>
                  <a:pt x="2308423" y="4506531"/>
                </a:lnTo>
                <a:lnTo>
                  <a:pt x="2303633" y="4509610"/>
                </a:lnTo>
                <a:lnTo>
                  <a:pt x="2298843" y="4512859"/>
                </a:lnTo>
                <a:lnTo>
                  <a:pt x="2294851" y="4516280"/>
                </a:lnTo>
                <a:lnTo>
                  <a:pt x="2291657" y="4519530"/>
                </a:lnTo>
                <a:lnTo>
                  <a:pt x="2288464" y="4522950"/>
                </a:lnTo>
                <a:lnTo>
                  <a:pt x="2285671" y="4526201"/>
                </a:lnTo>
                <a:lnTo>
                  <a:pt x="2282875" y="4529793"/>
                </a:lnTo>
                <a:lnTo>
                  <a:pt x="2280879" y="4533215"/>
                </a:lnTo>
                <a:lnTo>
                  <a:pt x="2278885" y="4536635"/>
                </a:lnTo>
                <a:lnTo>
                  <a:pt x="2277287" y="4540056"/>
                </a:lnTo>
                <a:lnTo>
                  <a:pt x="2274892" y="4547069"/>
                </a:lnTo>
                <a:lnTo>
                  <a:pt x="2273295" y="4554083"/>
                </a:lnTo>
                <a:lnTo>
                  <a:pt x="2272098" y="4561266"/>
                </a:lnTo>
                <a:lnTo>
                  <a:pt x="2271300" y="4568450"/>
                </a:lnTo>
                <a:lnTo>
                  <a:pt x="2270901" y="4575635"/>
                </a:lnTo>
                <a:lnTo>
                  <a:pt x="2270103" y="4590002"/>
                </a:lnTo>
                <a:lnTo>
                  <a:pt x="2269703" y="4597187"/>
                </a:lnTo>
                <a:lnTo>
                  <a:pt x="2268506" y="4604371"/>
                </a:lnTo>
                <a:lnTo>
                  <a:pt x="2266111" y="4611384"/>
                </a:lnTo>
                <a:lnTo>
                  <a:pt x="2263716" y="4618397"/>
                </a:lnTo>
                <a:lnTo>
                  <a:pt x="2258526" y="4630884"/>
                </a:lnTo>
                <a:lnTo>
                  <a:pt x="2254534" y="4643199"/>
                </a:lnTo>
                <a:lnTo>
                  <a:pt x="2250543" y="4655686"/>
                </a:lnTo>
                <a:lnTo>
                  <a:pt x="2246950" y="4668002"/>
                </a:lnTo>
                <a:lnTo>
                  <a:pt x="2244157" y="4680489"/>
                </a:lnTo>
                <a:lnTo>
                  <a:pt x="2240963" y="4692975"/>
                </a:lnTo>
                <a:lnTo>
                  <a:pt x="2234975" y="4718119"/>
                </a:lnTo>
                <a:lnTo>
                  <a:pt x="2232181" y="4730606"/>
                </a:lnTo>
                <a:lnTo>
                  <a:pt x="2228988" y="4743093"/>
                </a:lnTo>
                <a:lnTo>
                  <a:pt x="2225795" y="4755579"/>
                </a:lnTo>
                <a:lnTo>
                  <a:pt x="2221802" y="4768067"/>
                </a:lnTo>
                <a:lnTo>
                  <a:pt x="2217412" y="4780382"/>
                </a:lnTo>
                <a:lnTo>
                  <a:pt x="2212222" y="4792697"/>
                </a:lnTo>
                <a:lnTo>
                  <a:pt x="2206635" y="4805184"/>
                </a:lnTo>
                <a:lnTo>
                  <a:pt x="2199449" y="4817500"/>
                </a:lnTo>
                <a:lnTo>
                  <a:pt x="2086084" y="5151047"/>
                </a:lnTo>
                <a:lnTo>
                  <a:pt x="2083689" y="5158060"/>
                </a:lnTo>
                <a:lnTo>
                  <a:pt x="2080895" y="5165244"/>
                </a:lnTo>
                <a:lnTo>
                  <a:pt x="2077302" y="5172257"/>
                </a:lnTo>
                <a:lnTo>
                  <a:pt x="2072912" y="5179270"/>
                </a:lnTo>
                <a:lnTo>
                  <a:pt x="2067722" y="5185942"/>
                </a:lnTo>
                <a:lnTo>
                  <a:pt x="2062932" y="5192783"/>
                </a:lnTo>
                <a:lnTo>
                  <a:pt x="2057344" y="5199455"/>
                </a:lnTo>
                <a:lnTo>
                  <a:pt x="2051756" y="5206296"/>
                </a:lnTo>
                <a:lnTo>
                  <a:pt x="2040179" y="5219638"/>
                </a:lnTo>
                <a:lnTo>
                  <a:pt x="2028204" y="5232980"/>
                </a:lnTo>
                <a:lnTo>
                  <a:pt x="2023015" y="5239822"/>
                </a:lnTo>
                <a:lnTo>
                  <a:pt x="2017826" y="5246494"/>
                </a:lnTo>
                <a:lnTo>
                  <a:pt x="2013036" y="5253507"/>
                </a:lnTo>
                <a:lnTo>
                  <a:pt x="2008644" y="5260349"/>
                </a:lnTo>
                <a:lnTo>
                  <a:pt x="2006249" y="5263256"/>
                </a:lnTo>
                <a:lnTo>
                  <a:pt x="2003855" y="5265993"/>
                </a:lnTo>
                <a:lnTo>
                  <a:pt x="2000262" y="5268559"/>
                </a:lnTo>
                <a:lnTo>
                  <a:pt x="1998266" y="5269757"/>
                </a:lnTo>
                <a:lnTo>
                  <a:pt x="1996271" y="5270783"/>
                </a:lnTo>
                <a:lnTo>
                  <a:pt x="1993876" y="5271808"/>
                </a:lnTo>
                <a:lnTo>
                  <a:pt x="1991480" y="5272664"/>
                </a:lnTo>
                <a:lnTo>
                  <a:pt x="1988686" y="5273348"/>
                </a:lnTo>
                <a:lnTo>
                  <a:pt x="1985892" y="5274032"/>
                </a:lnTo>
                <a:lnTo>
                  <a:pt x="1982698" y="5274546"/>
                </a:lnTo>
                <a:lnTo>
                  <a:pt x="1979505" y="5274888"/>
                </a:lnTo>
                <a:lnTo>
                  <a:pt x="1975913" y="5275059"/>
                </a:lnTo>
                <a:lnTo>
                  <a:pt x="1971521" y="5275059"/>
                </a:lnTo>
                <a:lnTo>
                  <a:pt x="1953558" y="5274888"/>
                </a:lnTo>
                <a:lnTo>
                  <a:pt x="1935197" y="5274888"/>
                </a:lnTo>
                <a:lnTo>
                  <a:pt x="1916836" y="5275059"/>
                </a:lnTo>
                <a:lnTo>
                  <a:pt x="1898075" y="5275401"/>
                </a:lnTo>
                <a:lnTo>
                  <a:pt x="1879713" y="5275743"/>
                </a:lnTo>
                <a:lnTo>
                  <a:pt x="1860952" y="5276086"/>
                </a:lnTo>
                <a:lnTo>
                  <a:pt x="1842590" y="5276086"/>
                </a:lnTo>
                <a:lnTo>
                  <a:pt x="1824228" y="5275914"/>
                </a:lnTo>
                <a:lnTo>
                  <a:pt x="1805865" y="5275401"/>
                </a:lnTo>
                <a:lnTo>
                  <a:pt x="1797083" y="5275059"/>
                </a:lnTo>
                <a:lnTo>
                  <a:pt x="1788301" y="5274546"/>
                </a:lnTo>
                <a:lnTo>
                  <a:pt x="1779519" y="5273862"/>
                </a:lnTo>
                <a:lnTo>
                  <a:pt x="1770339" y="5273006"/>
                </a:lnTo>
                <a:lnTo>
                  <a:pt x="1761557" y="5272151"/>
                </a:lnTo>
                <a:lnTo>
                  <a:pt x="1752775" y="5270953"/>
                </a:lnTo>
                <a:lnTo>
                  <a:pt x="1743994" y="5269757"/>
                </a:lnTo>
                <a:lnTo>
                  <a:pt x="1735211" y="5268217"/>
                </a:lnTo>
                <a:lnTo>
                  <a:pt x="1726830" y="5266677"/>
                </a:lnTo>
                <a:lnTo>
                  <a:pt x="1718447" y="5264796"/>
                </a:lnTo>
                <a:lnTo>
                  <a:pt x="1709665" y="5262744"/>
                </a:lnTo>
                <a:lnTo>
                  <a:pt x="1701682" y="5260349"/>
                </a:lnTo>
                <a:lnTo>
                  <a:pt x="1693698" y="5257783"/>
                </a:lnTo>
                <a:lnTo>
                  <a:pt x="1685715" y="5255046"/>
                </a:lnTo>
                <a:lnTo>
                  <a:pt x="1670546" y="5248888"/>
                </a:lnTo>
                <a:lnTo>
                  <a:pt x="1664158" y="5246322"/>
                </a:lnTo>
                <a:lnTo>
                  <a:pt x="1661365" y="5245467"/>
                </a:lnTo>
                <a:lnTo>
                  <a:pt x="1650588" y="5249915"/>
                </a:lnTo>
                <a:lnTo>
                  <a:pt x="1645397" y="5251625"/>
                </a:lnTo>
                <a:lnTo>
                  <a:pt x="1640608" y="5252992"/>
                </a:lnTo>
                <a:lnTo>
                  <a:pt x="1636616" y="5254362"/>
                </a:lnTo>
                <a:lnTo>
                  <a:pt x="1632625" y="5255217"/>
                </a:lnTo>
                <a:lnTo>
                  <a:pt x="1629033" y="5256072"/>
                </a:lnTo>
                <a:lnTo>
                  <a:pt x="1625439" y="5256585"/>
                </a:lnTo>
                <a:lnTo>
                  <a:pt x="1622645" y="5256928"/>
                </a:lnTo>
                <a:lnTo>
                  <a:pt x="1619851" y="5257098"/>
                </a:lnTo>
                <a:lnTo>
                  <a:pt x="1617057" y="5257098"/>
                </a:lnTo>
                <a:lnTo>
                  <a:pt x="1615061" y="5256928"/>
                </a:lnTo>
                <a:lnTo>
                  <a:pt x="1612667" y="5256414"/>
                </a:lnTo>
                <a:lnTo>
                  <a:pt x="1610670" y="5255901"/>
                </a:lnTo>
                <a:lnTo>
                  <a:pt x="1609073" y="5255217"/>
                </a:lnTo>
                <a:lnTo>
                  <a:pt x="1607477" y="5254362"/>
                </a:lnTo>
                <a:lnTo>
                  <a:pt x="1606279" y="5253507"/>
                </a:lnTo>
                <a:lnTo>
                  <a:pt x="1605082" y="5252309"/>
                </a:lnTo>
                <a:lnTo>
                  <a:pt x="1603485" y="5249915"/>
                </a:lnTo>
                <a:lnTo>
                  <a:pt x="1601888" y="5247006"/>
                </a:lnTo>
                <a:lnTo>
                  <a:pt x="1601090" y="5243928"/>
                </a:lnTo>
                <a:lnTo>
                  <a:pt x="1599892" y="5237086"/>
                </a:lnTo>
                <a:lnTo>
                  <a:pt x="1599094" y="5230072"/>
                </a:lnTo>
                <a:lnTo>
                  <a:pt x="1583127" y="5224941"/>
                </a:lnTo>
                <a:lnTo>
                  <a:pt x="1575144" y="5222375"/>
                </a:lnTo>
                <a:lnTo>
                  <a:pt x="1567561" y="5219638"/>
                </a:lnTo>
                <a:lnTo>
                  <a:pt x="1559976" y="5216902"/>
                </a:lnTo>
                <a:lnTo>
                  <a:pt x="1553190" y="5213993"/>
                </a:lnTo>
                <a:lnTo>
                  <a:pt x="1546403" y="5211086"/>
                </a:lnTo>
                <a:lnTo>
                  <a:pt x="1540815" y="5208007"/>
                </a:lnTo>
                <a:lnTo>
                  <a:pt x="1536025" y="5204586"/>
                </a:lnTo>
                <a:lnTo>
                  <a:pt x="1533631" y="5202875"/>
                </a:lnTo>
                <a:lnTo>
                  <a:pt x="1531635" y="5201165"/>
                </a:lnTo>
                <a:lnTo>
                  <a:pt x="1530038" y="5199455"/>
                </a:lnTo>
                <a:lnTo>
                  <a:pt x="1528440" y="5197573"/>
                </a:lnTo>
                <a:lnTo>
                  <a:pt x="1527243" y="5195691"/>
                </a:lnTo>
                <a:lnTo>
                  <a:pt x="1526046" y="5193639"/>
                </a:lnTo>
                <a:lnTo>
                  <a:pt x="1525646" y="5191586"/>
                </a:lnTo>
                <a:lnTo>
                  <a:pt x="1525247" y="5189363"/>
                </a:lnTo>
                <a:lnTo>
                  <a:pt x="1524848" y="5187139"/>
                </a:lnTo>
                <a:lnTo>
                  <a:pt x="1525247" y="5184915"/>
                </a:lnTo>
                <a:lnTo>
                  <a:pt x="1525646" y="5182691"/>
                </a:lnTo>
                <a:lnTo>
                  <a:pt x="1526445" y="5180296"/>
                </a:lnTo>
                <a:lnTo>
                  <a:pt x="1527643" y="5177731"/>
                </a:lnTo>
                <a:lnTo>
                  <a:pt x="1529238" y="5174994"/>
                </a:lnTo>
                <a:lnTo>
                  <a:pt x="1524050" y="5147113"/>
                </a:lnTo>
                <a:lnTo>
                  <a:pt x="1518062" y="5125389"/>
                </a:lnTo>
                <a:lnTo>
                  <a:pt x="1514870" y="5114443"/>
                </a:lnTo>
                <a:lnTo>
                  <a:pt x="1512474" y="5103496"/>
                </a:lnTo>
                <a:lnTo>
                  <a:pt x="1510078" y="5092719"/>
                </a:lnTo>
                <a:lnTo>
                  <a:pt x="1508482" y="5081772"/>
                </a:lnTo>
                <a:lnTo>
                  <a:pt x="1506885" y="5070824"/>
                </a:lnTo>
                <a:lnTo>
                  <a:pt x="1505688" y="5059878"/>
                </a:lnTo>
                <a:lnTo>
                  <a:pt x="1505289" y="5048931"/>
                </a:lnTo>
                <a:lnTo>
                  <a:pt x="1504890" y="5038154"/>
                </a:lnTo>
                <a:lnTo>
                  <a:pt x="1505289" y="5027207"/>
                </a:lnTo>
                <a:lnTo>
                  <a:pt x="1506486" y="5016260"/>
                </a:lnTo>
                <a:lnTo>
                  <a:pt x="1508083" y="5005313"/>
                </a:lnTo>
                <a:lnTo>
                  <a:pt x="1510478" y="4994537"/>
                </a:lnTo>
                <a:lnTo>
                  <a:pt x="1513671" y="4983589"/>
                </a:lnTo>
                <a:lnTo>
                  <a:pt x="1518062" y="4972642"/>
                </a:lnTo>
                <a:lnTo>
                  <a:pt x="1518462" y="4971274"/>
                </a:lnTo>
                <a:lnTo>
                  <a:pt x="1518462" y="4970076"/>
                </a:lnTo>
                <a:lnTo>
                  <a:pt x="1518462" y="4968709"/>
                </a:lnTo>
                <a:lnTo>
                  <a:pt x="1518062" y="4967510"/>
                </a:lnTo>
                <a:lnTo>
                  <a:pt x="1516067" y="4964945"/>
                </a:lnTo>
                <a:lnTo>
                  <a:pt x="1514071" y="4962550"/>
                </a:lnTo>
                <a:lnTo>
                  <a:pt x="1511676" y="4960326"/>
                </a:lnTo>
                <a:lnTo>
                  <a:pt x="1508881" y="4958103"/>
                </a:lnTo>
                <a:lnTo>
                  <a:pt x="1503293" y="4953655"/>
                </a:lnTo>
                <a:lnTo>
                  <a:pt x="1500898" y="4951432"/>
                </a:lnTo>
                <a:lnTo>
                  <a:pt x="1498902" y="4949037"/>
                </a:lnTo>
                <a:lnTo>
                  <a:pt x="1497306" y="4946814"/>
                </a:lnTo>
                <a:lnTo>
                  <a:pt x="1496907" y="4944590"/>
                </a:lnTo>
                <a:lnTo>
                  <a:pt x="1496907" y="4943393"/>
                </a:lnTo>
                <a:lnTo>
                  <a:pt x="1497306" y="4942194"/>
                </a:lnTo>
                <a:lnTo>
                  <a:pt x="1498104" y="4940998"/>
                </a:lnTo>
                <a:lnTo>
                  <a:pt x="1498902" y="4939801"/>
                </a:lnTo>
                <a:lnTo>
                  <a:pt x="1500100" y="4938603"/>
                </a:lnTo>
                <a:lnTo>
                  <a:pt x="1501696" y="4937406"/>
                </a:lnTo>
                <a:lnTo>
                  <a:pt x="1504091" y="4935866"/>
                </a:lnTo>
                <a:lnTo>
                  <a:pt x="1506486" y="4934669"/>
                </a:lnTo>
                <a:lnTo>
                  <a:pt x="1504890" y="4933301"/>
                </a:lnTo>
                <a:lnTo>
                  <a:pt x="1503692" y="4931932"/>
                </a:lnTo>
                <a:lnTo>
                  <a:pt x="1502893" y="4930564"/>
                </a:lnTo>
                <a:lnTo>
                  <a:pt x="1502494" y="4929195"/>
                </a:lnTo>
                <a:lnTo>
                  <a:pt x="1502095" y="4926630"/>
                </a:lnTo>
                <a:lnTo>
                  <a:pt x="1502494" y="4924063"/>
                </a:lnTo>
                <a:lnTo>
                  <a:pt x="1500100" y="4916880"/>
                </a:lnTo>
                <a:lnTo>
                  <a:pt x="1498503" y="4909867"/>
                </a:lnTo>
                <a:lnTo>
                  <a:pt x="1496907" y="4902683"/>
                </a:lnTo>
                <a:lnTo>
                  <a:pt x="1496109" y="4895498"/>
                </a:lnTo>
                <a:lnTo>
                  <a:pt x="1495309" y="4888315"/>
                </a:lnTo>
                <a:lnTo>
                  <a:pt x="1494910" y="4881301"/>
                </a:lnTo>
                <a:lnTo>
                  <a:pt x="1494910" y="4866933"/>
                </a:lnTo>
                <a:lnTo>
                  <a:pt x="1495309" y="4838196"/>
                </a:lnTo>
                <a:lnTo>
                  <a:pt x="1494910" y="4823828"/>
                </a:lnTo>
                <a:lnTo>
                  <a:pt x="1494511" y="4816816"/>
                </a:lnTo>
                <a:lnTo>
                  <a:pt x="1494112" y="4809631"/>
                </a:lnTo>
                <a:lnTo>
                  <a:pt x="1494112" y="4801763"/>
                </a:lnTo>
                <a:lnTo>
                  <a:pt x="1492915" y="4766697"/>
                </a:lnTo>
                <a:lnTo>
                  <a:pt x="1491717" y="4749251"/>
                </a:lnTo>
                <a:lnTo>
                  <a:pt x="1490919" y="4740698"/>
                </a:lnTo>
                <a:lnTo>
                  <a:pt x="1490120" y="4731974"/>
                </a:lnTo>
                <a:lnTo>
                  <a:pt x="1489721" y="4728895"/>
                </a:lnTo>
                <a:lnTo>
                  <a:pt x="1489721" y="4725988"/>
                </a:lnTo>
                <a:lnTo>
                  <a:pt x="1490120" y="4722909"/>
                </a:lnTo>
                <a:lnTo>
                  <a:pt x="1490919" y="4720343"/>
                </a:lnTo>
                <a:lnTo>
                  <a:pt x="1492117" y="4717948"/>
                </a:lnTo>
                <a:lnTo>
                  <a:pt x="1493713" y="4715724"/>
                </a:lnTo>
                <a:lnTo>
                  <a:pt x="1496109" y="4713672"/>
                </a:lnTo>
                <a:lnTo>
                  <a:pt x="1498503" y="4711962"/>
                </a:lnTo>
                <a:lnTo>
                  <a:pt x="1502095" y="4710080"/>
                </a:lnTo>
                <a:lnTo>
                  <a:pt x="1505688" y="4708711"/>
                </a:lnTo>
                <a:lnTo>
                  <a:pt x="1510078" y="4707514"/>
                </a:lnTo>
                <a:lnTo>
                  <a:pt x="1515269" y="4706660"/>
                </a:lnTo>
                <a:lnTo>
                  <a:pt x="1521255" y="4705975"/>
                </a:lnTo>
                <a:lnTo>
                  <a:pt x="1528041" y="4705462"/>
                </a:lnTo>
                <a:lnTo>
                  <a:pt x="1535227" y="4705290"/>
                </a:lnTo>
                <a:lnTo>
                  <a:pt x="1543210" y="4705462"/>
                </a:lnTo>
                <a:lnTo>
                  <a:pt x="1527243" y="4701185"/>
                </a:lnTo>
                <a:lnTo>
                  <a:pt x="1521654" y="4701014"/>
                </a:lnTo>
                <a:lnTo>
                  <a:pt x="1516466" y="4700844"/>
                </a:lnTo>
                <a:lnTo>
                  <a:pt x="1512075" y="4700501"/>
                </a:lnTo>
                <a:lnTo>
                  <a:pt x="1508083" y="4700159"/>
                </a:lnTo>
                <a:lnTo>
                  <a:pt x="1504490" y="4699646"/>
                </a:lnTo>
                <a:lnTo>
                  <a:pt x="1501297" y="4699133"/>
                </a:lnTo>
                <a:lnTo>
                  <a:pt x="1498902" y="4698449"/>
                </a:lnTo>
                <a:lnTo>
                  <a:pt x="1496508" y="4697593"/>
                </a:lnTo>
                <a:lnTo>
                  <a:pt x="1494910" y="4696739"/>
                </a:lnTo>
                <a:lnTo>
                  <a:pt x="1493314" y="4695711"/>
                </a:lnTo>
                <a:lnTo>
                  <a:pt x="1492117" y="4694856"/>
                </a:lnTo>
                <a:lnTo>
                  <a:pt x="1490919" y="4693831"/>
                </a:lnTo>
                <a:lnTo>
                  <a:pt x="1490520" y="4692804"/>
                </a:lnTo>
                <a:lnTo>
                  <a:pt x="1490120" y="4691607"/>
                </a:lnTo>
                <a:lnTo>
                  <a:pt x="1489721" y="4689383"/>
                </a:lnTo>
                <a:lnTo>
                  <a:pt x="1490120" y="4686817"/>
                </a:lnTo>
                <a:lnTo>
                  <a:pt x="1490919" y="4684422"/>
                </a:lnTo>
                <a:lnTo>
                  <a:pt x="1492915" y="4678949"/>
                </a:lnTo>
                <a:lnTo>
                  <a:pt x="1493713" y="4676554"/>
                </a:lnTo>
                <a:lnTo>
                  <a:pt x="1494112" y="4673988"/>
                </a:lnTo>
                <a:lnTo>
                  <a:pt x="1493713" y="4671765"/>
                </a:lnTo>
                <a:lnTo>
                  <a:pt x="1493314" y="4670567"/>
                </a:lnTo>
                <a:lnTo>
                  <a:pt x="1492915" y="4669542"/>
                </a:lnTo>
                <a:lnTo>
                  <a:pt x="1489721" y="4653975"/>
                </a:lnTo>
                <a:lnTo>
                  <a:pt x="1484931" y="4656370"/>
                </a:lnTo>
                <a:lnTo>
                  <a:pt x="1479742" y="4658594"/>
                </a:lnTo>
                <a:lnTo>
                  <a:pt x="1475750" y="4660989"/>
                </a:lnTo>
                <a:lnTo>
                  <a:pt x="1472158" y="4663383"/>
                </a:lnTo>
                <a:lnTo>
                  <a:pt x="1468564" y="4665778"/>
                </a:lnTo>
                <a:lnTo>
                  <a:pt x="1465371" y="4668344"/>
                </a:lnTo>
                <a:lnTo>
                  <a:pt x="1462578" y="4671080"/>
                </a:lnTo>
                <a:lnTo>
                  <a:pt x="1460182" y="4673647"/>
                </a:lnTo>
                <a:lnTo>
                  <a:pt x="1457787" y="4676212"/>
                </a:lnTo>
                <a:lnTo>
                  <a:pt x="1455792" y="4678949"/>
                </a:lnTo>
                <a:lnTo>
                  <a:pt x="1452200" y="4684422"/>
                </a:lnTo>
                <a:lnTo>
                  <a:pt x="1449005" y="4690067"/>
                </a:lnTo>
                <a:lnTo>
                  <a:pt x="1446211" y="4695541"/>
                </a:lnTo>
                <a:lnTo>
                  <a:pt x="1441820" y="4707001"/>
                </a:lnTo>
                <a:lnTo>
                  <a:pt x="1439426" y="4712646"/>
                </a:lnTo>
                <a:lnTo>
                  <a:pt x="1436632" y="4718290"/>
                </a:lnTo>
                <a:lnTo>
                  <a:pt x="1433438" y="4723764"/>
                </a:lnTo>
                <a:lnTo>
                  <a:pt x="1429446" y="4729238"/>
                </a:lnTo>
                <a:lnTo>
                  <a:pt x="1427051" y="4731803"/>
                </a:lnTo>
                <a:lnTo>
                  <a:pt x="1424257" y="4734369"/>
                </a:lnTo>
                <a:lnTo>
                  <a:pt x="1421463" y="4736935"/>
                </a:lnTo>
                <a:lnTo>
                  <a:pt x="1417871" y="4739672"/>
                </a:lnTo>
                <a:lnTo>
                  <a:pt x="1416673" y="4742921"/>
                </a:lnTo>
                <a:lnTo>
                  <a:pt x="1415076" y="4746172"/>
                </a:lnTo>
                <a:lnTo>
                  <a:pt x="1413081" y="4749421"/>
                </a:lnTo>
                <a:lnTo>
                  <a:pt x="1410685" y="4752501"/>
                </a:lnTo>
                <a:lnTo>
                  <a:pt x="1408290" y="4755750"/>
                </a:lnTo>
                <a:lnTo>
                  <a:pt x="1405496" y="4758658"/>
                </a:lnTo>
                <a:lnTo>
                  <a:pt x="1402303" y="4761566"/>
                </a:lnTo>
                <a:lnTo>
                  <a:pt x="1399110" y="4764474"/>
                </a:lnTo>
                <a:lnTo>
                  <a:pt x="1395517" y="4767382"/>
                </a:lnTo>
                <a:lnTo>
                  <a:pt x="1391924" y="4770289"/>
                </a:lnTo>
                <a:lnTo>
                  <a:pt x="1383143" y="4775764"/>
                </a:lnTo>
                <a:lnTo>
                  <a:pt x="1374360" y="4781066"/>
                </a:lnTo>
                <a:lnTo>
                  <a:pt x="1364781" y="4786369"/>
                </a:lnTo>
                <a:lnTo>
                  <a:pt x="1359591" y="4787566"/>
                </a:lnTo>
                <a:lnTo>
                  <a:pt x="1354801" y="4788592"/>
                </a:lnTo>
                <a:lnTo>
                  <a:pt x="1349213" y="4789447"/>
                </a:lnTo>
                <a:lnTo>
                  <a:pt x="1344023" y="4790132"/>
                </a:lnTo>
                <a:lnTo>
                  <a:pt x="1338835" y="4790645"/>
                </a:lnTo>
                <a:lnTo>
                  <a:pt x="1334044" y="4791158"/>
                </a:lnTo>
                <a:lnTo>
                  <a:pt x="1328855" y="4791500"/>
                </a:lnTo>
                <a:lnTo>
                  <a:pt x="1323666" y="4791671"/>
                </a:lnTo>
                <a:lnTo>
                  <a:pt x="1313287" y="4791842"/>
                </a:lnTo>
                <a:lnTo>
                  <a:pt x="1303308" y="4791671"/>
                </a:lnTo>
                <a:lnTo>
                  <a:pt x="1293329" y="4791158"/>
                </a:lnTo>
                <a:lnTo>
                  <a:pt x="1282950" y="4790645"/>
                </a:lnTo>
                <a:lnTo>
                  <a:pt x="1272970" y="4789789"/>
                </a:lnTo>
                <a:lnTo>
                  <a:pt x="1262593" y="4788763"/>
                </a:lnTo>
                <a:lnTo>
                  <a:pt x="1242235" y="4786882"/>
                </a:lnTo>
                <a:lnTo>
                  <a:pt x="1232255" y="4786027"/>
                </a:lnTo>
                <a:lnTo>
                  <a:pt x="1221878" y="4785342"/>
                </a:lnTo>
                <a:lnTo>
                  <a:pt x="1211897" y="4784829"/>
                </a:lnTo>
                <a:lnTo>
                  <a:pt x="1201519" y="4784658"/>
                </a:lnTo>
                <a:lnTo>
                  <a:pt x="1191140" y="4785171"/>
                </a:lnTo>
                <a:lnTo>
                  <a:pt x="1180363" y="4785513"/>
                </a:lnTo>
                <a:lnTo>
                  <a:pt x="1169586" y="4785513"/>
                </a:lnTo>
                <a:lnTo>
                  <a:pt x="1158807" y="4785342"/>
                </a:lnTo>
                <a:lnTo>
                  <a:pt x="1147232" y="4784829"/>
                </a:lnTo>
                <a:lnTo>
                  <a:pt x="1136055" y="4784144"/>
                </a:lnTo>
                <a:lnTo>
                  <a:pt x="1125278" y="4783289"/>
                </a:lnTo>
                <a:lnTo>
                  <a:pt x="1113701" y="4782092"/>
                </a:lnTo>
                <a:lnTo>
                  <a:pt x="1102524" y="4780553"/>
                </a:lnTo>
                <a:lnTo>
                  <a:pt x="1090949" y="4779013"/>
                </a:lnTo>
                <a:lnTo>
                  <a:pt x="1080171" y="4777303"/>
                </a:lnTo>
                <a:lnTo>
                  <a:pt x="1069393" y="4775421"/>
                </a:lnTo>
                <a:lnTo>
                  <a:pt x="1058216" y="4773369"/>
                </a:lnTo>
                <a:lnTo>
                  <a:pt x="1047438" y="4771144"/>
                </a:lnTo>
                <a:lnTo>
                  <a:pt x="1037060" y="4768751"/>
                </a:lnTo>
                <a:lnTo>
                  <a:pt x="1027081" y="4765843"/>
                </a:lnTo>
                <a:lnTo>
                  <a:pt x="1016702" y="4763105"/>
                </a:lnTo>
                <a:lnTo>
                  <a:pt x="1006723" y="4760369"/>
                </a:lnTo>
                <a:lnTo>
                  <a:pt x="997143" y="4757290"/>
                </a:lnTo>
                <a:lnTo>
                  <a:pt x="987961" y="4754211"/>
                </a:lnTo>
                <a:lnTo>
                  <a:pt x="978781" y="4750790"/>
                </a:lnTo>
                <a:lnTo>
                  <a:pt x="970398" y="4747369"/>
                </a:lnTo>
                <a:lnTo>
                  <a:pt x="962415" y="4743948"/>
                </a:lnTo>
                <a:lnTo>
                  <a:pt x="954432" y="4740356"/>
                </a:lnTo>
                <a:lnTo>
                  <a:pt x="947247" y="4736422"/>
                </a:lnTo>
                <a:lnTo>
                  <a:pt x="940461" y="4732659"/>
                </a:lnTo>
                <a:lnTo>
                  <a:pt x="934074" y="4728895"/>
                </a:lnTo>
                <a:lnTo>
                  <a:pt x="928086" y="4724790"/>
                </a:lnTo>
                <a:lnTo>
                  <a:pt x="922897" y="4720856"/>
                </a:lnTo>
                <a:lnTo>
                  <a:pt x="918506" y="4716751"/>
                </a:lnTo>
                <a:lnTo>
                  <a:pt x="914515" y="4712646"/>
                </a:lnTo>
                <a:lnTo>
                  <a:pt x="910921" y="4708370"/>
                </a:lnTo>
                <a:lnTo>
                  <a:pt x="908526" y="4707001"/>
                </a:lnTo>
                <a:lnTo>
                  <a:pt x="906930" y="4705462"/>
                </a:lnTo>
                <a:lnTo>
                  <a:pt x="906531" y="4703922"/>
                </a:lnTo>
                <a:lnTo>
                  <a:pt x="906930" y="4702212"/>
                </a:lnTo>
                <a:lnTo>
                  <a:pt x="903338" y="4699988"/>
                </a:lnTo>
                <a:lnTo>
                  <a:pt x="900144" y="4697422"/>
                </a:lnTo>
                <a:lnTo>
                  <a:pt x="897749" y="4694856"/>
                </a:lnTo>
                <a:lnTo>
                  <a:pt x="895754" y="4692120"/>
                </a:lnTo>
                <a:lnTo>
                  <a:pt x="894157" y="4689383"/>
                </a:lnTo>
                <a:lnTo>
                  <a:pt x="893357" y="4686646"/>
                </a:lnTo>
                <a:lnTo>
                  <a:pt x="891762" y="4680489"/>
                </a:lnTo>
                <a:lnTo>
                  <a:pt x="890164" y="4674331"/>
                </a:lnTo>
                <a:lnTo>
                  <a:pt x="889366" y="4670909"/>
                </a:lnTo>
                <a:lnTo>
                  <a:pt x="888169" y="4667318"/>
                </a:lnTo>
                <a:lnTo>
                  <a:pt x="886572" y="4663896"/>
                </a:lnTo>
                <a:lnTo>
                  <a:pt x="884577" y="4660305"/>
                </a:lnTo>
                <a:lnTo>
                  <a:pt x="881782" y="4656713"/>
                </a:lnTo>
                <a:lnTo>
                  <a:pt x="878589" y="4652607"/>
                </a:lnTo>
                <a:lnTo>
                  <a:pt x="873798" y="4661502"/>
                </a:lnTo>
                <a:lnTo>
                  <a:pt x="869408" y="4670226"/>
                </a:lnTo>
                <a:lnTo>
                  <a:pt x="860626" y="4687159"/>
                </a:lnTo>
                <a:lnTo>
                  <a:pt x="852642" y="4703580"/>
                </a:lnTo>
                <a:lnTo>
                  <a:pt x="845058" y="4719488"/>
                </a:lnTo>
                <a:lnTo>
                  <a:pt x="841067" y="4727356"/>
                </a:lnTo>
                <a:lnTo>
                  <a:pt x="836676" y="4735054"/>
                </a:lnTo>
                <a:lnTo>
                  <a:pt x="831886" y="4742751"/>
                </a:lnTo>
                <a:lnTo>
                  <a:pt x="826696" y="4750276"/>
                </a:lnTo>
                <a:lnTo>
                  <a:pt x="821507" y="4757632"/>
                </a:lnTo>
                <a:lnTo>
                  <a:pt x="815920" y="4764987"/>
                </a:lnTo>
                <a:lnTo>
                  <a:pt x="809532" y="4772342"/>
                </a:lnTo>
                <a:lnTo>
                  <a:pt x="802746" y="4779355"/>
                </a:lnTo>
                <a:lnTo>
                  <a:pt x="711735" y="4934840"/>
                </a:lnTo>
                <a:lnTo>
                  <a:pt x="712134" y="4934840"/>
                </a:lnTo>
                <a:lnTo>
                  <a:pt x="710538" y="4940485"/>
                </a:lnTo>
                <a:lnTo>
                  <a:pt x="708941" y="4946130"/>
                </a:lnTo>
                <a:lnTo>
                  <a:pt x="704550" y="4957248"/>
                </a:lnTo>
                <a:lnTo>
                  <a:pt x="699362" y="4968366"/>
                </a:lnTo>
                <a:lnTo>
                  <a:pt x="693373" y="4979143"/>
                </a:lnTo>
                <a:lnTo>
                  <a:pt x="686986" y="4989918"/>
                </a:lnTo>
                <a:lnTo>
                  <a:pt x="679801" y="5000695"/>
                </a:lnTo>
                <a:lnTo>
                  <a:pt x="671817" y="5011299"/>
                </a:lnTo>
                <a:lnTo>
                  <a:pt x="663037" y="5021733"/>
                </a:lnTo>
                <a:lnTo>
                  <a:pt x="654255" y="5032167"/>
                </a:lnTo>
                <a:lnTo>
                  <a:pt x="645073" y="5042601"/>
                </a:lnTo>
                <a:lnTo>
                  <a:pt x="635094" y="5053035"/>
                </a:lnTo>
                <a:lnTo>
                  <a:pt x="625115" y="5063299"/>
                </a:lnTo>
                <a:lnTo>
                  <a:pt x="604358" y="5083995"/>
                </a:lnTo>
                <a:lnTo>
                  <a:pt x="582803" y="5104351"/>
                </a:lnTo>
                <a:lnTo>
                  <a:pt x="580806" y="5106232"/>
                </a:lnTo>
                <a:lnTo>
                  <a:pt x="578411" y="5108114"/>
                </a:lnTo>
                <a:lnTo>
                  <a:pt x="576017" y="5109311"/>
                </a:lnTo>
                <a:lnTo>
                  <a:pt x="574020" y="5110337"/>
                </a:lnTo>
                <a:lnTo>
                  <a:pt x="571626" y="5111192"/>
                </a:lnTo>
                <a:lnTo>
                  <a:pt x="568433" y="5111706"/>
                </a:lnTo>
                <a:lnTo>
                  <a:pt x="566037" y="5112048"/>
                </a:lnTo>
                <a:lnTo>
                  <a:pt x="563642" y="5112219"/>
                </a:lnTo>
                <a:lnTo>
                  <a:pt x="561247" y="5112390"/>
                </a:lnTo>
                <a:lnTo>
                  <a:pt x="558453" y="5112390"/>
                </a:lnTo>
                <a:lnTo>
                  <a:pt x="553264" y="5112048"/>
                </a:lnTo>
                <a:lnTo>
                  <a:pt x="547276" y="5111706"/>
                </a:lnTo>
                <a:lnTo>
                  <a:pt x="541688" y="5111535"/>
                </a:lnTo>
                <a:lnTo>
                  <a:pt x="515343" y="5111706"/>
                </a:lnTo>
                <a:lnTo>
                  <a:pt x="489397" y="5112048"/>
                </a:lnTo>
                <a:lnTo>
                  <a:pt x="437504" y="5112732"/>
                </a:lnTo>
                <a:lnTo>
                  <a:pt x="414352" y="5113587"/>
                </a:lnTo>
                <a:lnTo>
                  <a:pt x="402377" y="5114100"/>
                </a:lnTo>
                <a:lnTo>
                  <a:pt x="390800" y="5114614"/>
                </a:lnTo>
                <a:lnTo>
                  <a:pt x="379224" y="5114785"/>
                </a:lnTo>
                <a:lnTo>
                  <a:pt x="367648" y="5114785"/>
                </a:lnTo>
                <a:lnTo>
                  <a:pt x="356871" y="5114614"/>
                </a:lnTo>
                <a:lnTo>
                  <a:pt x="346094" y="5113930"/>
                </a:lnTo>
                <a:lnTo>
                  <a:pt x="340505" y="5113587"/>
                </a:lnTo>
                <a:lnTo>
                  <a:pt x="335317" y="5112903"/>
                </a:lnTo>
                <a:lnTo>
                  <a:pt x="330126" y="5112219"/>
                </a:lnTo>
                <a:lnTo>
                  <a:pt x="325336" y="5111535"/>
                </a:lnTo>
                <a:lnTo>
                  <a:pt x="320148" y="5110509"/>
                </a:lnTo>
                <a:lnTo>
                  <a:pt x="315357" y="5109482"/>
                </a:lnTo>
                <a:lnTo>
                  <a:pt x="310966" y="5108285"/>
                </a:lnTo>
                <a:lnTo>
                  <a:pt x="306176" y="5106916"/>
                </a:lnTo>
                <a:lnTo>
                  <a:pt x="301786" y="5105206"/>
                </a:lnTo>
                <a:lnTo>
                  <a:pt x="297395" y="5103496"/>
                </a:lnTo>
                <a:lnTo>
                  <a:pt x="293403" y="5101614"/>
                </a:lnTo>
                <a:lnTo>
                  <a:pt x="289411" y="5099561"/>
                </a:lnTo>
                <a:lnTo>
                  <a:pt x="285419" y="5097338"/>
                </a:lnTo>
                <a:lnTo>
                  <a:pt x="281827" y="5094772"/>
                </a:lnTo>
                <a:lnTo>
                  <a:pt x="278235" y="5091864"/>
                </a:lnTo>
                <a:lnTo>
                  <a:pt x="274643" y="5089127"/>
                </a:lnTo>
                <a:lnTo>
                  <a:pt x="271448" y="5089127"/>
                </a:lnTo>
                <a:lnTo>
                  <a:pt x="267856" y="5089469"/>
                </a:lnTo>
                <a:lnTo>
                  <a:pt x="264663" y="5089811"/>
                </a:lnTo>
                <a:lnTo>
                  <a:pt x="261070" y="5090325"/>
                </a:lnTo>
                <a:lnTo>
                  <a:pt x="254683" y="5091522"/>
                </a:lnTo>
                <a:lnTo>
                  <a:pt x="248297" y="5093061"/>
                </a:lnTo>
                <a:lnTo>
                  <a:pt x="241511" y="5094772"/>
                </a:lnTo>
                <a:lnTo>
                  <a:pt x="235523" y="5096482"/>
                </a:lnTo>
                <a:lnTo>
                  <a:pt x="229136" y="5098192"/>
                </a:lnTo>
                <a:lnTo>
                  <a:pt x="222750" y="5099733"/>
                </a:lnTo>
                <a:lnTo>
                  <a:pt x="216363" y="5101101"/>
                </a:lnTo>
                <a:lnTo>
                  <a:pt x="209576" y="5102298"/>
                </a:lnTo>
                <a:lnTo>
                  <a:pt x="205984" y="5102641"/>
                </a:lnTo>
                <a:lnTo>
                  <a:pt x="202791" y="5102982"/>
                </a:lnTo>
                <a:lnTo>
                  <a:pt x="199198" y="5103153"/>
                </a:lnTo>
                <a:lnTo>
                  <a:pt x="196006" y="5103325"/>
                </a:lnTo>
                <a:lnTo>
                  <a:pt x="192412" y="5103153"/>
                </a:lnTo>
                <a:lnTo>
                  <a:pt x="188820" y="5102982"/>
                </a:lnTo>
                <a:lnTo>
                  <a:pt x="185228" y="5102641"/>
                </a:lnTo>
                <a:lnTo>
                  <a:pt x="181236" y="5102128"/>
                </a:lnTo>
                <a:lnTo>
                  <a:pt x="177244" y="5101443"/>
                </a:lnTo>
                <a:lnTo>
                  <a:pt x="173252" y="5100417"/>
                </a:lnTo>
                <a:lnTo>
                  <a:pt x="169260" y="5099390"/>
                </a:lnTo>
                <a:lnTo>
                  <a:pt x="165268" y="5098023"/>
                </a:lnTo>
                <a:lnTo>
                  <a:pt x="159681" y="5099733"/>
                </a:lnTo>
                <a:lnTo>
                  <a:pt x="153692" y="5101443"/>
                </a:lnTo>
                <a:lnTo>
                  <a:pt x="150899" y="5102298"/>
                </a:lnTo>
                <a:lnTo>
                  <a:pt x="148503" y="5103325"/>
                </a:lnTo>
                <a:lnTo>
                  <a:pt x="146507" y="5104351"/>
                </a:lnTo>
                <a:lnTo>
                  <a:pt x="145310" y="5105377"/>
                </a:lnTo>
                <a:lnTo>
                  <a:pt x="134133" y="5116838"/>
                </a:lnTo>
                <a:lnTo>
                  <a:pt x="124154" y="5126758"/>
                </a:lnTo>
                <a:lnTo>
                  <a:pt x="115372" y="5135482"/>
                </a:lnTo>
                <a:lnTo>
                  <a:pt x="106591" y="5142665"/>
                </a:lnTo>
                <a:lnTo>
                  <a:pt x="102599" y="5145916"/>
                </a:lnTo>
                <a:lnTo>
                  <a:pt x="98607" y="5148824"/>
                </a:lnTo>
                <a:lnTo>
                  <a:pt x="94615" y="5151732"/>
                </a:lnTo>
                <a:lnTo>
                  <a:pt x="90224" y="5154126"/>
                </a:lnTo>
                <a:lnTo>
                  <a:pt x="85833" y="5156350"/>
                </a:lnTo>
                <a:lnTo>
                  <a:pt x="81442" y="5158231"/>
                </a:lnTo>
                <a:lnTo>
                  <a:pt x="76253" y="5159942"/>
                </a:lnTo>
                <a:lnTo>
                  <a:pt x="71463" y="5161481"/>
                </a:lnTo>
                <a:lnTo>
                  <a:pt x="66274" y="5162850"/>
                </a:lnTo>
                <a:lnTo>
                  <a:pt x="61086" y="5164218"/>
                </a:lnTo>
                <a:lnTo>
                  <a:pt x="55097" y="5165244"/>
                </a:lnTo>
                <a:lnTo>
                  <a:pt x="49110" y="5165929"/>
                </a:lnTo>
                <a:lnTo>
                  <a:pt x="41925" y="5166613"/>
                </a:lnTo>
                <a:lnTo>
                  <a:pt x="34740" y="5167127"/>
                </a:lnTo>
                <a:lnTo>
                  <a:pt x="27156" y="5167640"/>
                </a:lnTo>
                <a:lnTo>
                  <a:pt x="19172" y="5167810"/>
                </a:lnTo>
                <a:lnTo>
                  <a:pt x="9991" y="5167981"/>
                </a:lnTo>
                <a:lnTo>
                  <a:pt x="810" y="5168153"/>
                </a:lnTo>
                <a:lnTo>
                  <a:pt x="0" y="5168146"/>
                </a:lnTo>
                <a:lnTo>
                  <a:pt x="0" y="90978"/>
                </a:lnTo>
                <a:lnTo>
                  <a:pt x="83" y="90815"/>
                </a:lnTo>
                <a:lnTo>
                  <a:pt x="6870" y="78446"/>
                </a:lnTo>
                <a:lnTo>
                  <a:pt x="12458" y="65751"/>
                </a:lnTo>
                <a:lnTo>
                  <a:pt x="17646" y="53057"/>
                </a:lnTo>
                <a:lnTo>
                  <a:pt x="20042" y="46872"/>
                </a:lnTo>
                <a:lnTo>
                  <a:pt x="22038" y="40037"/>
                </a:lnTo>
                <a:lnTo>
                  <a:pt x="23635" y="33852"/>
                </a:lnTo>
                <a:lnTo>
                  <a:pt x="24832" y="27342"/>
                </a:lnTo>
                <a:lnTo>
                  <a:pt x="26030" y="20507"/>
                </a:lnTo>
                <a:lnTo>
                  <a:pt x="26828" y="13997"/>
                </a:lnTo>
                <a:lnTo>
                  <a:pt x="26828" y="12369"/>
                </a:lnTo>
                <a:lnTo>
                  <a:pt x="27627" y="10742"/>
                </a:lnTo>
                <a:lnTo>
                  <a:pt x="28824" y="9439"/>
                </a:lnTo>
                <a:lnTo>
                  <a:pt x="30022" y="7813"/>
                </a:lnTo>
                <a:lnTo>
                  <a:pt x="33215" y="5209"/>
                </a:lnTo>
                <a:lnTo>
                  <a:pt x="36807" y="3255"/>
                </a:lnTo>
                <a:lnTo>
                  <a:pt x="39601" y="2279"/>
                </a:lnTo>
                <a:lnTo>
                  <a:pt x="43593" y="1303"/>
                </a:lnTo>
                <a:lnTo>
                  <a:pt x="48783" y="651"/>
                </a:lnTo>
                <a:lnTo>
                  <a:pt x="54371" y="326"/>
                </a:lnTo>
                <a:close/>
              </a:path>
            </a:pathLst>
          </a:custGeom>
          <a:solidFill>
            <a:schemeClr val="accent3">
              <a:lumMod val="75000"/>
              <a:alpha val="59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blackGray"/>
        <p:txBody>
          <a:bodyPr/>
          <a:lstStyle/>
          <a:p>
            <a:r>
              <a:rPr lang="en-US" dirty="0"/>
              <a:t>YOUR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EF4EBC-B646-41B8-852F-28E73136D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44481" y="4498257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SUBTITLE GOES HERE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0F1EA83-36D1-42E1-BECF-55759DD79FB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9125680" y="6356350"/>
            <a:ext cx="2743200" cy="365125"/>
          </a:xfrm>
        </p:spPr>
        <p:txBody>
          <a:bodyPr/>
          <a:lstStyle/>
          <a:p>
            <a:fld id="{45C00377-489B-40EC-B059-26BDDD2E89B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28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670525_Winter presentation_RVA_v4" id="{91C247C0-9792-4AE7-8EEA-B3150EBE7BD6}" vid="{F3D0811F-95D8-41D9-BF9E-67AEC89BF5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95D74D-26D7-49C9-8A36-D41CC0C55B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C8431F2-A5DE-4862-B389-24C8222A4BD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B5078F9-D130-4E79-8F07-E7E7805071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Winter presentation</Template>
  <TotalTime>1</TotalTime>
  <Words>19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</vt:lpstr>
      <vt:lpstr>Office Theme</vt:lpstr>
      <vt:lpstr>YOUR TITLE GOES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Uma Anbazhagan</dc:creator>
  <cp:lastModifiedBy>Uma Anbazhagan</cp:lastModifiedBy>
  <cp:revision>1</cp:revision>
  <dcterms:created xsi:type="dcterms:W3CDTF">2025-02-13T13:43:58Z</dcterms:created>
  <dcterms:modified xsi:type="dcterms:W3CDTF">2025-02-13T13:45:36Z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