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980" autoAdjust="0"/>
  </p:normalViewPr>
  <p:slideViewPr>
    <p:cSldViewPr snapToGrid="0" showGuides="1">
      <p:cViewPr varScale="1">
        <p:scale>
          <a:sx n="77" d="100"/>
          <a:sy n="77" d="100"/>
        </p:scale>
        <p:origin x="9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 dirty="0"/>
              <a:t>YOUR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2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YOUR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2025-02-13T13:43:58Z</dcterms:created>
  <dcterms:modified xsi:type="dcterms:W3CDTF">2025-02-13T13:46:33Z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