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96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2/13/2025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Trade Gothic LT Pro</vt:lpstr>
      <vt:lpstr>Trebuchet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Uma Anbazhagan</dc:creator>
  <cp:lastModifiedBy>Uma Anbazhagan</cp:lastModifiedBy>
  <cp:revision>1</cp:revision>
  <dcterms:created xsi:type="dcterms:W3CDTF">2025-02-13T13:37:31Z</dcterms:created>
  <dcterms:modified xsi:type="dcterms:W3CDTF">2025-02-13T13:40:13Z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