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3</cp:revision>
  <dcterms:created xsi:type="dcterms:W3CDTF">2025-02-13T13:37:31Z</dcterms:created>
  <dcterms:modified xsi:type="dcterms:W3CDTF">2025-02-13T13:41:38Z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