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30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5B61A-03CE-2BB4-8699-204AF8246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6216F7-D5F8-4CFA-2D53-39FF9E5FD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558F4-0F34-636D-9901-A77DB21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AF2F58-1C84-386A-013C-A2727A38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4E2665-A953-D745-9F3A-AE4DF46D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29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2EE4D-26D5-0201-48D2-146913F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4DD1A6-6B26-7E39-5CAD-1C21167E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116F2-158D-62E8-D92C-A28022A2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8994A1-FE8D-2F4E-0BDD-FC02A51F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35D1C6-B7E0-E0B1-5AD5-F7EA452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673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18B459-6BB5-A577-D19A-2BFD4621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2BD341-A27A-E694-DC3B-5621A296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FF270F-279D-01FA-ECBD-16A46920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58864-8C7F-F9A0-DD22-296574CA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E43B5-EA0F-54EB-87BA-04DFA050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22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B689F-4A9A-74A4-2A38-CF851D4D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C80FC-1050-6466-184C-94EAA64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67498-79DD-693C-6859-2A997B1D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9C52CA-6561-C7F7-C27D-625C962C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E1DE1-70BA-4E07-BE13-426E34FB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768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5CB22-92FD-F467-D960-2467FB75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9EFC92-0399-7AAE-CAA7-8FA9620E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73B3B-4B4A-E197-E514-63FC9E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0DBBD-6E58-BEA1-2DD5-9F413AA2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70300-8FB6-DB81-0BAA-76CA6112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30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4CD65-FE2A-7EDE-4F4F-1C99EF0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C7C8A-F63B-F2CC-4A05-6B33A626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E8254A-10C6-91D8-165A-F6E3407E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2C32D5-ADC8-2AE4-D4C5-0321E6C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353208-CF2D-4130-4A96-B15FA67B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A56F77-652F-94B0-67C4-1B233CD1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790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463B-CED0-588C-5C0C-94C2D0B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AAB148-B71E-A6D6-A5BF-8E5802FE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FF0C58-BF6B-24FF-FAD2-0745DFC3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FE4A490-E06E-9CAB-BA46-985AA0160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085C00-B81C-7031-FC16-BB008C91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6DC31C-1763-4DB5-FBFB-4C01D258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3EA8C5-DCF5-9133-39AD-13D885E4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B614EF-8F88-3E31-B4E7-DFBE22D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008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0E2A8-3458-64B3-4B40-DF2AC6FF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6F9AD2-D330-6024-3E5E-0E811F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C633F0-E253-1A87-6C5A-C196FD26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AC91B9-EB1A-D14E-FD06-A3A02723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957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7D7CCF-E6DD-FD8B-27C9-9CA894F1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6D2260-5C46-6740-3398-2E61B2FA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EC0B2F-772E-EFE2-07E8-4B214C70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52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84065-28EA-F52A-EF27-82162CD9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C90B4-B762-1FB2-C645-E4E98541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8CC6A0-390A-E671-1ED5-ADECECF3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7179C0-CF54-F144-324C-FB7795F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C321A6-F962-B83D-C4C3-5A12F015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8AA591-3C64-7D5E-41AF-BEB86BC0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124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F8627-D8B0-51DD-72C8-E5D3838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150E44-84E5-7F13-5788-6D05E89F5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CCEE34-5228-28E9-9802-8E21AD21E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3207D5-411A-A832-24FA-F6626138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74134E-C21E-60FD-EADE-BDEA2A02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441445-8656-164A-77BE-46BCD324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86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76129A-91F4-5EAF-1DD7-741F537D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72A29C-EFF4-D2F9-86D2-4AA47E66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50B1CF-2693-C190-C094-F6B04D28A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B2F1-8B53-4C87-8795-016E1DFD4C19}" type="datetimeFigureOut">
              <a:rPr lang="en-IN" smtClean="0"/>
              <a:pPr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71FB88-C160-AB43-5D96-E88C1031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5777D3-80C1-E20B-CBEF-0A1CE99F4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B8A1-86EF-4DC3-A593-8CF5B1190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90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pika-13/Our-React-Project.git" TargetMode="External"/><Relationship Id="rId2" Type="http://schemas.openxmlformats.org/officeDocument/2006/relationships/hyperlink" Target="https://www.figma.com/file/L9XGFqGPAAKBc2C0FOXW9T/Dress-Shopping?node-id=0: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C25586-A3DD-B2BF-F53B-F31B54A9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595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07A1AC6-21CE-9AE8-1A92-875CEE8D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44" y="2845838"/>
            <a:ext cx="9357179" cy="4571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+mn-lt"/>
                <a:hlinkClick r:id="rId2"/>
              </a:rPr>
              <a:t/>
            </a:r>
            <a:br>
              <a:rPr lang="en-IN" sz="2800" dirty="0">
                <a:latin typeface="+mn-lt"/>
                <a:hlinkClick r:id="rId2"/>
              </a:rPr>
            </a:br>
            <a:r>
              <a:rPr lang="en-IN" sz="2800" dirty="0">
                <a:latin typeface="+mn-lt"/>
                <a:hlinkClick r:id="rId2"/>
              </a:rPr>
              <a:t/>
            </a:r>
            <a:br>
              <a:rPr lang="en-IN" sz="2800" dirty="0">
                <a:latin typeface="+mn-lt"/>
                <a:hlinkClick r:id="rId2"/>
              </a:rPr>
            </a:br>
            <a:r>
              <a:rPr lang="en-IN" sz="2800" dirty="0">
                <a:latin typeface="+mn-lt"/>
                <a:hlinkClick r:id="rId2"/>
              </a:rPr>
              <a:t>https://www.figma.com/file/L9XGFqGPAAKBc2C0FOXW9T/Dress-Shopping?node-id=0%3A1</a:t>
            </a:r>
            <a:endParaRPr lang="en-IN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35BC11-294B-6B19-DB9F-2EA74A346AAD}"/>
              </a:ext>
            </a:extLst>
          </p:cNvPr>
          <p:cNvSpPr txBox="1"/>
          <p:nvPr/>
        </p:nvSpPr>
        <p:spPr>
          <a:xfrm flipH="1">
            <a:off x="738543" y="1380931"/>
            <a:ext cx="267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omic Sans MS" panose="030F0702030302020204" pitchFamily="66" charset="0"/>
              </a:rPr>
              <a:t>FIGMA LINK</a:t>
            </a:r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078" y="346083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GITHUB LINK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376" y="4340506"/>
            <a:ext cx="812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https://github.com/dheepika-13/Our-React-Project.git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9722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3D4C9B-0D2A-010C-0DE6-BC9C9DE57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21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EA6EA8-1B56-BBBD-42E4-70ED23829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858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5E8382-80D7-4F5B-EBCD-4656744B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285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08997EB-E24B-BF03-3F81-DCEF0D012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273466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519950F-74C1-0ABE-7DAD-D6E9E9E18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15125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F8EEFE-FE38-41CE-96E9-B59BA6C9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365328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169243-6793-43EF-86AB-4E5C0BA84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82562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93532C-9A0C-F386-D29A-B714C6AEF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xmlns="" val="429270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9D57FA-BFBC-0B48-A698-269E7713B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142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</Words>
  <Application>Microsoft Office PowerPoint</Application>
  <PresentationFormat>Custom</PresentationFormat>
  <Paragraphs>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  https://www.figma.com/file/L9XGFqGPAAKBc2C0FOXW9T/Dress-Shopping?node-id=0%3A1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Akila akpc</dc:creator>
  <cp:lastModifiedBy>DELL</cp:lastModifiedBy>
  <cp:revision>4</cp:revision>
  <dcterms:created xsi:type="dcterms:W3CDTF">2022-11-03T17:43:49Z</dcterms:created>
  <dcterms:modified xsi:type="dcterms:W3CDTF">2022-11-04T10:15:16Z</dcterms:modified>
</cp:coreProperties>
</file>