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46"/>
  </p:normalViewPr>
  <p:slideViewPr>
    <p:cSldViewPr snapToGrid="0" snapToObjects="1">
      <p:cViewPr varScale="1">
        <p:scale>
          <a:sx n="94" d="100"/>
          <a:sy n="94" d="100"/>
        </p:scale>
        <p:origin x="14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mRo Quad Zero – Phase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FSM-based Simulation using ArduPilot SITL + DroneKit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Autonomous navigation through a simulated maze</a:t>
            </a:r>
          </a:p>
          <a:p>
            <a:r>
              <a:t>FSM logic implemented in Python</a:t>
            </a:r>
          </a:p>
          <a:p>
            <a:r>
              <a:t>Sensor behavior emulated (ToF + Optical Flow)</a:t>
            </a:r>
          </a:p>
          <a:p>
            <a:r>
              <a:t>Simulation conducted using ArduPilot SITL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FSM States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/>
          </a:p>
          <a:p>
            <a:r>
              <a:t>START – Arm and take off</a:t>
            </a:r>
          </a:p>
          <a:p>
            <a:r>
              <a:t>SCAN – Simulate forward movement</a:t>
            </a:r>
          </a:p>
          <a:p>
            <a:r>
              <a:t>SIDESTEP – Right movement when obstacle detected</a:t>
            </a:r>
          </a:p>
          <a:p>
            <a:r>
              <a:t>DRIFT_HOLD – Triggered by simulated sensor fault</a:t>
            </a:r>
          </a:p>
          <a:p>
            <a:r>
              <a:t>GOAL_FOUND – Automatically triggered after 20 scans</a:t>
            </a:r>
          </a:p>
          <a:p>
            <a:r>
              <a:t>LAND – Final state, mission ends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DA5EF-6956-5DDA-C0AB-5DB822AA0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1BB1D-0E5A-3036-2D0A-26EDBBFC2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Terminal 1 (Run SITL):</a:t>
            </a:r>
          </a:p>
          <a:p>
            <a:r>
              <a:rPr lang="en-IN" dirty="0"/>
              <a:t>cd ~/</a:t>
            </a:r>
            <a:r>
              <a:rPr lang="en-IN" dirty="0" err="1"/>
              <a:t>ardupilot</a:t>
            </a:r>
            <a:endParaRPr lang="en-IN" dirty="0"/>
          </a:p>
          <a:p>
            <a:r>
              <a:rPr lang="en-IN" dirty="0"/>
              <a:t>source ~/env39/bin/activate</a:t>
            </a:r>
          </a:p>
          <a:p>
            <a:r>
              <a:rPr lang="en-IN" dirty="0"/>
              <a:t>./Tools/</a:t>
            </a:r>
            <a:r>
              <a:rPr lang="en-IN" dirty="0" err="1"/>
              <a:t>autotest</a:t>
            </a:r>
            <a:r>
              <a:rPr lang="en-IN" dirty="0"/>
              <a:t>/</a:t>
            </a:r>
            <a:r>
              <a:rPr lang="en-IN" dirty="0" err="1"/>
              <a:t>sim_vehicle.py</a:t>
            </a:r>
            <a:r>
              <a:rPr lang="en-IN" dirty="0"/>
              <a:t> -v </a:t>
            </a:r>
            <a:r>
              <a:rPr lang="en-IN" dirty="0" err="1"/>
              <a:t>ArduCopter</a:t>
            </a:r>
            <a:r>
              <a:rPr lang="en-IN" dirty="0"/>
              <a:t> -f quad --console --map</a:t>
            </a:r>
          </a:p>
          <a:p>
            <a:r>
              <a:rPr lang="en-IN" b="1" dirty="0"/>
              <a:t>Terminal 2 (Run FSM Script):</a:t>
            </a:r>
          </a:p>
          <a:p>
            <a:r>
              <a:rPr lang="en-IN" dirty="0"/>
              <a:t>cd ~/Downloads</a:t>
            </a:r>
          </a:p>
          <a:p>
            <a:r>
              <a:rPr lang="en-IN" dirty="0"/>
              <a:t>source ~/env39/bin/activate</a:t>
            </a:r>
          </a:p>
          <a:p>
            <a:r>
              <a:rPr lang="en-IN" dirty="0"/>
              <a:t>python3.9 </a:t>
            </a:r>
            <a:r>
              <a:rPr lang="en-IN" dirty="0" err="1"/>
              <a:t>dronekit_fsm_auto_goal.py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319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Drone takes off and begins scan</a:t>
            </a:r>
          </a:p>
          <a:p>
            <a:r>
              <a:t>Performs sidestep on every obstacle</a:t>
            </a:r>
          </a:p>
          <a:p>
            <a:r>
              <a:t>Occasionally enters DRIFT_HOLD state</a:t>
            </a:r>
          </a:p>
          <a:p>
            <a:r>
              <a:t>After 20 scans, goal is assumed and drone lands</a:t>
            </a:r>
          </a:p>
          <a:p>
            <a:r>
              <a:t>FSM exits cleanly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ArduPilot SITL</a:t>
            </a:r>
          </a:p>
          <a:p>
            <a:r>
              <a:t>DroneKit-Python</a:t>
            </a:r>
          </a:p>
          <a:p>
            <a:r>
              <a:t>MAVProxy / Console / Map</a:t>
            </a:r>
          </a:p>
          <a:p>
            <a:r>
              <a:t>Terminal logs for state tracking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Phase 1 Completed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FSM implemented and working in simulation</a:t>
            </a:r>
          </a:p>
          <a:p>
            <a:r>
              <a:t>All required states and transitions tested</a:t>
            </a:r>
          </a:p>
          <a:p>
            <a:r>
              <a:t>Simulation ends automatically after goal detection</a:t>
            </a:r>
          </a:p>
          <a:p>
            <a:r>
              <a:t>Ready for Phase 2: real-world deployment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225</Words>
  <Application>Microsoft Macintosh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mRo Quad Zero – Phase 1</vt:lpstr>
      <vt:lpstr>Project Overview</vt:lpstr>
      <vt:lpstr>FSM States Implemented</vt:lpstr>
      <vt:lpstr>Commands</vt:lpstr>
      <vt:lpstr>Simulation Results</vt:lpstr>
      <vt:lpstr>Tools Used</vt:lpstr>
      <vt:lpstr>Phase 1 Completed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DHEER ANAND</cp:lastModifiedBy>
  <cp:revision>2</cp:revision>
  <dcterms:created xsi:type="dcterms:W3CDTF">2013-01-27T09:14:16Z</dcterms:created>
  <dcterms:modified xsi:type="dcterms:W3CDTF">2025-06-23T08:39:06Z</dcterms:modified>
  <cp:category/>
</cp:coreProperties>
</file>