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809-2395-4EBA-8342-592D4A283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587-447D-4BB0-AC05-0D1D05AE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A7CF4-25B1-430A-99DF-96FE45DF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D4FA-8D7D-44B6-9B59-569AFA2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225E-23F5-4893-86A2-5ADAB915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8FC-DB7B-4432-9A77-944851D3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B112-1177-4A8C-8976-5054B6DF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2365-51B7-40B0-9814-4ECD7C34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E946-C656-4E89-9FD6-C0204302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BC12-426F-444A-83EE-98900F84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CB27A-809C-4803-A247-589671EC9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6077B-B4B8-4201-A8D2-164358EEA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EF34-9A43-4983-BEDB-78FF15F5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19E8-4FA1-426F-BA85-02661B2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3D010-422B-40A9-BB91-F7143A5B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85E8-8967-4778-8405-E2E3A5E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A378-519E-47C9-A970-C8EE3B72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29D21-B74C-4B06-9D66-E2438D9C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B9B3-88AF-46AD-8602-EE414BF8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ED27-5772-4D87-B3B9-6630D67D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8C76-DDB3-4F12-9986-6A71E217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C772D-3A02-4484-9156-FD3375EC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A4B8-168A-471E-851C-E36F1BE2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38EA-F3E0-458A-8627-42BE1CCF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5AD9-08CA-4288-B5ED-9FD2C3B6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966A-5511-4BA5-B822-0444690A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834F-4158-4746-80F2-ED1FE4EA5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3606D-DD04-430E-AB61-CD5A773F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7589C-53FA-4347-9BAA-6B265022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287B3-4C31-4DB3-AAF6-E91B076A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3170-8F2E-4CFF-9E7F-14407D4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801-48A1-418F-AC6D-26B4075B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0ADD1-7061-4E97-8030-75D0CEE0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AFEFB-59E9-4CDB-8F2B-3A6061BA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0B216-51E7-441F-AA69-7AB8A296A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094DE-B279-43D2-A277-22DFDE9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3378A-B7FF-47E9-97F5-7E780503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B3511-E4CF-49FE-90B4-E4B06432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69B26-0FCC-42E5-861B-74DDB6CE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933A-AE25-4090-A3F9-7951C5B8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C225D-BB84-4325-AB1E-5A168FAF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60BA0-A7B5-4EA1-B69A-8F932D84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C92F-C528-48A2-A3EF-299CC19C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4A6C-3124-4C0C-891A-020A0F50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5B5E7-1397-4FBF-B967-129D7632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3192-1498-4C57-97BD-C943BEEA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090C-CE86-4B05-9B8C-33FFC3A5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1BFD9-DD49-4B7C-B586-784DC514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3B25-B61C-4696-B046-44B048D1E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F561-70F1-4A09-AAFB-29B7BCFA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6944-03C4-4183-9A41-76A1F4F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B432E-DFB7-4488-9C21-860A5094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DC19-CE01-4EAF-9131-2B2D757F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A30A4-55DD-42F7-800B-F434583C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3530C-AA7F-4DCC-8033-304B56B7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E594-D482-43F5-AA26-A04BC174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8076-ABFB-4E30-9630-B128E3D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9019E-B4C8-49F1-B860-8C4600D0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8BEA4-F7A4-44B3-9439-16EC5275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D0B11-42F2-4491-8F7B-0277CDE88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F0C1-6C89-44EC-8D6E-3AC83FC0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368-DE00-42C2-9305-2D39A34E62DD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AAC0-50E2-4BEA-950C-06998B24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DD9-D09A-40BC-A159-C8B8F81C6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E5E4-9FA2-4C8A-AE0C-034588CB9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9C94-1B74-487A-AD33-BCDFE7724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10" y="502920"/>
            <a:ext cx="11422380" cy="28879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– Choosing the best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Analysis (DATA 1200) </a:t>
            </a:r>
            <a:b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Ritwick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47A0F-24BB-41AD-B55C-7FCFCC77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2659" y="4512844"/>
            <a:ext cx="2366682" cy="9251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Dheer Parikh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100919437</a:t>
            </a:r>
          </a:p>
        </p:txBody>
      </p:sp>
    </p:spTree>
    <p:extLst>
      <p:ext uri="{BB962C8B-B14F-4D97-AF65-F5344CB8AC3E}">
        <p14:creationId xmlns:p14="http://schemas.microsoft.com/office/powerpoint/2010/main" val="105598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FDD6-96A8-482C-AF26-1CBE3018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0E63-EA3E-45F5-9636-BE1024B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assignment we have to choose the best model for Mr. John for student’s change in standardized score after training using dataset `Happy_Dataset.csv`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personal details such as cost of living, trust in police, maintenance of street and sidewalks, overall quality of public schools and availability of public services are given.</a:t>
            </a:r>
          </a:p>
        </p:txBody>
      </p:sp>
    </p:spTree>
    <p:extLst>
      <p:ext uri="{BB962C8B-B14F-4D97-AF65-F5344CB8AC3E}">
        <p14:creationId xmlns:p14="http://schemas.microsoft.com/office/powerpoint/2010/main" val="198182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F6E0F0-E810-4502-97B5-A3914A3B6035}"/>
              </a:ext>
            </a:extLst>
          </p:cNvPr>
          <p:cNvSpPr txBox="1"/>
          <p:nvPr/>
        </p:nvSpPr>
        <p:spPr>
          <a:xfrm>
            <a:off x="449316" y="0"/>
            <a:ext cx="115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Understanding dataset: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9271C-15CB-4CB9-A050-27211FB08350}"/>
              </a:ext>
            </a:extLst>
          </p:cNvPr>
          <p:cNvCxnSpPr/>
          <p:nvPr/>
        </p:nvCxnSpPr>
        <p:spPr>
          <a:xfrm>
            <a:off x="-12648" y="5832162"/>
            <a:ext cx="122172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22C194-23BA-4ACB-A760-2352A93AFD15}"/>
              </a:ext>
            </a:extLst>
          </p:cNvPr>
          <p:cNvSpPr txBox="1"/>
          <p:nvPr/>
        </p:nvSpPr>
        <p:spPr>
          <a:xfrm>
            <a:off x="116541" y="5830727"/>
            <a:ext cx="1183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correlation map it can be seen that the features are not linearly related to each other.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pair plot it can be seen that the distribution of data is not normalized.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seen that the data for `unhappy` is not as much as `happy`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F07E5-025C-4DE9-A48D-0168DC859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6" y="611774"/>
            <a:ext cx="5094151" cy="4447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7B59A4-54DB-4DB9-BEBF-B52E34E2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1" y="676248"/>
            <a:ext cx="4499888" cy="43184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7EC168-E36B-48F2-9D10-9BBB1D680EA0}"/>
              </a:ext>
            </a:extLst>
          </p:cNvPr>
          <p:cNvSpPr txBox="1"/>
          <p:nvPr/>
        </p:nvSpPr>
        <p:spPr>
          <a:xfrm>
            <a:off x="1969235" y="5173740"/>
            <a:ext cx="30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D30A4-007A-417A-B9C4-70817EB923EB}"/>
              </a:ext>
            </a:extLst>
          </p:cNvPr>
          <p:cNvSpPr txBox="1"/>
          <p:nvPr/>
        </p:nvSpPr>
        <p:spPr>
          <a:xfrm>
            <a:off x="7724939" y="5099169"/>
            <a:ext cx="30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Pair plot</a:t>
            </a:r>
          </a:p>
        </p:txBody>
      </p:sp>
    </p:spTree>
    <p:extLst>
      <p:ext uri="{BB962C8B-B14F-4D97-AF65-F5344CB8AC3E}">
        <p14:creationId xmlns:p14="http://schemas.microsoft.com/office/powerpoint/2010/main" val="34339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663EA-7C37-463B-8301-9410A68B6DE9}"/>
              </a:ext>
            </a:extLst>
          </p:cNvPr>
          <p:cNvSpPr txBox="1"/>
          <p:nvPr/>
        </p:nvSpPr>
        <p:spPr>
          <a:xfrm>
            <a:off x="345141" y="-126378"/>
            <a:ext cx="115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Interpretation of Naïve Bayes: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85A06-2BEA-410E-94E7-A9389A479ADB}"/>
              </a:ext>
            </a:extLst>
          </p:cNvPr>
          <p:cNvSpPr txBox="1"/>
          <p:nvPr/>
        </p:nvSpPr>
        <p:spPr>
          <a:xfrm>
            <a:off x="8011456" y="3159001"/>
            <a:ext cx="28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36367-9683-47D0-8DB4-197507A8AF65}"/>
              </a:ext>
            </a:extLst>
          </p:cNvPr>
          <p:cNvSpPr txBox="1"/>
          <p:nvPr/>
        </p:nvSpPr>
        <p:spPr>
          <a:xfrm>
            <a:off x="891588" y="3145001"/>
            <a:ext cx="30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Matrices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2DDF3-4176-423B-A6C4-6DFADE494A7B}"/>
              </a:ext>
            </a:extLst>
          </p:cNvPr>
          <p:cNvCxnSpPr>
            <a:cxnSpLocks/>
          </p:cNvCxnSpPr>
          <p:nvPr/>
        </p:nvCxnSpPr>
        <p:spPr>
          <a:xfrm>
            <a:off x="0" y="3570913"/>
            <a:ext cx="12192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FAFE55-5E3C-49F1-B4E9-10A29C426FCA}"/>
              </a:ext>
            </a:extLst>
          </p:cNvPr>
          <p:cNvCxnSpPr>
            <a:cxnSpLocks/>
          </p:cNvCxnSpPr>
          <p:nvPr/>
        </p:nvCxnSpPr>
        <p:spPr>
          <a:xfrm>
            <a:off x="6096000" y="576703"/>
            <a:ext cx="0" cy="299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C58F92-2BC2-4784-9831-D197F99C6A45}"/>
              </a:ext>
            </a:extLst>
          </p:cNvPr>
          <p:cNvSpPr txBox="1"/>
          <p:nvPr/>
        </p:nvSpPr>
        <p:spPr>
          <a:xfrm>
            <a:off x="345141" y="3845859"/>
            <a:ext cx="1150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66B93-A52A-4D74-9E07-8B8B9AEB67AF}"/>
              </a:ext>
            </a:extLst>
          </p:cNvPr>
          <p:cNvSpPr txBox="1"/>
          <p:nvPr/>
        </p:nvSpPr>
        <p:spPr>
          <a:xfrm>
            <a:off x="518657" y="3783106"/>
            <a:ext cx="1132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is more biased towards predicting `happy` as an outcome.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model is very less.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F-1 Score of predicting `Unhappy` is also very less.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A61D5-07F7-44C4-A9BF-634A527F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40"/>
          <a:stretch/>
        </p:blipFill>
        <p:spPr>
          <a:xfrm>
            <a:off x="688985" y="1301362"/>
            <a:ext cx="5281118" cy="1488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683F6-720C-4D06-BBD3-86B8DF20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1"/>
          <a:stretch/>
        </p:blipFill>
        <p:spPr>
          <a:xfrm>
            <a:off x="7682752" y="634612"/>
            <a:ext cx="3195915" cy="25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663EA-7C37-463B-8301-9410A68B6DE9}"/>
              </a:ext>
            </a:extLst>
          </p:cNvPr>
          <p:cNvSpPr txBox="1"/>
          <p:nvPr/>
        </p:nvSpPr>
        <p:spPr>
          <a:xfrm>
            <a:off x="345141" y="-126378"/>
            <a:ext cx="115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Interpretation of Logistic Regression: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85A06-2BEA-410E-94E7-A9389A479ADB}"/>
              </a:ext>
            </a:extLst>
          </p:cNvPr>
          <p:cNvSpPr txBox="1"/>
          <p:nvPr/>
        </p:nvSpPr>
        <p:spPr>
          <a:xfrm>
            <a:off x="8011456" y="3159001"/>
            <a:ext cx="28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36367-9683-47D0-8DB4-197507A8AF65}"/>
              </a:ext>
            </a:extLst>
          </p:cNvPr>
          <p:cNvSpPr txBox="1"/>
          <p:nvPr/>
        </p:nvSpPr>
        <p:spPr>
          <a:xfrm>
            <a:off x="891588" y="3145001"/>
            <a:ext cx="30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Matrices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2DDF3-4176-423B-A6C4-6DFADE494A7B}"/>
              </a:ext>
            </a:extLst>
          </p:cNvPr>
          <p:cNvCxnSpPr>
            <a:cxnSpLocks/>
          </p:cNvCxnSpPr>
          <p:nvPr/>
        </p:nvCxnSpPr>
        <p:spPr>
          <a:xfrm>
            <a:off x="0" y="3570913"/>
            <a:ext cx="12192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FAFE55-5E3C-49F1-B4E9-10A29C426FCA}"/>
              </a:ext>
            </a:extLst>
          </p:cNvPr>
          <p:cNvCxnSpPr>
            <a:cxnSpLocks/>
          </p:cNvCxnSpPr>
          <p:nvPr/>
        </p:nvCxnSpPr>
        <p:spPr>
          <a:xfrm>
            <a:off x="6096000" y="576703"/>
            <a:ext cx="0" cy="299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C58F92-2BC2-4784-9831-D197F99C6A45}"/>
              </a:ext>
            </a:extLst>
          </p:cNvPr>
          <p:cNvSpPr txBox="1"/>
          <p:nvPr/>
        </p:nvSpPr>
        <p:spPr>
          <a:xfrm>
            <a:off x="345141" y="3845859"/>
            <a:ext cx="1150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66B93-A52A-4D74-9E07-8B8B9AEB67AF}"/>
              </a:ext>
            </a:extLst>
          </p:cNvPr>
          <p:cNvSpPr txBox="1"/>
          <p:nvPr/>
        </p:nvSpPr>
        <p:spPr>
          <a:xfrm>
            <a:off x="518657" y="3783106"/>
            <a:ext cx="1132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logistic regression is slightly higher than Naïve Bayes.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also more biased towards predicting `happy`.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notable that, for predicting `Unhappy` is higher than predicting `happy`.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A61D5-07F7-44C4-A9BF-634A527F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t="16" r="-728" b="74310"/>
          <a:stretch/>
        </p:blipFill>
        <p:spPr>
          <a:xfrm>
            <a:off x="688985" y="1301362"/>
            <a:ext cx="5281118" cy="1488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683F6-720C-4D06-BBD3-86B8DF20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" t="27580" r="1122" b="-152"/>
          <a:stretch/>
        </p:blipFill>
        <p:spPr>
          <a:xfrm>
            <a:off x="7682752" y="634612"/>
            <a:ext cx="3195915" cy="25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663EA-7C37-463B-8301-9410A68B6DE9}"/>
              </a:ext>
            </a:extLst>
          </p:cNvPr>
          <p:cNvSpPr txBox="1"/>
          <p:nvPr/>
        </p:nvSpPr>
        <p:spPr>
          <a:xfrm>
            <a:off x="345141" y="-126378"/>
            <a:ext cx="115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Interpretation of Logistic Regression: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85A06-2BEA-410E-94E7-A9389A479ADB}"/>
              </a:ext>
            </a:extLst>
          </p:cNvPr>
          <p:cNvSpPr txBox="1"/>
          <p:nvPr/>
        </p:nvSpPr>
        <p:spPr>
          <a:xfrm>
            <a:off x="8011456" y="3159001"/>
            <a:ext cx="280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36367-9683-47D0-8DB4-197507A8AF65}"/>
              </a:ext>
            </a:extLst>
          </p:cNvPr>
          <p:cNvSpPr txBox="1"/>
          <p:nvPr/>
        </p:nvSpPr>
        <p:spPr>
          <a:xfrm>
            <a:off x="891588" y="3145001"/>
            <a:ext cx="303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Performance Matrices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02DDF3-4176-423B-A6C4-6DFADE494A7B}"/>
              </a:ext>
            </a:extLst>
          </p:cNvPr>
          <p:cNvCxnSpPr>
            <a:cxnSpLocks/>
          </p:cNvCxnSpPr>
          <p:nvPr/>
        </p:nvCxnSpPr>
        <p:spPr>
          <a:xfrm>
            <a:off x="0" y="3570913"/>
            <a:ext cx="1219200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FAFE55-5E3C-49F1-B4E9-10A29C426FCA}"/>
              </a:ext>
            </a:extLst>
          </p:cNvPr>
          <p:cNvCxnSpPr>
            <a:cxnSpLocks/>
          </p:cNvCxnSpPr>
          <p:nvPr/>
        </p:nvCxnSpPr>
        <p:spPr>
          <a:xfrm>
            <a:off x="6096000" y="576703"/>
            <a:ext cx="0" cy="299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C58F92-2BC2-4784-9831-D197F99C6A45}"/>
              </a:ext>
            </a:extLst>
          </p:cNvPr>
          <p:cNvSpPr txBox="1"/>
          <p:nvPr/>
        </p:nvSpPr>
        <p:spPr>
          <a:xfrm>
            <a:off x="345141" y="3845859"/>
            <a:ext cx="1150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66B93-A52A-4D74-9E07-8B8B9AEB67AF}"/>
              </a:ext>
            </a:extLst>
          </p:cNvPr>
          <p:cNvSpPr txBox="1"/>
          <p:nvPr/>
        </p:nvSpPr>
        <p:spPr>
          <a:xfrm>
            <a:off x="518657" y="3783106"/>
            <a:ext cx="1132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Neural network is the highest among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predicted most number of correct output which has `Unhappy`.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 of `Unhappy` is highest among 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A61D5-07F7-44C4-A9BF-634A527FD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6" t="-851" r="1196" b="75653"/>
          <a:stretch/>
        </p:blipFill>
        <p:spPr>
          <a:xfrm>
            <a:off x="688985" y="1301362"/>
            <a:ext cx="5281118" cy="1488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683F6-720C-4D06-BBD3-86B8DF20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" t="25781" r="1122" b="2991"/>
          <a:stretch/>
        </p:blipFill>
        <p:spPr>
          <a:xfrm>
            <a:off x="7682752" y="634612"/>
            <a:ext cx="3195915" cy="25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50068-0E12-4E97-A5BC-DD97F573E0F0}"/>
              </a:ext>
            </a:extLst>
          </p:cNvPr>
          <p:cNvSpPr txBox="1"/>
          <p:nvPr/>
        </p:nvSpPr>
        <p:spPr>
          <a:xfrm>
            <a:off x="345141" y="0"/>
            <a:ext cx="1150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Recommendations &amp; ways to improve model: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EA5B3-2C1F-4593-8A16-E6155384AE29}"/>
              </a:ext>
            </a:extLst>
          </p:cNvPr>
          <p:cNvSpPr txBox="1"/>
          <p:nvPr/>
        </p:nvSpPr>
        <p:spPr>
          <a:xfrm>
            <a:off x="116541" y="1004047"/>
            <a:ext cx="11967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it can be recommended to Mr. John to deploy Neural Network algorithm as it is most accurate, precise and most importantly less biased towards `happy`.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data should be collected.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algorithms such as KNN should be tried.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optimized neural network by tuning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139900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356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Final Project – Choosing the best Algorithm    Introduction to Data Analysis (DATA 1200)  Prof. Ritwick Dutta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 Introduction to Data Analysis (DATA 1200)</dc:title>
  <dc:creator>Dheer Parikh</dc:creator>
  <cp:lastModifiedBy>Dheer Parikh</cp:lastModifiedBy>
  <cp:revision>72</cp:revision>
  <dcterms:created xsi:type="dcterms:W3CDTF">2023-09-27T04:50:27Z</dcterms:created>
  <dcterms:modified xsi:type="dcterms:W3CDTF">2023-12-16T04:56:02Z</dcterms:modified>
</cp:coreProperties>
</file>