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sldIdLst>
    <p:sldId id="283" r:id="rId2"/>
    <p:sldId id="257" r:id="rId3"/>
    <p:sldId id="258" r:id="rId4"/>
    <p:sldId id="259" r:id="rId5"/>
    <p:sldId id="260" r:id="rId6"/>
    <p:sldId id="261" r:id="rId7"/>
    <p:sldId id="284" r:id="rId8"/>
  </p:sldIdLst>
  <p:sldSz cx="10693400" cy="7556500"/>
  <p:notesSz cx="10693400" cy="7556500"/>
  <p:embeddedFontLst>
    <p:embeddedFont>
      <p:font typeface="Segoe Script" panose="030B0504020000000003" pitchFamily="66" charset="0"/>
      <p:regular r:id="rId9"/>
      <p:bold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7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00" y="-9330"/>
            <a:ext cx="10723576" cy="757516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169" y="2649440"/>
            <a:ext cx="6814024" cy="1813981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169" y="4463420"/>
            <a:ext cx="6814024" cy="120862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3750263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3" y="4925719"/>
            <a:ext cx="7423299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7645" y="4002146"/>
            <a:ext cx="6338160" cy="4198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25719"/>
            <a:ext cx="7423300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73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128765"/>
            <a:ext cx="7423300" cy="2859812"/>
          </a:xfrm>
        </p:spPr>
        <p:txBody>
          <a:bodyPr anchor="b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1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96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01" y="671689"/>
            <a:ext cx="7415991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94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3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0134" y="671689"/>
            <a:ext cx="1144666" cy="578632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892" y="671689"/>
            <a:ext cx="6075294" cy="5786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0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8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975957"/>
            <a:ext cx="7423300" cy="2012622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948033"/>
          </a:xfrm>
        </p:spPr>
        <p:txBody>
          <a:bodyPr anchor="t"/>
          <a:lstStyle>
            <a:lvl1pPr marL="0" indent="0" algn="l">
              <a:buNone/>
              <a:defRPr sz="22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6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894" y="2380649"/>
            <a:ext cx="3611372" cy="4276036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819" y="2380651"/>
            <a:ext cx="3611373" cy="4276037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4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892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1821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1821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6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1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3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1651240"/>
            <a:ext cx="3262963" cy="1408680"/>
          </a:xfrm>
        </p:spPr>
        <p:txBody>
          <a:bodyPr anchor="b">
            <a:normAutofit/>
          </a:bodyPr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408" y="567372"/>
            <a:ext cx="3959782" cy="60893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3059919"/>
            <a:ext cx="3262963" cy="284768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5289550"/>
            <a:ext cx="7423299" cy="624461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892" y="671689"/>
            <a:ext cx="7423299" cy="423741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5914011"/>
            <a:ext cx="7423299" cy="742675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1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901" y="-9330"/>
            <a:ext cx="10723578" cy="757516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0651"/>
            <a:ext cx="7423299" cy="427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503789" rtl="0" eaLnBrk="1" latinLnBrk="0" hangingPunct="1">
        <a:spcBef>
          <a:spcPct val="0"/>
        </a:spcBef>
        <a:buNone/>
        <a:defRPr sz="396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42" indent="-377842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472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260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049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D03A-EEBB-8AC6-493D-2922E822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302259"/>
            <a:ext cx="9624060" cy="14773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/>
              <a:t>TRACKING PHONE NUMBER LOCATION</a:t>
            </a:r>
            <a:br>
              <a:rPr lang="en-IN" sz="4800" dirty="0"/>
            </a:br>
            <a:r>
              <a:rPr lang="en-IN" sz="4800" dirty="0"/>
              <a:t>AND SIM CARD DETAILS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486B4-8454-B50B-7BA3-C6D1CEB8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1737995"/>
            <a:ext cx="9624060" cy="5355312"/>
          </a:xfrm>
        </p:spPr>
        <p:txBody>
          <a:bodyPr>
            <a:normAutofit/>
          </a:bodyPr>
          <a:lstStyle/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F3FC6-3847-1812-FECC-75C76069EDF3}"/>
              </a:ext>
            </a:extLst>
          </p:cNvPr>
          <p:cNvSpPr/>
          <p:nvPr/>
        </p:nvSpPr>
        <p:spPr>
          <a:xfrm>
            <a:off x="8009684" y="5269016"/>
            <a:ext cx="2027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 :</a:t>
            </a:r>
          </a:p>
          <a:p>
            <a:pPr algn="ctr"/>
            <a:endParaRPr lang="en-US" sz="20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M.V.N.DHEERAJ </a:t>
            </a:r>
          </a:p>
          <a:p>
            <a:pPr algn="ctr"/>
            <a:endParaRPr lang="en-US" sz="20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3A3E0-9832-0653-9182-62BE3AE9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262002"/>
            <a:ext cx="4343400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9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7DBA4-F4EB-BD35-1DD8-3ECC2221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50"/>
            <a:ext cx="10693400" cy="563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7B276B-E08E-D015-ECB6-B2A6B6F886C2}"/>
              </a:ext>
            </a:extLst>
          </p:cNvPr>
          <p:cNvSpPr/>
          <p:nvPr/>
        </p:nvSpPr>
        <p:spPr>
          <a:xfrm>
            <a:off x="0" y="0"/>
            <a:ext cx="9147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 OF THE PROJECT: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A490EB-812D-BD61-5B99-6AB6C4AF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1" y="1644650"/>
            <a:ext cx="4667432" cy="551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7C03EA-8839-7E1E-C77F-D4274F7BDC0A}"/>
              </a:ext>
            </a:extLst>
          </p:cNvPr>
          <p:cNvSpPr/>
          <p:nvPr/>
        </p:nvSpPr>
        <p:spPr>
          <a:xfrm>
            <a:off x="317500" y="120650"/>
            <a:ext cx="4667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D7306-D3B2-2F13-E5D0-AC5E67EE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1873250"/>
            <a:ext cx="4000820" cy="4075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B52382-7E70-F20A-BDAB-EA2AEA6C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111250"/>
            <a:ext cx="9525000" cy="6019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B89383-DFB2-CF9B-7D48-47D3FC0C8600}"/>
              </a:ext>
            </a:extLst>
          </p:cNvPr>
          <p:cNvSpPr/>
          <p:nvPr/>
        </p:nvSpPr>
        <p:spPr>
          <a:xfrm>
            <a:off x="-66534" y="0"/>
            <a:ext cx="9123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IMPLENTATION AND CODING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E3ED1-8FDE-2563-588F-B7405972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016250"/>
            <a:ext cx="6370955" cy="213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194C58-AAB0-5FBF-659A-47BA202FE06A}"/>
              </a:ext>
            </a:extLst>
          </p:cNvPr>
          <p:cNvSpPr/>
          <p:nvPr/>
        </p:nvSpPr>
        <p:spPr>
          <a:xfrm>
            <a:off x="474791" y="273050"/>
            <a:ext cx="319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5A140B-552D-FDAA-5ED5-9F6BB537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8" y="2330450"/>
            <a:ext cx="9975444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CDEEB4-1F2F-78AF-2E08-DE17407F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14" y="333883"/>
            <a:ext cx="4801016" cy="14631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7D8B-1938-5C57-D7F4-1015F286A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 dirty="0">
                <a:latin typeface="Segoe Script" panose="030B0504020000000003" pitchFamily="66" charset="0"/>
                <a:ea typeface="Gadugi" panose="020B0502040204020203" pitchFamily="34" charset="0"/>
              </a:rPr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DC45F-627A-5BE5-3B4D-D38E559CD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83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34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 3</vt:lpstr>
      <vt:lpstr>Trebuchet MS</vt:lpstr>
      <vt:lpstr>Arial</vt:lpstr>
      <vt:lpstr>Segoe Script</vt:lpstr>
      <vt:lpstr>Facet</vt:lpstr>
      <vt:lpstr>TRACKING PHONE NUMBER LOCATION AND SIM CARD DETAILS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Mahankli Venkata Naga Dheeraj</cp:lastModifiedBy>
  <cp:revision>6</cp:revision>
  <dcterms:created xsi:type="dcterms:W3CDTF">2022-05-08T08:02:05Z</dcterms:created>
  <dcterms:modified xsi:type="dcterms:W3CDTF">2022-10-09T05:12:39Z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2022-06-12T00:00:00Z</vt:filetime>
  </property>
  <property fmtid="{D5CDD505-2E9C-101B-9397-08002B2CF9AE}" pid="3" name="LastSaved">
    <vt:filetime>2022-06-12T00:00:00Z</vt:filetime>
  </property>
</Properties>
</file>