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k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0C19715-6022-4FC9-AAC3-B44CE7E0F2C5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1112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113" name="TextShape 3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7033C388-4C57-4EAA-86D5-8D835C1566DD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1115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116" name="TextShape 3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83110B80-BD74-4B9A-A750-15160581FD73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1118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119" name="TextShape 3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B47402D7-AAC7-40B5-AB6D-3ABF35D5EB03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1121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122" name="TextShape 3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29B22EA6-799F-4D2D-8478-A39021583FC3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1124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125" name="TextShape 3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FB64BCA2-C1C8-49D6-8832-B36B1B40FF47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li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k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o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M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r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y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B8773658-1CBB-4AE4-B461-F054C5D4CA2B}" type="datetime1">
              <a:rPr b="0" lang="en-IN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27/09/2019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5576760" y="6467400"/>
            <a:ext cx="2895120" cy="286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S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4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4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1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-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l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n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L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y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325000" y="6462720"/>
            <a:ext cx="676080" cy="27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6E790842-098C-49AA-AB74-BCB7C12A5670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k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o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M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r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y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33520" y="1611360"/>
            <a:ext cx="7772040" cy="46479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89F7EE57-8419-46CD-B02C-A42092144E5E}" type="datetime1">
              <a:rPr b="0" lang="en-IN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27/09/2019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5576760" y="6467400"/>
            <a:ext cx="2895120" cy="286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S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C 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4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4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1 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- 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pl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ic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ti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n 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L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y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325000" y="6462720"/>
            <a:ext cx="676080" cy="27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9805231A-9DB9-4939-8372-D12D0D602A2E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k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o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M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r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y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809520" cy="46479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495680" y="1600200"/>
            <a:ext cx="3809520" cy="46479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06FA63AC-583F-4DB7-B202-66163BE8FBEE}" type="datetime1">
              <a:rPr b="0" lang="en-IN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27/09/2019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5576760" y="6467400"/>
            <a:ext cx="2895120" cy="286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S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4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4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1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-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l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n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L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y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325000" y="6462720"/>
            <a:ext cx="676080" cy="27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43579227-0B5A-4A52-B050-48BB796CDFE2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9CAE718C-9205-451F-975B-016ECD977934}" type="datetime1">
              <a:rPr b="0" lang="en-IN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27/09/2019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ftr"/>
          </p:nvPr>
        </p:nvSpPr>
        <p:spPr>
          <a:xfrm>
            <a:off x="5576760" y="6467400"/>
            <a:ext cx="2895120" cy="286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S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C 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4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4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1 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- 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li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ti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n 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L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y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en-IN" sz="1200" spc="-1" strike="noStrike">
                <a:solidFill>
                  <a:srgbClr val="000000"/>
                </a:solidFill>
                <a:latin typeface="Tahoma"/>
              </a:rPr>
              <a:t>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/>
          </p:nvPr>
        </p:nvSpPr>
        <p:spPr>
          <a:xfrm>
            <a:off x="8325000" y="6462720"/>
            <a:ext cx="676080" cy="27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D3049696-F877-460C-92F0-0FF5A7D28BB2}" type="slidenum">
              <a:rPr b="0" lang="en-IN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8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85800" y="102384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P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4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4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1</a:t>
            </a:r>
            <a:br/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u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o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r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-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3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227240" y="2779560"/>
            <a:ext cx="6702120" cy="2152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85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 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 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 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85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v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y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 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g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</a:t>
            </a:r>
            <a:r>
              <a:rPr b="0" lang="en-IN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y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W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b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h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n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g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33520" y="1611360"/>
            <a:ext cx="7772040" cy="4647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Benefits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Reduce response time of a client request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Reduce traffic in the access link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Case Study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35" descr=""/>
          <p:cNvPicPr/>
          <p:nvPr/>
        </p:nvPicPr>
        <p:blipFill>
          <a:blip r:embed="rId1"/>
          <a:stretch/>
        </p:blipFill>
        <p:spPr>
          <a:xfrm>
            <a:off x="488880" y="806400"/>
            <a:ext cx="3655800" cy="172800"/>
          </a:xfrm>
          <a:prstGeom prst="rect">
            <a:avLst/>
          </a:prstGeom>
          <a:ln w="9360">
            <a:noFill/>
          </a:ln>
        </p:spPr>
      </p:pic>
      <p:sp>
        <p:nvSpPr>
          <p:cNvPr id="176" name="Line 1"/>
          <p:cNvSpPr/>
          <p:nvPr/>
        </p:nvSpPr>
        <p:spPr>
          <a:xfrm>
            <a:off x="5267160" y="2409480"/>
            <a:ext cx="285840" cy="11448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Shape 2"/>
          <p:cNvSpPr txBox="1"/>
          <p:nvPr/>
        </p:nvSpPr>
        <p:spPr>
          <a:xfrm>
            <a:off x="403200" y="270000"/>
            <a:ext cx="7772040" cy="663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u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y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: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f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u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n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r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o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7697880" y="1824120"/>
            <a:ext cx="92952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origin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servers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Line 4"/>
          <p:cNvSpPr/>
          <p:nvPr/>
        </p:nvSpPr>
        <p:spPr>
          <a:xfrm>
            <a:off x="6076800" y="2028600"/>
            <a:ext cx="66600" cy="27612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5"/>
          <p:cNvSpPr/>
          <p:nvPr/>
        </p:nvSpPr>
        <p:spPr>
          <a:xfrm flipH="1">
            <a:off x="6705360" y="2066760"/>
            <a:ext cx="9720" cy="23796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6"/>
          <p:cNvSpPr/>
          <p:nvPr/>
        </p:nvSpPr>
        <p:spPr>
          <a:xfrm flipH="1">
            <a:off x="7162560" y="2228760"/>
            <a:ext cx="133560" cy="20952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7"/>
          <p:cNvSpPr/>
          <p:nvPr/>
        </p:nvSpPr>
        <p:spPr>
          <a:xfrm flipH="1">
            <a:off x="7324560" y="2990520"/>
            <a:ext cx="247680" cy="36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8"/>
          <p:cNvSpPr/>
          <p:nvPr/>
        </p:nvSpPr>
        <p:spPr>
          <a:xfrm>
            <a:off x="5351400" y="2022480"/>
            <a:ext cx="2174400" cy="1580760"/>
          </a:xfrm>
          <a:custGeom>
            <a:avLst/>
            <a:gdLst/>
            <a:ahLst/>
            <a:rect l="l" t="t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9"/>
          <p:cNvSpPr/>
          <p:nvPr/>
        </p:nvSpPr>
        <p:spPr>
          <a:xfrm>
            <a:off x="6061320" y="2354400"/>
            <a:ext cx="92484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public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 </a:t>
            </a: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Internet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85" name="CustomShape 10"/>
          <p:cNvSpPr/>
          <p:nvPr/>
        </p:nvSpPr>
        <p:spPr>
          <a:xfrm>
            <a:off x="4932360" y="4392720"/>
            <a:ext cx="2964960" cy="1390320"/>
          </a:xfrm>
          <a:custGeom>
            <a:avLst/>
            <a:gdLst/>
            <a:ahLst/>
            <a:rect l="l" t="t" r="r" b="b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11"/>
          <p:cNvSpPr/>
          <p:nvPr/>
        </p:nvSpPr>
        <p:spPr>
          <a:xfrm flipH="1">
            <a:off x="5381280" y="4701960"/>
            <a:ext cx="855720" cy="4320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2"/>
          <p:cNvSpPr/>
          <p:nvPr/>
        </p:nvSpPr>
        <p:spPr>
          <a:xfrm flipH="1">
            <a:off x="5891040" y="4749480"/>
            <a:ext cx="563400" cy="3938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3"/>
          <p:cNvSpPr/>
          <p:nvPr/>
        </p:nvSpPr>
        <p:spPr>
          <a:xfrm flipH="1">
            <a:off x="6429240" y="4755960"/>
            <a:ext cx="149040" cy="3826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14"/>
          <p:cNvSpPr/>
          <p:nvPr/>
        </p:nvSpPr>
        <p:spPr>
          <a:xfrm>
            <a:off x="6591240" y="3466800"/>
            <a:ext cx="360" cy="10620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5"/>
          <p:cNvSpPr/>
          <p:nvPr/>
        </p:nvSpPr>
        <p:spPr>
          <a:xfrm>
            <a:off x="4959360" y="4280040"/>
            <a:ext cx="119808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institutional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network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1" name="CustomShape 16"/>
          <p:cNvSpPr/>
          <p:nvPr/>
        </p:nvSpPr>
        <p:spPr>
          <a:xfrm>
            <a:off x="6907320" y="4660920"/>
            <a:ext cx="141084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10 Mbps LAN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2" name="CustomShape 17"/>
          <p:cNvSpPr/>
          <p:nvPr/>
        </p:nvSpPr>
        <p:spPr>
          <a:xfrm>
            <a:off x="6595200" y="3656160"/>
            <a:ext cx="118548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1.54 Mbps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access link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193" name="Group 18"/>
          <p:cNvGrpSpPr/>
          <p:nvPr/>
        </p:nvGrpSpPr>
        <p:grpSpPr>
          <a:xfrm>
            <a:off x="6175440" y="3165480"/>
            <a:ext cx="880560" cy="307800"/>
            <a:chOff x="6175440" y="3165480"/>
            <a:chExt cx="880560" cy="307800"/>
          </a:xfrm>
        </p:grpSpPr>
        <p:sp>
          <p:nvSpPr>
            <p:cNvPr id="194" name="CustomShape 19"/>
            <p:cNvSpPr/>
            <p:nvPr/>
          </p:nvSpPr>
          <p:spPr>
            <a:xfrm>
              <a:off x="6176880" y="3300480"/>
              <a:ext cx="874440" cy="1728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20"/>
            <p:cNvSpPr/>
            <p:nvPr/>
          </p:nvSpPr>
          <p:spPr>
            <a:xfrm>
              <a:off x="6176880" y="3282840"/>
              <a:ext cx="879120" cy="10440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21"/>
            <p:cNvSpPr/>
            <p:nvPr/>
          </p:nvSpPr>
          <p:spPr>
            <a:xfrm>
              <a:off x="6175440" y="3165480"/>
              <a:ext cx="874440" cy="20124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7" name="Group 22"/>
            <p:cNvGrpSpPr/>
            <p:nvPr/>
          </p:nvGrpSpPr>
          <p:grpSpPr>
            <a:xfrm>
              <a:off x="6353280" y="3216240"/>
              <a:ext cx="491760" cy="95040"/>
              <a:chOff x="6353280" y="3216240"/>
              <a:chExt cx="491760" cy="95040"/>
            </a:xfrm>
          </p:grpSpPr>
          <p:sp>
            <p:nvSpPr>
              <p:cNvPr id="198" name="CustomShape 23"/>
              <p:cNvSpPr/>
              <p:nvPr/>
            </p:nvSpPr>
            <p:spPr>
              <a:xfrm>
                <a:off x="6353280" y="3216240"/>
                <a:ext cx="491760" cy="950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CustomShape 24"/>
              <p:cNvSpPr/>
              <p:nvPr/>
            </p:nvSpPr>
            <p:spPr>
              <a:xfrm>
                <a:off x="6375240" y="3216240"/>
                <a:ext cx="447480" cy="950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0" name="Line 25"/>
            <p:cNvSpPr/>
            <p:nvPr/>
          </p:nvSpPr>
          <p:spPr>
            <a:xfrm>
              <a:off x="6176880" y="3261960"/>
              <a:ext cx="360" cy="133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Line 26"/>
            <p:cNvSpPr/>
            <p:nvPr/>
          </p:nvSpPr>
          <p:spPr>
            <a:xfrm>
              <a:off x="7049880" y="3265200"/>
              <a:ext cx="360" cy="133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2" name="Group 27"/>
          <p:cNvGrpSpPr/>
          <p:nvPr/>
        </p:nvGrpSpPr>
        <p:grpSpPr>
          <a:xfrm>
            <a:off x="6154560" y="4460760"/>
            <a:ext cx="880920" cy="307800"/>
            <a:chOff x="6154560" y="4460760"/>
            <a:chExt cx="880920" cy="307800"/>
          </a:xfrm>
        </p:grpSpPr>
        <p:sp>
          <p:nvSpPr>
            <p:cNvPr id="203" name="CustomShape 28"/>
            <p:cNvSpPr/>
            <p:nvPr/>
          </p:nvSpPr>
          <p:spPr>
            <a:xfrm>
              <a:off x="6156360" y="4595760"/>
              <a:ext cx="874440" cy="1728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29"/>
            <p:cNvSpPr/>
            <p:nvPr/>
          </p:nvSpPr>
          <p:spPr>
            <a:xfrm>
              <a:off x="6156360" y="4578480"/>
              <a:ext cx="879120" cy="10440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30"/>
            <p:cNvSpPr/>
            <p:nvPr/>
          </p:nvSpPr>
          <p:spPr>
            <a:xfrm>
              <a:off x="6154560" y="4460760"/>
              <a:ext cx="874440" cy="20124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6" name="Group 31"/>
            <p:cNvGrpSpPr/>
            <p:nvPr/>
          </p:nvGrpSpPr>
          <p:grpSpPr>
            <a:xfrm>
              <a:off x="6332400" y="4511520"/>
              <a:ext cx="491760" cy="95040"/>
              <a:chOff x="6332400" y="4511520"/>
              <a:chExt cx="491760" cy="95040"/>
            </a:xfrm>
          </p:grpSpPr>
          <p:sp>
            <p:nvSpPr>
              <p:cNvPr id="207" name="CustomShape 32"/>
              <p:cNvSpPr/>
              <p:nvPr/>
            </p:nvSpPr>
            <p:spPr>
              <a:xfrm>
                <a:off x="6332400" y="4511520"/>
                <a:ext cx="491760" cy="950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CustomShape 33"/>
              <p:cNvSpPr/>
              <p:nvPr/>
            </p:nvSpPr>
            <p:spPr>
              <a:xfrm>
                <a:off x="6354720" y="4511520"/>
                <a:ext cx="447480" cy="950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9" name="Line 34"/>
            <p:cNvSpPr/>
            <p:nvPr/>
          </p:nvSpPr>
          <p:spPr>
            <a:xfrm>
              <a:off x="6156000" y="4557600"/>
              <a:ext cx="360" cy="133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Line 35"/>
            <p:cNvSpPr/>
            <p:nvPr/>
          </p:nvSpPr>
          <p:spPr>
            <a:xfrm>
              <a:off x="7029360" y="4560840"/>
              <a:ext cx="360" cy="133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1" name="CustomShape 36"/>
          <p:cNvSpPr/>
          <p:nvPr/>
        </p:nvSpPr>
        <p:spPr>
          <a:xfrm>
            <a:off x="225360" y="1335240"/>
            <a:ext cx="4541040" cy="552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i="1" lang="en-IN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Assumptions: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Avg object size: 100K bits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Avg request rate from browsers to origin servers:15/sec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HTTP request messages are small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Avg data rate to browsers: 1.50 Mbps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Internet delay: 2 sec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Access link rate: 1.54 Mbps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1080"/>
              </a:spcBef>
            </a:pPr>
            <a:r>
              <a:rPr b="0" i="1" lang="en-IN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consequences: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LAN utilization: 15%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Access link utilization = </a:t>
            </a:r>
            <a:r>
              <a:rPr b="0" lang="en-IN" sz="20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97%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Total delay   = Internet delay + access delay + LAN delay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   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=  2 sec + minutes + negligible (usecs to ms)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Note: </a:t>
            </a:r>
            <a:r>
              <a:rPr b="0" i="1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Utilization 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of 97% is same as </a:t>
            </a:r>
            <a:r>
              <a:rPr b="0" i="1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Traffic  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</a:pPr>
            <a:r>
              <a:rPr b="0" i="1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       </a:t>
            </a:r>
            <a:r>
              <a:rPr b="0" i="1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Intensity</a:t>
            </a: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of .97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00"/>
              </a:spcBef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12" name="CustomShape 37"/>
          <p:cNvSpPr/>
          <p:nvPr/>
        </p:nvSpPr>
        <p:spPr>
          <a:xfrm>
            <a:off x="2901960" y="4696560"/>
            <a:ext cx="808920" cy="391680"/>
          </a:xfrm>
          <a:prstGeom prst="ellipse">
            <a:avLst/>
          </a:prstGeom>
          <a:noFill/>
          <a:ln w="1908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8"/>
          <p:cNvSpPr/>
          <p:nvPr/>
        </p:nvSpPr>
        <p:spPr>
          <a:xfrm>
            <a:off x="3037320" y="4276800"/>
            <a:ext cx="185616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i="1" lang="en-IN" sz="20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problem!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214" name="Group 39"/>
          <p:cNvGrpSpPr/>
          <p:nvPr/>
        </p:nvGrpSpPr>
        <p:grpSpPr>
          <a:xfrm>
            <a:off x="4919760" y="1957320"/>
            <a:ext cx="377280" cy="576000"/>
            <a:chOff x="4919760" y="1957320"/>
            <a:chExt cx="377280" cy="576000"/>
          </a:xfrm>
        </p:grpSpPr>
        <p:sp>
          <p:nvSpPr>
            <p:cNvPr id="215" name="CustomShape 40"/>
            <p:cNvSpPr/>
            <p:nvPr/>
          </p:nvSpPr>
          <p:spPr>
            <a:xfrm>
              <a:off x="5218920" y="195840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41"/>
            <p:cNvSpPr/>
            <p:nvPr/>
          </p:nvSpPr>
          <p:spPr>
            <a:xfrm>
              <a:off x="4937040" y="195732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42"/>
            <p:cNvSpPr/>
            <p:nvPr/>
          </p:nvSpPr>
          <p:spPr>
            <a:xfrm>
              <a:off x="5232960" y="199116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43"/>
            <p:cNvSpPr/>
            <p:nvPr/>
          </p:nvSpPr>
          <p:spPr>
            <a:xfrm>
              <a:off x="5222880" y="224856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44"/>
            <p:cNvSpPr/>
            <p:nvPr/>
          </p:nvSpPr>
          <p:spPr>
            <a:xfrm>
              <a:off x="4938840" y="202104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0" name="Group 45"/>
            <p:cNvGrpSpPr/>
            <p:nvPr/>
          </p:nvGrpSpPr>
          <p:grpSpPr>
            <a:xfrm>
              <a:off x="5081400" y="2014560"/>
              <a:ext cx="153720" cy="34560"/>
              <a:chOff x="5081400" y="2014560"/>
              <a:chExt cx="153720" cy="34560"/>
            </a:xfrm>
          </p:grpSpPr>
          <p:sp>
            <p:nvSpPr>
              <p:cNvPr id="221" name="CustomShape 46"/>
              <p:cNvSpPr/>
              <p:nvPr/>
            </p:nvSpPr>
            <p:spPr>
              <a:xfrm>
                <a:off x="5081400" y="201456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47"/>
              <p:cNvSpPr/>
              <p:nvPr/>
            </p:nvSpPr>
            <p:spPr>
              <a:xfrm>
                <a:off x="5084640" y="201924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3" name="CustomShape 48"/>
            <p:cNvSpPr/>
            <p:nvPr/>
          </p:nvSpPr>
          <p:spPr>
            <a:xfrm>
              <a:off x="4942080" y="209844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4" name="Group 49"/>
            <p:cNvGrpSpPr/>
            <p:nvPr/>
          </p:nvGrpSpPr>
          <p:grpSpPr>
            <a:xfrm>
              <a:off x="5079960" y="2094120"/>
              <a:ext cx="153720" cy="31320"/>
              <a:chOff x="5079960" y="2094120"/>
              <a:chExt cx="153720" cy="31320"/>
            </a:xfrm>
          </p:grpSpPr>
          <p:sp>
            <p:nvSpPr>
              <p:cNvPr id="225" name="CustomShape 50"/>
              <p:cNvSpPr/>
              <p:nvPr/>
            </p:nvSpPr>
            <p:spPr>
              <a:xfrm>
                <a:off x="5079960" y="209412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CustomShape 51"/>
              <p:cNvSpPr/>
              <p:nvPr/>
            </p:nvSpPr>
            <p:spPr>
              <a:xfrm>
                <a:off x="5083200" y="209700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7" name="CustomShape 52"/>
            <p:cNvSpPr/>
            <p:nvPr/>
          </p:nvSpPr>
          <p:spPr>
            <a:xfrm>
              <a:off x="4940280" y="218124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53"/>
            <p:cNvSpPr/>
            <p:nvPr/>
          </p:nvSpPr>
          <p:spPr>
            <a:xfrm>
              <a:off x="4943520" y="225288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9" name="Group 54"/>
            <p:cNvGrpSpPr/>
            <p:nvPr/>
          </p:nvGrpSpPr>
          <p:grpSpPr>
            <a:xfrm>
              <a:off x="5076720" y="2246400"/>
              <a:ext cx="155160" cy="34560"/>
              <a:chOff x="5076720" y="2246400"/>
              <a:chExt cx="155160" cy="34560"/>
            </a:xfrm>
          </p:grpSpPr>
          <p:sp>
            <p:nvSpPr>
              <p:cNvPr id="230" name="CustomShape 55"/>
              <p:cNvSpPr/>
              <p:nvPr/>
            </p:nvSpPr>
            <p:spPr>
              <a:xfrm>
                <a:off x="5076720" y="224640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CustomShape 56"/>
              <p:cNvSpPr/>
              <p:nvPr/>
            </p:nvSpPr>
            <p:spPr>
              <a:xfrm>
                <a:off x="5079960" y="225108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2" name="CustomShape 57"/>
            <p:cNvSpPr/>
            <p:nvPr/>
          </p:nvSpPr>
          <p:spPr>
            <a:xfrm>
              <a:off x="5223960" y="217980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3" name="Group 58"/>
            <p:cNvGrpSpPr/>
            <p:nvPr/>
          </p:nvGrpSpPr>
          <p:grpSpPr>
            <a:xfrm>
              <a:off x="5078520" y="2173320"/>
              <a:ext cx="153360" cy="33120"/>
              <a:chOff x="5078520" y="2173320"/>
              <a:chExt cx="153360" cy="33120"/>
            </a:xfrm>
          </p:grpSpPr>
          <p:sp>
            <p:nvSpPr>
              <p:cNvPr id="234" name="CustomShape 59"/>
              <p:cNvSpPr/>
              <p:nvPr/>
            </p:nvSpPr>
            <p:spPr>
              <a:xfrm>
                <a:off x="5078520" y="217332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CustomShape 60"/>
              <p:cNvSpPr/>
              <p:nvPr/>
            </p:nvSpPr>
            <p:spPr>
              <a:xfrm>
                <a:off x="5081760" y="217656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6" name="CustomShape 61"/>
            <p:cNvSpPr/>
            <p:nvPr/>
          </p:nvSpPr>
          <p:spPr>
            <a:xfrm>
              <a:off x="5213520" y="195732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62"/>
            <p:cNvSpPr/>
            <p:nvPr/>
          </p:nvSpPr>
          <p:spPr>
            <a:xfrm>
              <a:off x="5230440" y="209628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63"/>
            <p:cNvSpPr/>
            <p:nvPr/>
          </p:nvSpPr>
          <p:spPr>
            <a:xfrm>
              <a:off x="5231160" y="201780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64"/>
            <p:cNvSpPr/>
            <p:nvPr/>
          </p:nvSpPr>
          <p:spPr>
            <a:xfrm>
              <a:off x="5284800" y="248292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65"/>
            <p:cNvSpPr/>
            <p:nvPr/>
          </p:nvSpPr>
          <p:spPr>
            <a:xfrm>
              <a:off x="5227920" y="248292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66"/>
            <p:cNvSpPr/>
            <p:nvPr/>
          </p:nvSpPr>
          <p:spPr>
            <a:xfrm>
              <a:off x="4919760" y="249876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67"/>
            <p:cNvSpPr/>
            <p:nvPr/>
          </p:nvSpPr>
          <p:spPr>
            <a:xfrm>
              <a:off x="4937040" y="250668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68"/>
            <p:cNvSpPr/>
            <p:nvPr/>
          </p:nvSpPr>
          <p:spPr>
            <a:xfrm>
              <a:off x="4964040" y="242748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69"/>
            <p:cNvSpPr/>
            <p:nvPr/>
          </p:nvSpPr>
          <p:spPr>
            <a:xfrm>
              <a:off x="5011560" y="242748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70"/>
            <p:cNvSpPr/>
            <p:nvPr/>
          </p:nvSpPr>
          <p:spPr>
            <a:xfrm>
              <a:off x="5057640" y="242748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71"/>
            <p:cNvSpPr/>
            <p:nvPr/>
          </p:nvSpPr>
          <p:spPr>
            <a:xfrm>
              <a:off x="5164200" y="229572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7" name="Group 72"/>
          <p:cNvGrpSpPr/>
          <p:nvPr/>
        </p:nvGrpSpPr>
        <p:grpSpPr>
          <a:xfrm>
            <a:off x="5069160" y="5070600"/>
            <a:ext cx="525240" cy="556920"/>
            <a:chOff x="5069160" y="5070600"/>
            <a:chExt cx="525240" cy="556920"/>
          </a:xfrm>
        </p:grpSpPr>
        <p:pic>
          <p:nvPicPr>
            <p:cNvPr id="248" name="Picture 173" descr=""/>
            <p:cNvPicPr/>
            <p:nvPr/>
          </p:nvPicPr>
          <p:blipFill>
            <a:blip r:embed="rId2"/>
            <a:stretch/>
          </p:blipFill>
          <p:spPr>
            <a:xfrm>
              <a:off x="5069160" y="5070600"/>
              <a:ext cx="525240" cy="5569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49" name="CustomShape 73"/>
            <p:cNvSpPr/>
            <p:nvPr/>
          </p:nvSpPr>
          <p:spPr>
            <a:xfrm flipH="1">
              <a:off x="5292000" y="5123880"/>
              <a:ext cx="25524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0" name="Group 74"/>
          <p:cNvGrpSpPr/>
          <p:nvPr/>
        </p:nvGrpSpPr>
        <p:grpSpPr>
          <a:xfrm>
            <a:off x="5834160" y="1479600"/>
            <a:ext cx="377280" cy="576000"/>
            <a:chOff x="5834160" y="1479600"/>
            <a:chExt cx="377280" cy="576000"/>
          </a:xfrm>
        </p:grpSpPr>
        <p:sp>
          <p:nvSpPr>
            <p:cNvPr id="251" name="CustomShape 75"/>
            <p:cNvSpPr/>
            <p:nvPr/>
          </p:nvSpPr>
          <p:spPr>
            <a:xfrm>
              <a:off x="6133320" y="148068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76"/>
            <p:cNvSpPr/>
            <p:nvPr/>
          </p:nvSpPr>
          <p:spPr>
            <a:xfrm>
              <a:off x="5851440" y="147960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77"/>
            <p:cNvSpPr/>
            <p:nvPr/>
          </p:nvSpPr>
          <p:spPr>
            <a:xfrm>
              <a:off x="6147360" y="151344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78"/>
            <p:cNvSpPr/>
            <p:nvPr/>
          </p:nvSpPr>
          <p:spPr>
            <a:xfrm>
              <a:off x="6137280" y="177084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79"/>
            <p:cNvSpPr/>
            <p:nvPr/>
          </p:nvSpPr>
          <p:spPr>
            <a:xfrm>
              <a:off x="5853240" y="154296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6" name="Group 80"/>
            <p:cNvGrpSpPr/>
            <p:nvPr/>
          </p:nvGrpSpPr>
          <p:grpSpPr>
            <a:xfrm>
              <a:off x="5995800" y="1536840"/>
              <a:ext cx="153720" cy="34560"/>
              <a:chOff x="5995800" y="1536840"/>
              <a:chExt cx="153720" cy="34560"/>
            </a:xfrm>
          </p:grpSpPr>
          <p:sp>
            <p:nvSpPr>
              <p:cNvPr id="257" name="CustomShape 81"/>
              <p:cNvSpPr/>
              <p:nvPr/>
            </p:nvSpPr>
            <p:spPr>
              <a:xfrm>
                <a:off x="5995800" y="153684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82"/>
              <p:cNvSpPr/>
              <p:nvPr/>
            </p:nvSpPr>
            <p:spPr>
              <a:xfrm>
                <a:off x="5999040" y="154152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9" name="CustomShape 83"/>
            <p:cNvSpPr/>
            <p:nvPr/>
          </p:nvSpPr>
          <p:spPr>
            <a:xfrm>
              <a:off x="5856480" y="162072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0" name="Group 84"/>
            <p:cNvGrpSpPr/>
            <p:nvPr/>
          </p:nvGrpSpPr>
          <p:grpSpPr>
            <a:xfrm>
              <a:off x="5994360" y="1616040"/>
              <a:ext cx="153720" cy="31320"/>
              <a:chOff x="5994360" y="1616040"/>
              <a:chExt cx="153720" cy="31320"/>
            </a:xfrm>
          </p:grpSpPr>
          <p:sp>
            <p:nvSpPr>
              <p:cNvPr id="261" name="CustomShape 85"/>
              <p:cNvSpPr/>
              <p:nvPr/>
            </p:nvSpPr>
            <p:spPr>
              <a:xfrm>
                <a:off x="5994360" y="161604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86"/>
              <p:cNvSpPr/>
              <p:nvPr/>
            </p:nvSpPr>
            <p:spPr>
              <a:xfrm>
                <a:off x="5997600" y="161928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3" name="CustomShape 87"/>
            <p:cNvSpPr/>
            <p:nvPr/>
          </p:nvSpPr>
          <p:spPr>
            <a:xfrm>
              <a:off x="5854680" y="170352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88"/>
            <p:cNvSpPr/>
            <p:nvPr/>
          </p:nvSpPr>
          <p:spPr>
            <a:xfrm>
              <a:off x="5857920" y="177480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5" name="Group 89"/>
            <p:cNvGrpSpPr/>
            <p:nvPr/>
          </p:nvGrpSpPr>
          <p:grpSpPr>
            <a:xfrm>
              <a:off x="5991120" y="1768320"/>
              <a:ext cx="155160" cy="34560"/>
              <a:chOff x="5991120" y="1768320"/>
              <a:chExt cx="155160" cy="34560"/>
            </a:xfrm>
          </p:grpSpPr>
          <p:sp>
            <p:nvSpPr>
              <p:cNvPr id="266" name="CustomShape 90"/>
              <p:cNvSpPr/>
              <p:nvPr/>
            </p:nvSpPr>
            <p:spPr>
              <a:xfrm>
                <a:off x="5991120" y="176832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91"/>
              <p:cNvSpPr/>
              <p:nvPr/>
            </p:nvSpPr>
            <p:spPr>
              <a:xfrm>
                <a:off x="5994360" y="177300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8" name="CustomShape 92"/>
            <p:cNvSpPr/>
            <p:nvPr/>
          </p:nvSpPr>
          <p:spPr>
            <a:xfrm>
              <a:off x="6138360" y="170208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9" name="Group 93"/>
            <p:cNvGrpSpPr/>
            <p:nvPr/>
          </p:nvGrpSpPr>
          <p:grpSpPr>
            <a:xfrm>
              <a:off x="5992920" y="1695600"/>
              <a:ext cx="153360" cy="33120"/>
              <a:chOff x="5992920" y="1695600"/>
              <a:chExt cx="153360" cy="33120"/>
            </a:xfrm>
          </p:grpSpPr>
          <p:sp>
            <p:nvSpPr>
              <p:cNvPr id="270" name="CustomShape 94"/>
              <p:cNvSpPr/>
              <p:nvPr/>
            </p:nvSpPr>
            <p:spPr>
              <a:xfrm>
                <a:off x="5992920" y="169560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CustomShape 95"/>
              <p:cNvSpPr/>
              <p:nvPr/>
            </p:nvSpPr>
            <p:spPr>
              <a:xfrm>
                <a:off x="5996160" y="169848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2" name="CustomShape 96"/>
            <p:cNvSpPr/>
            <p:nvPr/>
          </p:nvSpPr>
          <p:spPr>
            <a:xfrm>
              <a:off x="6127920" y="147960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97"/>
            <p:cNvSpPr/>
            <p:nvPr/>
          </p:nvSpPr>
          <p:spPr>
            <a:xfrm>
              <a:off x="6144840" y="161856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98"/>
            <p:cNvSpPr/>
            <p:nvPr/>
          </p:nvSpPr>
          <p:spPr>
            <a:xfrm>
              <a:off x="6145560" y="154008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99"/>
            <p:cNvSpPr/>
            <p:nvPr/>
          </p:nvSpPr>
          <p:spPr>
            <a:xfrm>
              <a:off x="6199200" y="200520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00"/>
            <p:cNvSpPr/>
            <p:nvPr/>
          </p:nvSpPr>
          <p:spPr>
            <a:xfrm>
              <a:off x="6142320" y="200520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01"/>
            <p:cNvSpPr/>
            <p:nvPr/>
          </p:nvSpPr>
          <p:spPr>
            <a:xfrm>
              <a:off x="5834160" y="202104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102"/>
            <p:cNvSpPr/>
            <p:nvPr/>
          </p:nvSpPr>
          <p:spPr>
            <a:xfrm>
              <a:off x="5851440" y="202896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103"/>
            <p:cNvSpPr/>
            <p:nvPr/>
          </p:nvSpPr>
          <p:spPr>
            <a:xfrm>
              <a:off x="5878440" y="194940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104"/>
            <p:cNvSpPr/>
            <p:nvPr/>
          </p:nvSpPr>
          <p:spPr>
            <a:xfrm>
              <a:off x="5925960" y="194940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05"/>
            <p:cNvSpPr/>
            <p:nvPr/>
          </p:nvSpPr>
          <p:spPr>
            <a:xfrm>
              <a:off x="5972040" y="194940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06"/>
            <p:cNvSpPr/>
            <p:nvPr/>
          </p:nvSpPr>
          <p:spPr>
            <a:xfrm>
              <a:off x="6078600" y="181764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3" name="Group 107"/>
          <p:cNvGrpSpPr/>
          <p:nvPr/>
        </p:nvGrpSpPr>
        <p:grpSpPr>
          <a:xfrm>
            <a:off x="6586560" y="1511280"/>
            <a:ext cx="377280" cy="576000"/>
            <a:chOff x="6586560" y="1511280"/>
            <a:chExt cx="377280" cy="576000"/>
          </a:xfrm>
        </p:grpSpPr>
        <p:sp>
          <p:nvSpPr>
            <p:cNvPr id="284" name="CustomShape 108"/>
            <p:cNvSpPr/>
            <p:nvPr/>
          </p:nvSpPr>
          <p:spPr>
            <a:xfrm>
              <a:off x="6885720" y="151236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109"/>
            <p:cNvSpPr/>
            <p:nvPr/>
          </p:nvSpPr>
          <p:spPr>
            <a:xfrm>
              <a:off x="6604200" y="151128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110"/>
            <p:cNvSpPr/>
            <p:nvPr/>
          </p:nvSpPr>
          <p:spPr>
            <a:xfrm>
              <a:off x="6899760" y="154512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111"/>
            <p:cNvSpPr/>
            <p:nvPr/>
          </p:nvSpPr>
          <p:spPr>
            <a:xfrm>
              <a:off x="6889680" y="180252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12"/>
            <p:cNvSpPr/>
            <p:nvPr/>
          </p:nvSpPr>
          <p:spPr>
            <a:xfrm>
              <a:off x="6605640" y="157464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9" name="Group 113"/>
            <p:cNvGrpSpPr/>
            <p:nvPr/>
          </p:nvGrpSpPr>
          <p:grpSpPr>
            <a:xfrm>
              <a:off x="6748560" y="1568520"/>
              <a:ext cx="153720" cy="34560"/>
              <a:chOff x="6748560" y="1568520"/>
              <a:chExt cx="153720" cy="34560"/>
            </a:xfrm>
          </p:grpSpPr>
          <p:sp>
            <p:nvSpPr>
              <p:cNvPr id="290" name="CustomShape 114"/>
              <p:cNvSpPr/>
              <p:nvPr/>
            </p:nvSpPr>
            <p:spPr>
              <a:xfrm>
                <a:off x="6748560" y="156852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115"/>
              <p:cNvSpPr/>
              <p:nvPr/>
            </p:nvSpPr>
            <p:spPr>
              <a:xfrm>
                <a:off x="6751800" y="157320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2" name="CustomShape 116"/>
            <p:cNvSpPr/>
            <p:nvPr/>
          </p:nvSpPr>
          <p:spPr>
            <a:xfrm>
              <a:off x="6608880" y="165240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3" name="Group 117"/>
            <p:cNvGrpSpPr/>
            <p:nvPr/>
          </p:nvGrpSpPr>
          <p:grpSpPr>
            <a:xfrm>
              <a:off x="6746760" y="1647720"/>
              <a:ext cx="153720" cy="31320"/>
              <a:chOff x="6746760" y="1647720"/>
              <a:chExt cx="153720" cy="31320"/>
            </a:xfrm>
          </p:grpSpPr>
          <p:sp>
            <p:nvSpPr>
              <p:cNvPr id="294" name="CustomShape 118"/>
              <p:cNvSpPr/>
              <p:nvPr/>
            </p:nvSpPr>
            <p:spPr>
              <a:xfrm>
                <a:off x="6746760" y="164772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CustomShape 119"/>
              <p:cNvSpPr/>
              <p:nvPr/>
            </p:nvSpPr>
            <p:spPr>
              <a:xfrm>
                <a:off x="6750000" y="165096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6" name="CustomShape 120"/>
            <p:cNvSpPr/>
            <p:nvPr/>
          </p:nvSpPr>
          <p:spPr>
            <a:xfrm>
              <a:off x="6607080" y="173520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121"/>
            <p:cNvSpPr/>
            <p:nvPr/>
          </p:nvSpPr>
          <p:spPr>
            <a:xfrm>
              <a:off x="6610320" y="180648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8" name="Group 122"/>
            <p:cNvGrpSpPr/>
            <p:nvPr/>
          </p:nvGrpSpPr>
          <p:grpSpPr>
            <a:xfrm>
              <a:off x="6743520" y="1800360"/>
              <a:ext cx="155160" cy="34560"/>
              <a:chOff x="6743520" y="1800360"/>
              <a:chExt cx="155160" cy="34560"/>
            </a:xfrm>
          </p:grpSpPr>
          <p:sp>
            <p:nvSpPr>
              <p:cNvPr id="299" name="CustomShape 123"/>
              <p:cNvSpPr/>
              <p:nvPr/>
            </p:nvSpPr>
            <p:spPr>
              <a:xfrm>
                <a:off x="6743520" y="180036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CustomShape 124"/>
              <p:cNvSpPr/>
              <p:nvPr/>
            </p:nvSpPr>
            <p:spPr>
              <a:xfrm>
                <a:off x="6746760" y="180504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1" name="CustomShape 125"/>
            <p:cNvSpPr/>
            <p:nvPr/>
          </p:nvSpPr>
          <p:spPr>
            <a:xfrm>
              <a:off x="6890760" y="173376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2" name="Group 126"/>
            <p:cNvGrpSpPr/>
            <p:nvPr/>
          </p:nvGrpSpPr>
          <p:grpSpPr>
            <a:xfrm>
              <a:off x="6745320" y="1727280"/>
              <a:ext cx="153360" cy="33120"/>
              <a:chOff x="6745320" y="1727280"/>
              <a:chExt cx="153360" cy="33120"/>
            </a:xfrm>
          </p:grpSpPr>
          <p:sp>
            <p:nvSpPr>
              <p:cNvPr id="303" name="CustomShape 127"/>
              <p:cNvSpPr/>
              <p:nvPr/>
            </p:nvSpPr>
            <p:spPr>
              <a:xfrm>
                <a:off x="6745320" y="172728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CustomShape 128"/>
              <p:cNvSpPr/>
              <p:nvPr/>
            </p:nvSpPr>
            <p:spPr>
              <a:xfrm>
                <a:off x="6748560" y="173052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5" name="CustomShape 129"/>
            <p:cNvSpPr/>
            <p:nvPr/>
          </p:nvSpPr>
          <p:spPr>
            <a:xfrm>
              <a:off x="6880320" y="151128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130"/>
            <p:cNvSpPr/>
            <p:nvPr/>
          </p:nvSpPr>
          <p:spPr>
            <a:xfrm>
              <a:off x="6897240" y="165024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131"/>
            <p:cNvSpPr/>
            <p:nvPr/>
          </p:nvSpPr>
          <p:spPr>
            <a:xfrm>
              <a:off x="6897960" y="157176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132"/>
            <p:cNvSpPr/>
            <p:nvPr/>
          </p:nvSpPr>
          <p:spPr>
            <a:xfrm>
              <a:off x="6951600" y="203688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133"/>
            <p:cNvSpPr/>
            <p:nvPr/>
          </p:nvSpPr>
          <p:spPr>
            <a:xfrm>
              <a:off x="6894720" y="203688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134"/>
            <p:cNvSpPr/>
            <p:nvPr/>
          </p:nvSpPr>
          <p:spPr>
            <a:xfrm>
              <a:off x="6586560" y="205272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135"/>
            <p:cNvSpPr/>
            <p:nvPr/>
          </p:nvSpPr>
          <p:spPr>
            <a:xfrm>
              <a:off x="6604200" y="206064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136"/>
            <p:cNvSpPr/>
            <p:nvPr/>
          </p:nvSpPr>
          <p:spPr>
            <a:xfrm>
              <a:off x="6631200" y="198108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137"/>
            <p:cNvSpPr/>
            <p:nvPr/>
          </p:nvSpPr>
          <p:spPr>
            <a:xfrm>
              <a:off x="6678720" y="198108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138"/>
            <p:cNvSpPr/>
            <p:nvPr/>
          </p:nvSpPr>
          <p:spPr>
            <a:xfrm>
              <a:off x="6724800" y="198108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139"/>
            <p:cNvSpPr/>
            <p:nvPr/>
          </p:nvSpPr>
          <p:spPr>
            <a:xfrm>
              <a:off x="6831000" y="184932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" name="Group 140"/>
          <p:cNvGrpSpPr/>
          <p:nvPr/>
        </p:nvGrpSpPr>
        <p:grpSpPr>
          <a:xfrm>
            <a:off x="7196040" y="1663560"/>
            <a:ext cx="377280" cy="576000"/>
            <a:chOff x="7196040" y="1663560"/>
            <a:chExt cx="377280" cy="576000"/>
          </a:xfrm>
        </p:grpSpPr>
        <p:sp>
          <p:nvSpPr>
            <p:cNvPr id="317" name="CustomShape 141"/>
            <p:cNvSpPr/>
            <p:nvPr/>
          </p:nvSpPr>
          <p:spPr>
            <a:xfrm>
              <a:off x="7495200" y="166464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142"/>
            <p:cNvSpPr/>
            <p:nvPr/>
          </p:nvSpPr>
          <p:spPr>
            <a:xfrm>
              <a:off x="7213680" y="166356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143"/>
            <p:cNvSpPr/>
            <p:nvPr/>
          </p:nvSpPr>
          <p:spPr>
            <a:xfrm>
              <a:off x="7509240" y="169776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44"/>
            <p:cNvSpPr/>
            <p:nvPr/>
          </p:nvSpPr>
          <p:spPr>
            <a:xfrm>
              <a:off x="7499520" y="195480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145"/>
            <p:cNvSpPr/>
            <p:nvPr/>
          </p:nvSpPr>
          <p:spPr>
            <a:xfrm>
              <a:off x="7215120" y="172728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2" name="Group 146"/>
            <p:cNvGrpSpPr/>
            <p:nvPr/>
          </p:nvGrpSpPr>
          <p:grpSpPr>
            <a:xfrm>
              <a:off x="7358040" y="1720800"/>
              <a:ext cx="153720" cy="34560"/>
              <a:chOff x="7358040" y="1720800"/>
              <a:chExt cx="153720" cy="34560"/>
            </a:xfrm>
          </p:grpSpPr>
          <p:sp>
            <p:nvSpPr>
              <p:cNvPr id="323" name="CustomShape 147"/>
              <p:cNvSpPr/>
              <p:nvPr/>
            </p:nvSpPr>
            <p:spPr>
              <a:xfrm>
                <a:off x="7358040" y="172080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CustomShape 148"/>
              <p:cNvSpPr/>
              <p:nvPr/>
            </p:nvSpPr>
            <p:spPr>
              <a:xfrm>
                <a:off x="7361280" y="172584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5" name="CustomShape 149"/>
            <p:cNvSpPr/>
            <p:nvPr/>
          </p:nvSpPr>
          <p:spPr>
            <a:xfrm>
              <a:off x="7218360" y="180504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6" name="Group 150"/>
            <p:cNvGrpSpPr/>
            <p:nvPr/>
          </p:nvGrpSpPr>
          <p:grpSpPr>
            <a:xfrm>
              <a:off x="7356600" y="1800360"/>
              <a:ext cx="153720" cy="31320"/>
              <a:chOff x="7356600" y="1800360"/>
              <a:chExt cx="153720" cy="31320"/>
            </a:xfrm>
          </p:grpSpPr>
          <p:sp>
            <p:nvSpPr>
              <p:cNvPr id="327" name="CustomShape 151"/>
              <p:cNvSpPr/>
              <p:nvPr/>
            </p:nvSpPr>
            <p:spPr>
              <a:xfrm>
                <a:off x="7356600" y="180036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CustomShape 152"/>
              <p:cNvSpPr/>
              <p:nvPr/>
            </p:nvSpPr>
            <p:spPr>
              <a:xfrm>
                <a:off x="7359480" y="180324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9" name="CustomShape 153"/>
            <p:cNvSpPr/>
            <p:nvPr/>
          </p:nvSpPr>
          <p:spPr>
            <a:xfrm>
              <a:off x="7216920" y="188748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154"/>
            <p:cNvSpPr/>
            <p:nvPr/>
          </p:nvSpPr>
          <p:spPr>
            <a:xfrm>
              <a:off x="7220160" y="195912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1" name="Group 155"/>
            <p:cNvGrpSpPr/>
            <p:nvPr/>
          </p:nvGrpSpPr>
          <p:grpSpPr>
            <a:xfrm>
              <a:off x="7353360" y="1952640"/>
              <a:ext cx="155160" cy="34560"/>
              <a:chOff x="7353360" y="1952640"/>
              <a:chExt cx="155160" cy="34560"/>
            </a:xfrm>
          </p:grpSpPr>
          <p:sp>
            <p:nvSpPr>
              <p:cNvPr id="332" name="CustomShape 156"/>
              <p:cNvSpPr/>
              <p:nvPr/>
            </p:nvSpPr>
            <p:spPr>
              <a:xfrm>
                <a:off x="7353360" y="195264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CustomShape 157"/>
              <p:cNvSpPr/>
              <p:nvPr/>
            </p:nvSpPr>
            <p:spPr>
              <a:xfrm>
                <a:off x="7356600" y="195732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4" name="CustomShape 158"/>
            <p:cNvSpPr/>
            <p:nvPr/>
          </p:nvSpPr>
          <p:spPr>
            <a:xfrm>
              <a:off x="7500600" y="188604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5" name="Group 159"/>
            <p:cNvGrpSpPr/>
            <p:nvPr/>
          </p:nvGrpSpPr>
          <p:grpSpPr>
            <a:xfrm>
              <a:off x="7354800" y="1879560"/>
              <a:ext cx="153360" cy="33120"/>
              <a:chOff x="7354800" y="1879560"/>
              <a:chExt cx="153360" cy="33120"/>
            </a:xfrm>
          </p:grpSpPr>
          <p:sp>
            <p:nvSpPr>
              <p:cNvPr id="336" name="CustomShape 160"/>
              <p:cNvSpPr/>
              <p:nvPr/>
            </p:nvSpPr>
            <p:spPr>
              <a:xfrm>
                <a:off x="7354800" y="187956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CustomShape 161"/>
              <p:cNvSpPr/>
              <p:nvPr/>
            </p:nvSpPr>
            <p:spPr>
              <a:xfrm>
                <a:off x="7358040" y="188280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8" name="CustomShape 162"/>
            <p:cNvSpPr/>
            <p:nvPr/>
          </p:nvSpPr>
          <p:spPr>
            <a:xfrm>
              <a:off x="7489800" y="166356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163"/>
            <p:cNvSpPr/>
            <p:nvPr/>
          </p:nvSpPr>
          <p:spPr>
            <a:xfrm>
              <a:off x="7506720" y="180288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164"/>
            <p:cNvSpPr/>
            <p:nvPr/>
          </p:nvSpPr>
          <p:spPr>
            <a:xfrm>
              <a:off x="7507800" y="172404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165"/>
            <p:cNvSpPr/>
            <p:nvPr/>
          </p:nvSpPr>
          <p:spPr>
            <a:xfrm>
              <a:off x="7561080" y="218916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166"/>
            <p:cNvSpPr/>
            <p:nvPr/>
          </p:nvSpPr>
          <p:spPr>
            <a:xfrm>
              <a:off x="7504200" y="218916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167"/>
            <p:cNvSpPr/>
            <p:nvPr/>
          </p:nvSpPr>
          <p:spPr>
            <a:xfrm>
              <a:off x="7196040" y="220500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168"/>
            <p:cNvSpPr/>
            <p:nvPr/>
          </p:nvSpPr>
          <p:spPr>
            <a:xfrm>
              <a:off x="7213680" y="221292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169"/>
            <p:cNvSpPr/>
            <p:nvPr/>
          </p:nvSpPr>
          <p:spPr>
            <a:xfrm>
              <a:off x="7240680" y="213372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170"/>
            <p:cNvSpPr/>
            <p:nvPr/>
          </p:nvSpPr>
          <p:spPr>
            <a:xfrm>
              <a:off x="7288200" y="213372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171"/>
            <p:cNvSpPr/>
            <p:nvPr/>
          </p:nvSpPr>
          <p:spPr>
            <a:xfrm>
              <a:off x="7334280" y="213372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172"/>
            <p:cNvSpPr/>
            <p:nvPr/>
          </p:nvSpPr>
          <p:spPr>
            <a:xfrm>
              <a:off x="7440480" y="200196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9" name="Group 173"/>
          <p:cNvGrpSpPr/>
          <p:nvPr/>
        </p:nvGrpSpPr>
        <p:grpSpPr>
          <a:xfrm>
            <a:off x="7524720" y="2610000"/>
            <a:ext cx="377280" cy="575640"/>
            <a:chOff x="7524720" y="2610000"/>
            <a:chExt cx="377280" cy="575640"/>
          </a:xfrm>
        </p:grpSpPr>
        <p:sp>
          <p:nvSpPr>
            <p:cNvPr id="350" name="CustomShape 174"/>
            <p:cNvSpPr/>
            <p:nvPr/>
          </p:nvSpPr>
          <p:spPr>
            <a:xfrm>
              <a:off x="7823880" y="261072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175"/>
            <p:cNvSpPr/>
            <p:nvPr/>
          </p:nvSpPr>
          <p:spPr>
            <a:xfrm>
              <a:off x="7542360" y="261000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176"/>
            <p:cNvSpPr/>
            <p:nvPr/>
          </p:nvSpPr>
          <p:spPr>
            <a:xfrm>
              <a:off x="7837920" y="264384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177"/>
            <p:cNvSpPr/>
            <p:nvPr/>
          </p:nvSpPr>
          <p:spPr>
            <a:xfrm>
              <a:off x="7828200" y="290124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178"/>
            <p:cNvSpPr/>
            <p:nvPr/>
          </p:nvSpPr>
          <p:spPr>
            <a:xfrm>
              <a:off x="7543800" y="267336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5" name="Group 179"/>
            <p:cNvGrpSpPr/>
            <p:nvPr/>
          </p:nvGrpSpPr>
          <p:grpSpPr>
            <a:xfrm>
              <a:off x="7686720" y="2667240"/>
              <a:ext cx="153720" cy="34560"/>
              <a:chOff x="7686720" y="2667240"/>
              <a:chExt cx="153720" cy="34560"/>
            </a:xfrm>
          </p:grpSpPr>
          <p:sp>
            <p:nvSpPr>
              <p:cNvPr id="356" name="CustomShape 180"/>
              <p:cNvSpPr/>
              <p:nvPr/>
            </p:nvSpPr>
            <p:spPr>
              <a:xfrm>
                <a:off x="7686720" y="266724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CustomShape 181"/>
              <p:cNvSpPr/>
              <p:nvPr/>
            </p:nvSpPr>
            <p:spPr>
              <a:xfrm>
                <a:off x="7689960" y="267192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8" name="CustomShape 182"/>
            <p:cNvSpPr/>
            <p:nvPr/>
          </p:nvSpPr>
          <p:spPr>
            <a:xfrm>
              <a:off x="7547040" y="275112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9" name="Group 183"/>
            <p:cNvGrpSpPr/>
            <p:nvPr/>
          </p:nvGrpSpPr>
          <p:grpSpPr>
            <a:xfrm>
              <a:off x="7684920" y="2746440"/>
              <a:ext cx="153720" cy="31320"/>
              <a:chOff x="7684920" y="2746440"/>
              <a:chExt cx="153720" cy="31320"/>
            </a:xfrm>
          </p:grpSpPr>
          <p:sp>
            <p:nvSpPr>
              <p:cNvPr id="360" name="CustomShape 184"/>
              <p:cNvSpPr/>
              <p:nvPr/>
            </p:nvSpPr>
            <p:spPr>
              <a:xfrm>
                <a:off x="7684920" y="274644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CustomShape 185"/>
              <p:cNvSpPr/>
              <p:nvPr/>
            </p:nvSpPr>
            <p:spPr>
              <a:xfrm>
                <a:off x="7688160" y="274932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2" name="CustomShape 186"/>
            <p:cNvSpPr/>
            <p:nvPr/>
          </p:nvSpPr>
          <p:spPr>
            <a:xfrm>
              <a:off x="7545600" y="283392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187"/>
            <p:cNvSpPr/>
            <p:nvPr/>
          </p:nvSpPr>
          <p:spPr>
            <a:xfrm>
              <a:off x="7548480" y="290520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4" name="Group 188"/>
            <p:cNvGrpSpPr/>
            <p:nvPr/>
          </p:nvGrpSpPr>
          <p:grpSpPr>
            <a:xfrm>
              <a:off x="7682040" y="2898720"/>
              <a:ext cx="155160" cy="34560"/>
              <a:chOff x="7682040" y="2898720"/>
              <a:chExt cx="155160" cy="34560"/>
            </a:xfrm>
          </p:grpSpPr>
          <p:sp>
            <p:nvSpPr>
              <p:cNvPr id="365" name="CustomShape 189"/>
              <p:cNvSpPr/>
              <p:nvPr/>
            </p:nvSpPr>
            <p:spPr>
              <a:xfrm>
                <a:off x="7682040" y="289872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CustomShape 190"/>
              <p:cNvSpPr/>
              <p:nvPr/>
            </p:nvSpPr>
            <p:spPr>
              <a:xfrm>
                <a:off x="7684920" y="290340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7" name="CustomShape 191"/>
            <p:cNvSpPr/>
            <p:nvPr/>
          </p:nvSpPr>
          <p:spPr>
            <a:xfrm>
              <a:off x="7829280" y="283248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8" name="Group 192"/>
            <p:cNvGrpSpPr/>
            <p:nvPr/>
          </p:nvGrpSpPr>
          <p:grpSpPr>
            <a:xfrm>
              <a:off x="7683480" y="2826000"/>
              <a:ext cx="153360" cy="33120"/>
              <a:chOff x="7683480" y="2826000"/>
              <a:chExt cx="153360" cy="33120"/>
            </a:xfrm>
          </p:grpSpPr>
          <p:sp>
            <p:nvSpPr>
              <p:cNvPr id="369" name="CustomShape 193"/>
              <p:cNvSpPr/>
              <p:nvPr/>
            </p:nvSpPr>
            <p:spPr>
              <a:xfrm>
                <a:off x="7683480" y="282600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CustomShape 194"/>
              <p:cNvSpPr/>
              <p:nvPr/>
            </p:nvSpPr>
            <p:spPr>
              <a:xfrm>
                <a:off x="7686720" y="282888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1" name="CustomShape 195"/>
            <p:cNvSpPr/>
            <p:nvPr/>
          </p:nvSpPr>
          <p:spPr>
            <a:xfrm>
              <a:off x="7818480" y="261000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196"/>
            <p:cNvSpPr/>
            <p:nvPr/>
          </p:nvSpPr>
          <p:spPr>
            <a:xfrm>
              <a:off x="7835400" y="274896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197"/>
            <p:cNvSpPr/>
            <p:nvPr/>
          </p:nvSpPr>
          <p:spPr>
            <a:xfrm>
              <a:off x="7836120" y="267012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198"/>
            <p:cNvSpPr/>
            <p:nvPr/>
          </p:nvSpPr>
          <p:spPr>
            <a:xfrm>
              <a:off x="7889760" y="313524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199"/>
            <p:cNvSpPr/>
            <p:nvPr/>
          </p:nvSpPr>
          <p:spPr>
            <a:xfrm>
              <a:off x="7832880" y="313524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200"/>
            <p:cNvSpPr/>
            <p:nvPr/>
          </p:nvSpPr>
          <p:spPr>
            <a:xfrm>
              <a:off x="7524720" y="315108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201"/>
            <p:cNvSpPr/>
            <p:nvPr/>
          </p:nvSpPr>
          <p:spPr>
            <a:xfrm>
              <a:off x="7542360" y="315900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202"/>
            <p:cNvSpPr/>
            <p:nvPr/>
          </p:nvSpPr>
          <p:spPr>
            <a:xfrm>
              <a:off x="7569360" y="307980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203"/>
            <p:cNvSpPr/>
            <p:nvPr/>
          </p:nvSpPr>
          <p:spPr>
            <a:xfrm>
              <a:off x="7616880" y="307980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204"/>
            <p:cNvSpPr/>
            <p:nvPr/>
          </p:nvSpPr>
          <p:spPr>
            <a:xfrm>
              <a:off x="7662960" y="307980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205"/>
            <p:cNvSpPr/>
            <p:nvPr/>
          </p:nvSpPr>
          <p:spPr>
            <a:xfrm>
              <a:off x="7769160" y="294804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2" name="Group 206"/>
          <p:cNvGrpSpPr/>
          <p:nvPr/>
        </p:nvGrpSpPr>
        <p:grpSpPr>
          <a:xfrm>
            <a:off x="5580360" y="5092560"/>
            <a:ext cx="525240" cy="556920"/>
            <a:chOff x="5580360" y="5092560"/>
            <a:chExt cx="525240" cy="556920"/>
          </a:xfrm>
        </p:grpSpPr>
        <p:pic>
          <p:nvPicPr>
            <p:cNvPr id="383" name="Picture 341" descr=""/>
            <p:cNvPicPr/>
            <p:nvPr/>
          </p:nvPicPr>
          <p:blipFill>
            <a:blip r:embed="rId3"/>
            <a:stretch/>
          </p:blipFill>
          <p:spPr>
            <a:xfrm>
              <a:off x="5580360" y="5092560"/>
              <a:ext cx="525240" cy="5569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384" name="CustomShape 207"/>
            <p:cNvSpPr/>
            <p:nvPr/>
          </p:nvSpPr>
          <p:spPr>
            <a:xfrm flipH="1">
              <a:off x="5803200" y="5146200"/>
              <a:ext cx="25524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5" name="Group 208"/>
          <p:cNvGrpSpPr/>
          <p:nvPr/>
        </p:nvGrpSpPr>
        <p:grpSpPr>
          <a:xfrm>
            <a:off x="6104160" y="5081760"/>
            <a:ext cx="525240" cy="556920"/>
            <a:chOff x="6104160" y="5081760"/>
            <a:chExt cx="525240" cy="556920"/>
          </a:xfrm>
        </p:grpSpPr>
        <p:pic>
          <p:nvPicPr>
            <p:cNvPr id="386" name="Picture 344" descr=""/>
            <p:cNvPicPr/>
            <p:nvPr/>
          </p:nvPicPr>
          <p:blipFill>
            <a:blip r:embed="rId4"/>
            <a:stretch/>
          </p:blipFill>
          <p:spPr>
            <a:xfrm>
              <a:off x="6104160" y="5081760"/>
              <a:ext cx="525240" cy="5569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387" name="CustomShape 209"/>
            <p:cNvSpPr/>
            <p:nvPr/>
          </p:nvSpPr>
          <p:spPr>
            <a:xfrm flipH="1">
              <a:off x="6327000" y="5135040"/>
              <a:ext cx="25524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nodeType="clickEffect" fill="hold">
                      <p:stCondLst>
                        <p:cond delay="indefinite"/>
                      </p:stCondLst>
                      <p:childTnLst>
                        <p:par>
                          <p:cTn id="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398520" y="1335240"/>
            <a:ext cx="4370040" cy="4647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i="1" lang="en-IN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Assumptions: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Access link rate: 1.54 Mbps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Everything else remains the same as ‘Default Scenario’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1080"/>
              </a:spcBef>
            </a:pPr>
            <a:r>
              <a:rPr b="0" i="1" lang="en-IN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consequences: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36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LAN utilization: 15%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36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Access link utilization = </a:t>
            </a:r>
            <a:r>
              <a:rPr b="0" lang="en-IN" sz="1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97%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36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Total delay   = Internet delay + access delay + LAN delay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360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=  2 sec + minutes + usecs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00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389" name="Picture 2" descr=""/>
          <p:cNvPicPr/>
          <p:nvPr/>
        </p:nvPicPr>
        <p:blipFill>
          <a:blip r:embed="rId1"/>
          <a:stretch/>
        </p:blipFill>
        <p:spPr>
          <a:xfrm>
            <a:off x="488880" y="806400"/>
            <a:ext cx="3655800" cy="172800"/>
          </a:xfrm>
          <a:prstGeom prst="rect">
            <a:avLst/>
          </a:prstGeom>
          <a:ln w="9360">
            <a:noFill/>
          </a:ln>
        </p:spPr>
      </p:pic>
      <p:sp>
        <p:nvSpPr>
          <p:cNvPr id="390" name="TextShape 2"/>
          <p:cNvSpPr txBox="1"/>
          <p:nvPr/>
        </p:nvSpPr>
        <p:spPr>
          <a:xfrm>
            <a:off x="403200" y="270000"/>
            <a:ext cx="7772040" cy="663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u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y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: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F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r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n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k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7697880" y="1824120"/>
            <a:ext cx="92952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origin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servers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2" name="CustomShape 4"/>
          <p:cNvSpPr/>
          <p:nvPr/>
        </p:nvSpPr>
        <p:spPr>
          <a:xfrm>
            <a:off x="6595200" y="3656160"/>
            <a:ext cx="118548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1.54 Mbps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access link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93" name="Line 5"/>
          <p:cNvSpPr/>
          <p:nvPr/>
        </p:nvSpPr>
        <p:spPr>
          <a:xfrm>
            <a:off x="2548080" y="1847520"/>
            <a:ext cx="1245240" cy="147960"/>
          </a:xfrm>
          <a:prstGeom prst="line">
            <a:avLst/>
          </a:prstGeom>
          <a:ln w="3816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6"/>
          <p:cNvSpPr/>
          <p:nvPr/>
        </p:nvSpPr>
        <p:spPr>
          <a:xfrm>
            <a:off x="3699720" y="1739880"/>
            <a:ext cx="1199880" cy="699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154 Mbps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5" name="Line 7"/>
          <p:cNvSpPr/>
          <p:nvPr/>
        </p:nvSpPr>
        <p:spPr>
          <a:xfrm>
            <a:off x="6705360" y="3789360"/>
            <a:ext cx="1154160" cy="174600"/>
          </a:xfrm>
          <a:prstGeom prst="line">
            <a:avLst/>
          </a:prstGeom>
          <a:ln w="3816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8"/>
          <p:cNvSpPr/>
          <p:nvPr/>
        </p:nvSpPr>
        <p:spPr>
          <a:xfrm>
            <a:off x="7447680" y="3780000"/>
            <a:ext cx="175716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154 Mbps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97" name="Line 9"/>
          <p:cNvSpPr/>
          <p:nvPr/>
        </p:nvSpPr>
        <p:spPr>
          <a:xfrm>
            <a:off x="1836000" y="4313160"/>
            <a:ext cx="926640" cy="321120"/>
          </a:xfrm>
          <a:prstGeom prst="line">
            <a:avLst/>
          </a:prstGeom>
          <a:ln w="3816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0"/>
          <p:cNvSpPr/>
          <p:nvPr/>
        </p:nvSpPr>
        <p:spPr>
          <a:xfrm>
            <a:off x="2293200" y="4532040"/>
            <a:ext cx="158940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usecs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9" name="CustomShape 11"/>
          <p:cNvSpPr/>
          <p:nvPr/>
        </p:nvSpPr>
        <p:spPr>
          <a:xfrm>
            <a:off x="259920" y="6051600"/>
            <a:ext cx="71838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i="1" lang="en-IN" sz="24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Cost: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increased access link speed (not cheap!)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0" name="Line 12"/>
          <p:cNvSpPr/>
          <p:nvPr/>
        </p:nvSpPr>
        <p:spPr>
          <a:xfrm>
            <a:off x="2953080" y="3513240"/>
            <a:ext cx="706680" cy="117360"/>
          </a:xfrm>
          <a:prstGeom prst="line">
            <a:avLst/>
          </a:prstGeom>
          <a:ln w="3816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3"/>
          <p:cNvSpPr/>
          <p:nvPr/>
        </p:nvSpPr>
        <p:spPr>
          <a:xfrm>
            <a:off x="3265560" y="3355200"/>
            <a:ext cx="167328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0.97%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2" name="Line 14"/>
          <p:cNvSpPr/>
          <p:nvPr/>
        </p:nvSpPr>
        <p:spPr>
          <a:xfrm>
            <a:off x="5267160" y="2409480"/>
            <a:ext cx="285840" cy="11448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15"/>
          <p:cNvSpPr/>
          <p:nvPr/>
        </p:nvSpPr>
        <p:spPr>
          <a:xfrm>
            <a:off x="6076800" y="2028600"/>
            <a:ext cx="66600" cy="27612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16"/>
          <p:cNvSpPr/>
          <p:nvPr/>
        </p:nvSpPr>
        <p:spPr>
          <a:xfrm flipH="1">
            <a:off x="6705360" y="2066760"/>
            <a:ext cx="9720" cy="23796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17"/>
          <p:cNvSpPr/>
          <p:nvPr/>
        </p:nvSpPr>
        <p:spPr>
          <a:xfrm flipH="1">
            <a:off x="7162560" y="2228760"/>
            <a:ext cx="133560" cy="20952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18"/>
          <p:cNvSpPr/>
          <p:nvPr/>
        </p:nvSpPr>
        <p:spPr>
          <a:xfrm flipH="1">
            <a:off x="7324560" y="2990520"/>
            <a:ext cx="247680" cy="36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9"/>
          <p:cNvSpPr/>
          <p:nvPr/>
        </p:nvSpPr>
        <p:spPr>
          <a:xfrm>
            <a:off x="5351400" y="2022480"/>
            <a:ext cx="2174400" cy="1580760"/>
          </a:xfrm>
          <a:custGeom>
            <a:avLst/>
            <a:gdLst/>
            <a:ahLst/>
            <a:rect l="l" t="t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20"/>
          <p:cNvSpPr/>
          <p:nvPr/>
        </p:nvSpPr>
        <p:spPr>
          <a:xfrm>
            <a:off x="6061320" y="2354400"/>
            <a:ext cx="92484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public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 </a:t>
            </a: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Internet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409" name="Group 21"/>
          <p:cNvGrpSpPr/>
          <p:nvPr/>
        </p:nvGrpSpPr>
        <p:grpSpPr>
          <a:xfrm>
            <a:off x="6175440" y="3165480"/>
            <a:ext cx="880560" cy="307800"/>
            <a:chOff x="6175440" y="3165480"/>
            <a:chExt cx="880560" cy="307800"/>
          </a:xfrm>
        </p:grpSpPr>
        <p:sp>
          <p:nvSpPr>
            <p:cNvPr id="410" name="CustomShape 22"/>
            <p:cNvSpPr/>
            <p:nvPr/>
          </p:nvSpPr>
          <p:spPr>
            <a:xfrm>
              <a:off x="6176880" y="3300480"/>
              <a:ext cx="874440" cy="1728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23"/>
            <p:cNvSpPr/>
            <p:nvPr/>
          </p:nvSpPr>
          <p:spPr>
            <a:xfrm>
              <a:off x="6176880" y="3282840"/>
              <a:ext cx="879120" cy="10440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24"/>
            <p:cNvSpPr/>
            <p:nvPr/>
          </p:nvSpPr>
          <p:spPr>
            <a:xfrm>
              <a:off x="6175440" y="3165480"/>
              <a:ext cx="874440" cy="20124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13" name="Group 25"/>
            <p:cNvGrpSpPr/>
            <p:nvPr/>
          </p:nvGrpSpPr>
          <p:grpSpPr>
            <a:xfrm>
              <a:off x="6353280" y="3216240"/>
              <a:ext cx="491760" cy="95040"/>
              <a:chOff x="6353280" y="3216240"/>
              <a:chExt cx="491760" cy="95040"/>
            </a:xfrm>
          </p:grpSpPr>
          <p:sp>
            <p:nvSpPr>
              <p:cNvPr id="414" name="CustomShape 26"/>
              <p:cNvSpPr/>
              <p:nvPr/>
            </p:nvSpPr>
            <p:spPr>
              <a:xfrm>
                <a:off x="6353280" y="3216240"/>
                <a:ext cx="491760" cy="950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CustomShape 27"/>
              <p:cNvSpPr/>
              <p:nvPr/>
            </p:nvSpPr>
            <p:spPr>
              <a:xfrm>
                <a:off x="6375240" y="3216240"/>
                <a:ext cx="447480" cy="950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6" name="Line 28"/>
            <p:cNvSpPr/>
            <p:nvPr/>
          </p:nvSpPr>
          <p:spPr>
            <a:xfrm>
              <a:off x="6176880" y="3261960"/>
              <a:ext cx="360" cy="133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Line 29"/>
            <p:cNvSpPr/>
            <p:nvPr/>
          </p:nvSpPr>
          <p:spPr>
            <a:xfrm>
              <a:off x="7049880" y="3265200"/>
              <a:ext cx="360" cy="133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8" name="Group 30"/>
          <p:cNvGrpSpPr/>
          <p:nvPr/>
        </p:nvGrpSpPr>
        <p:grpSpPr>
          <a:xfrm>
            <a:off x="4919760" y="1957320"/>
            <a:ext cx="377280" cy="576000"/>
            <a:chOff x="4919760" y="1957320"/>
            <a:chExt cx="377280" cy="576000"/>
          </a:xfrm>
        </p:grpSpPr>
        <p:sp>
          <p:nvSpPr>
            <p:cNvPr id="419" name="CustomShape 31"/>
            <p:cNvSpPr/>
            <p:nvPr/>
          </p:nvSpPr>
          <p:spPr>
            <a:xfrm>
              <a:off x="5218920" y="195840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32"/>
            <p:cNvSpPr/>
            <p:nvPr/>
          </p:nvSpPr>
          <p:spPr>
            <a:xfrm>
              <a:off x="4937040" y="195732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33"/>
            <p:cNvSpPr/>
            <p:nvPr/>
          </p:nvSpPr>
          <p:spPr>
            <a:xfrm>
              <a:off x="5232960" y="199116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34"/>
            <p:cNvSpPr/>
            <p:nvPr/>
          </p:nvSpPr>
          <p:spPr>
            <a:xfrm>
              <a:off x="5222880" y="224856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35"/>
            <p:cNvSpPr/>
            <p:nvPr/>
          </p:nvSpPr>
          <p:spPr>
            <a:xfrm>
              <a:off x="4938840" y="202104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24" name="Group 36"/>
            <p:cNvGrpSpPr/>
            <p:nvPr/>
          </p:nvGrpSpPr>
          <p:grpSpPr>
            <a:xfrm>
              <a:off x="5081400" y="2014560"/>
              <a:ext cx="153720" cy="34560"/>
              <a:chOff x="5081400" y="2014560"/>
              <a:chExt cx="153720" cy="34560"/>
            </a:xfrm>
          </p:grpSpPr>
          <p:sp>
            <p:nvSpPr>
              <p:cNvPr id="425" name="CustomShape 37"/>
              <p:cNvSpPr/>
              <p:nvPr/>
            </p:nvSpPr>
            <p:spPr>
              <a:xfrm>
                <a:off x="5081400" y="201456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CustomShape 38"/>
              <p:cNvSpPr/>
              <p:nvPr/>
            </p:nvSpPr>
            <p:spPr>
              <a:xfrm>
                <a:off x="5084640" y="201924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7" name="CustomShape 39"/>
            <p:cNvSpPr/>
            <p:nvPr/>
          </p:nvSpPr>
          <p:spPr>
            <a:xfrm>
              <a:off x="4942080" y="209844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28" name="Group 40"/>
            <p:cNvGrpSpPr/>
            <p:nvPr/>
          </p:nvGrpSpPr>
          <p:grpSpPr>
            <a:xfrm>
              <a:off x="5079960" y="2094120"/>
              <a:ext cx="153720" cy="31320"/>
              <a:chOff x="5079960" y="2094120"/>
              <a:chExt cx="153720" cy="31320"/>
            </a:xfrm>
          </p:grpSpPr>
          <p:sp>
            <p:nvSpPr>
              <p:cNvPr id="429" name="CustomShape 41"/>
              <p:cNvSpPr/>
              <p:nvPr/>
            </p:nvSpPr>
            <p:spPr>
              <a:xfrm>
                <a:off x="5079960" y="209412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CustomShape 42"/>
              <p:cNvSpPr/>
              <p:nvPr/>
            </p:nvSpPr>
            <p:spPr>
              <a:xfrm>
                <a:off x="5083200" y="209700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1" name="CustomShape 43"/>
            <p:cNvSpPr/>
            <p:nvPr/>
          </p:nvSpPr>
          <p:spPr>
            <a:xfrm>
              <a:off x="4940280" y="218124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44"/>
            <p:cNvSpPr/>
            <p:nvPr/>
          </p:nvSpPr>
          <p:spPr>
            <a:xfrm>
              <a:off x="4943520" y="225288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33" name="Group 45"/>
            <p:cNvGrpSpPr/>
            <p:nvPr/>
          </p:nvGrpSpPr>
          <p:grpSpPr>
            <a:xfrm>
              <a:off x="5076720" y="2246400"/>
              <a:ext cx="155160" cy="34560"/>
              <a:chOff x="5076720" y="2246400"/>
              <a:chExt cx="155160" cy="34560"/>
            </a:xfrm>
          </p:grpSpPr>
          <p:sp>
            <p:nvSpPr>
              <p:cNvPr id="434" name="CustomShape 46"/>
              <p:cNvSpPr/>
              <p:nvPr/>
            </p:nvSpPr>
            <p:spPr>
              <a:xfrm>
                <a:off x="5076720" y="224640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CustomShape 47"/>
              <p:cNvSpPr/>
              <p:nvPr/>
            </p:nvSpPr>
            <p:spPr>
              <a:xfrm>
                <a:off x="5079960" y="225108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6" name="CustomShape 48"/>
            <p:cNvSpPr/>
            <p:nvPr/>
          </p:nvSpPr>
          <p:spPr>
            <a:xfrm>
              <a:off x="5223960" y="217980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37" name="Group 49"/>
            <p:cNvGrpSpPr/>
            <p:nvPr/>
          </p:nvGrpSpPr>
          <p:grpSpPr>
            <a:xfrm>
              <a:off x="5078520" y="2173320"/>
              <a:ext cx="153360" cy="33120"/>
              <a:chOff x="5078520" y="2173320"/>
              <a:chExt cx="153360" cy="33120"/>
            </a:xfrm>
          </p:grpSpPr>
          <p:sp>
            <p:nvSpPr>
              <p:cNvPr id="438" name="CustomShape 50"/>
              <p:cNvSpPr/>
              <p:nvPr/>
            </p:nvSpPr>
            <p:spPr>
              <a:xfrm>
                <a:off x="5078520" y="217332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CustomShape 51"/>
              <p:cNvSpPr/>
              <p:nvPr/>
            </p:nvSpPr>
            <p:spPr>
              <a:xfrm>
                <a:off x="5081760" y="217656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0" name="CustomShape 52"/>
            <p:cNvSpPr/>
            <p:nvPr/>
          </p:nvSpPr>
          <p:spPr>
            <a:xfrm>
              <a:off x="5213520" y="195732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53"/>
            <p:cNvSpPr/>
            <p:nvPr/>
          </p:nvSpPr>
          <p:spPr>
            <a:xfrm>
              <a:off x="5230440" y="209628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54"/>
            <p:cNvSpPr/>
            <p:nvPr/>
          </p:nvSpPr>
          <p:spPr>
            <a:xfrm>
              <a:off x="5231160" y="201780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55"/>
            <p:cNvSpPr/>
            <p:nvPr/>
          </p:nvSpPr>
          <p:spPr>
            <a:xfrm>
              <a:off x="5284800" y="248292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56"/>
            <p:cNvSpPr/>
            <p:nvPr/>
          </p:nvSpPr>
          <p:spPr>
            <a:xfrm>
              <a:off x="5227920" y="248292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57"/>
            <p:cNvSpPr/>
            <p:nvPr/>
          </p:nvSpPr>
          <p:spPr>
            <a:xfrm>
              <a:off x="4919760" y="249876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58"/>
            <p:cNvSpPr/>
            <p:nvPr/>
          </p:nvSpPr>
          <p:spPr>
            <a:xfrm>
              <a:off x="4937040" y="250668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59"/>
            <p:cNvSpPr/>
            <p:nvPr/>
          </p:nvSpPr>
          <p:spPr>
            <a:xfrm>
              <a:off x="4964040" y="242748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60"/>
            <p:cNvSpPr/>
            <p:nvPr/>
          </p:nvSpPr>
          <p:spPr>
            <a:xfrm>
              <a:off x="5011560" y="242748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61"/>
            <p:cNvSpPr/>
            <p:nvPr/>
          </p:nvSpPr>
          <p:spPr>
            <a:xfrm>
              <a:off x="5057640" y="242748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62"/>
            <p:cNvSpPr/>
            <p:nvPr/>
          </p:nvSpPr>
          <p:spPr>
            <a:xfrm>
              <a:off x="5164200" y="229572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1" name="Group 63"/>
          <p:cNvGrpSpPr/>
          <p:nvPr/>
        </p:nvGrpSpPr>
        <p:grpSpPr>
          <a:xfrm>
            <a:off x="5834160" y="1479600"/>
            <a:ext cx="377280" cy="576000"/>
            <a:chOff x="5834160" y="1479600"/>
            <a:chExt cx="377280" cy="576000"/>
          </a:xfrm>
        </p:grpSpPr>
        <p:sp>
          <p:nvSpPr>
            <p:cNvPr id="452" name="CustomShape 64"/>
            <p:cNvSpPr/>
            <p:nvPr/>
          </p:nvSpPr>
          <p:spPr>
            <a:xfrm>
              <a:off x="6133320" y="148068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65"/>
            <p:cNvSpPr/>
            <p:nvPr/>
          </p:nvSpPr>
          <p:spPr>
            <a:xfrm>
              <a:off x="5851440" y="147960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66"/>
            <p:cNvSpPr/>
            <p:nvPr/>
          </p:nvSpPr>
          <p:spPr>
            <a:xfrm>
              <a:off x="6147360" y="151344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67"/>
            <p:cNvSpPr/>
            <p:nvPr/>
          </p:nvSpPr>
          <p:spPr>
            <a:xfrm>
              <a:off x="6137280" y="177084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68"/>
            <p:cNvSpPr/>
            <p:nvPr/>
          </p:nvSpPr>
          <p:spPr>
            <a:xfrm>
              <a:off x="5853240" y="154296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57" name="Group 69"/>
            <p:cNvGrpSpPr/>
            <p:nvPr/>
          </p:nvGrpSpPr>
          <p:grpSpPr>
            <a:xfrm>
              <a:off x="5995800" y="1536840"/>
              <a:ext cx="153720" cy="34560"/>
              <a:chOff x="5995800" y="1536840"/>
              <a:chExt cx="153720" cy="34560"/>
            </a:xfrm>
          </p:grpSpPr>
          <p:sp>
            <p:nvSpPr>
              <p:cNvPr id="458" name="CustomShape 70"/>
              <p:cNvSpPr/>
              <p:nvPr/>
            </p:nvSpPr>
            <p:spPr>
              <a:xfrm>
                <a:off x="5995800" y="153684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CustomShape 71"/>
              <p:cNvSpPr/>
              <p:nvPr/>
            </p:nvSpPr>
            <p:spPr>
              <a:xfrm>
                <a:off x="5999040" y="154152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60" name="CustomShape 72"/>
            <p:cNvSpPr/>
            <p:nvPr/>
          </p:nvSpPr>
          <p:spPr>
            <a:xfrm>
              <a:off x="5856480" y="162072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61" name="Group 73"/>
            <p:cNvGrpSpPr/>
            <p:nvPr/>
          </p:nvGrpSpPr>
          <p:grpSpPr>
            <a:xfrm>
              <a:off x="5994360" y="1616040"/>
              <a:ext cx="153720" cy="31320"/>
              <a:chOff x="5994360" y="1616040"/>
              <a:chExt cx="153720" cy="31320"/>
            </a:xfrm>
          </p:grpSpPr>
          <p:sp>
            <p:nvSpPr>
              <p:cNvPr id="462" name="CustomShape 74"/>
              <p:cNvSpPr/>
              <p:nvPr/>
            </p:nvSpPr>
            <p:spPr>
              <a:xfrm>
                <a:off x="5994360" y="161604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CustomShape 75"/>
              <p:cNvSpPr/>
              <p:nvPr/>
            </p:nvSpPr>
            <p:spPr>
              <a:xfrm>
                <a:off x="5997600" y="161928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64" name="CustomShape 76"/>
            <p:cNvSpPr/>
            <p:nvPr/>
          </p:nvSpPr>
          <p:spPr>
            <a:xfrm>
              <a:off x="5854680" y="170352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77"/>
            <p:cNvSpPr/>
            <p:nvPr/>
          </p:nvSpPr>
          <p:spPr>
            <a:xfrm>
              <a:off x="5857920" y="177480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66" name="Group 78"/>
            <p:cNvGrpSpPr/>
            <p:nvPr/>
          </p:nvGrpSpPr>
          <p:grpSpPr>
            <a:xfrm>
              <a:off x="5991120" y="1768320"/>
              <a:ext cx="155160" cy="34560"/>
              <a:chOff x="5991120" y="1768320"/>
              <a:chExt cx="155160" cy="34560"/>
            </a:xfrm>
          </p:grpSpPr>
          <p:sp>
            <p:nvSpPr>
              <p:cNvPr id="467" name="CustomShape 79"/>
              <p:cNvSpPr/>
              <p:nvPr/>
            </p:nvSpPr>
            <p:spPr>
              <a:xfrm>
                <a:off x="5991120" y="176832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CustomShape 80"/>
              <p:cNvSpPr/>
              <p:nvPr/>
            </p:nvSpPr>
            <p:spPr>
              <a:xfrm>
                <a:off x="5994360" y="177300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69" name="CustomShape 81"/>
            <p:cNvSpPr/>
            <p:nvPr/>
          </p:nvSpPr>
          <p:spPr>
            <a:xfrm>
              <a:off x="6138360" y="170208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70" name="Group 82"/>
            <p:cNvGrpSpPr/>
            <p:nvPr/>
          </p:nvGrpSpPr>
          <p:grpSpPr>
            <a:xfrm>
              <a:off x="5992920" y="1695600"/>
              <a:ext cx="153360" cy="33120"/>
              <a:chOff x="5992920" y="1695600"/>
              <a:chExt cx="153360" cy="33120"/>
            </a:xfrm>
          </p:grpSpPr>
          <p:sp>
            <p:nvSpPr>
              <p:cNvPr id="471" name="CustomShape 83"/>
              <p:cNvSpPr/>
              <p:nvPr/>
            </p:nvSpPr>
            <p:spPr>
              <a:xfrm>
                <a:off x="5992920" y="169560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CustomShape 84"/>
              <p:cNvSpPr/>
              <p:nvPr/>
            </p:nvSpPr>
            <p:spPr>
              <a:xfrm>
                <a:off x="5996160" y="169848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73" name="CustomShape 85"/>
            <p:cNvSpPr/>
            <p:nvPr/>
          </p:nvSpPr>
          <p:spPr>
            <a:xfrm>
              <a:off x="6127920" y="147960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86"/>
            <p:cNvSpPr/>
            <p:nvPr/>
          </p:nvSpPr>
          <p:spPr>
            <a:xfrm>
              <a:off x="6144840" y="161856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87"/>
            <p:cNvSpPr/>
            <p:nvPr/>
          </p:nvSpPr>
          <p:spPr>
            <a:xfrm>
              <a:off x="6145560" y="154008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88"/>
            <p:cNvSpPr/>
            <p:nvPr/>
          </p:nvSpPr>
          <p:spPr>
            <a:xfrm>
              <a:off x="6199200" y="200520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89"/>
            <p:cNvSpPr/>
            <p:nvPr/>
          </p:nvSpPr>
          <p:spPr>
            <a:xfrm>
              <a:off x="6142320" y="200520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90"/>
            <p:cNvSpPr/>
            <p:nvPr/>
          </p:nvSpPr>
          <p:spPr>
            <a:xfrm>
              <a:off x="5834160" y="202104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91"/>
            <p:cNvSpPr/>
            <p:nvPr/>
          </p:nvSpPr>
          <p:spPr>
            <a:xfrm>
              <a:off x="5851440" y="202896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92"/>
            <p:cNvSpPr/>
            <p:nvPr/>
          </p:nvSpPr>
          <p:spPr>
            <a:xfrm>
              <a:off x="5878440" y="194940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93"/>
            <p:cNvSpPr/>
            <p:nvPr/>
          </p:nvSpPr>
          <p:spPr>
            <a:xfrm>
              <a:off x="5925960" y="194940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94"/>
            <p:cNvSpPr/>
            <p:nvPr/>
          </p:nvSpPr>
          <p:spPr>
            <a:xfrm>
              <a:off x="5972040" y="194940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95"/>
            <p:cNvSpPr/>
            <p:nvPr/>
          </p:nvSpPr>
          <p:spPr>
            <a:xfrm>
              <a:off x="6078600" y="181764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4" name="Group 96"/>
          <p:cNvGrpSpPr/>
          <p:nvPr/>
        </p:nvGrpSpPr>
        <p:grpSpPr>
          <a:xfrm>
            <a:off x="6586560" y="1511280"/>
            <a:ext cx="377280" cy="576000"/>
            <a:chOff x="6586560" y="1511280"/>
            <a:chExt cx="377280" cy="576000"/>
          </a:xfrm>
        </p:grpSpPr>
        <p:sp>
          <p:nvSpPr>
            <p:cNvPr id="485" name="CustomShape 97"/>
            <p:cNvSpPr/>
            <p:nvPr/>
          </p:nvSpPr>
          <p:spPr>
            <a:xfrm>
              <a:off x="6885720" y="151236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98"/>
            <p:cNvSpPr/>
            <p:nvPr/>
          </p:nvSpPr>
          <p:spPr>
            <a:xfrm>
              <a:off x="6604200" y="151128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99"/>
            <p:cNvSpPr/>
            <p:nvPr/>
          </p:nvSpPr>
          <p:spPr>
            <a:xfrm>
              <a:off x="6899760" y="154512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100"/>
            <p:cNvSpPr/>
            <p:nvPr/>
          </p:nvSpPr>
          <p:spPr>
            <a:xfrm>
              <a:off x="6889680" y="180252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101"/>
            <p:cNvSpPr/>
            <p:nvPr/>
          </p:nvSpPr>
          <p:spPr>
            <a:xfrm>
              <a:off x="6605640" y="157464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90" name="Group 102"/>
            <p:cNvGrpSpPr/>
            <p:nvPr/>
          </p:nvGrpSpPr>
          <p:grpSpPr>
            <a:xfrm>
              <a:off x="6748560" y="1568520"/>
              <a:ext cx="153720" cy="34560"/>
              <a:chOff x="6748560" y="1568520"/>
              <a:chExt cx="153720" cy="34560"/>
            </a:xfrm>
          </p:grpSpPr>
          <p:sp>
            <p:nvSpPr>
              <p:cNvPr id="491" name="CustomShape 103"/>
              <p:cNvSpPr/>
              <p:nvPr/>
            </p:nvSpPr>
            <p:spPr>
              <a:xfrm>
                <a:off x="6748560" y="156852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CustomShape 104"/>
              <p:cNvSpPr/>
              <p:nvPr/>
            </p:nvSpPr>
            <p:spPr>
              <a:xfrm>
                <a:off x="6751800" y="157320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3" name="CustomShape 105"/>
            <p:cNvSpPr/>
            <p:nvPr/>
          </p:nvSpPr>
          <p:spPr>
            <a:xfrm>
              <a:off x="6608880" y="165240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94" name="Group 106"/>
            <p:cNvGrpSpPr/>
            <p:nvPr/>
          </p:nvGrpSpPr>
          <p:grpSpPr>
            <a:xfrm>
              <a:off x="6746760" y="1647720"/>
              <a:ext cx="153720" cy="31320"/>
              <a:chOff x="6746760" y="1647720"/>
              <a:chExt cx="153720" cy="31320"/>
            </a:xfrm>
          </p:grpSpPr>
          <p:sp>
            <p:nvSpPr>
              <p:cNvPr id="495" name="CustomShape 107"/>
              <p:cNvSpPr/>
              <p:nvPr/>
            </p:nvSpPr>
            <p:spPr>
              <a:xfrm>
                <a:off x="6746760" y="164772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" name="CustomShape 108"/>
              <p:cNvSpPr/>
              <p:nvPr/>
            </p:nvSpPr>
            <p:spPr>
              <a:xfrm>
                <a:off x="6750000" y="165096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7" name="CustomShape 109"/>
            <p:cNvSpPr/>
            <p:nvPr/>
          </p:nvSpPr>
          <p:spPr>
            <a:xfrm>
              <a:off x="6607080" y="173520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110"/>
            <p:cNvSpPr/>
            <p:nvPr/>
          </p:nvSpPr>
          <p:spPr>
            <a:xfrm>
              <a:off x="6610320" y="180648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99" name="Group 111"/>
            <p:cNvGrpSpPr/>
            <p:nvPr/>
          </p:nvGrpSpPr>
          <p:grpSpPr>
            <a:xfrm>
              <a:off x="6743520" y="1800360"/>
              <a:ext cx="155160" cy="34560"/>
              <a:chOff x="6743520" y="1800360"/>
              <a:chExt cx="155160" cy="34560"/>
            </a:xfrm>
          </p:grpSpPr>
          <p:sp>
            <p:nvSpPr>
              <p:cNvPr id="500" name="CustomShape 112"/>
              <p:cNvSpPr/>
              <p:nvPr/>
            </p:nvSpPr>
            <p:spPr>
              <a:xfrm>
                <a:off x="6743520" y="180036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1" name="CustomShape 113"/>
              <p:cNvSpPr/>
              <p:nvPr/>
            </p:nvSpPr>
            <p:spPr>
              <a:xfrm>
                <a:off x="6746760" y="180504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02" name="CustomShape 114"/>
            <p:cNvSpPr/>
            <p:nvPr/>
          </p:nvSpPr>
          <p:spPr>
            <a:xfrm>
              <a:off x="6890760" y="173376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03" name="Group 115"/>
            <p:cNvGrpSpPr/>
            <p:nvPr/>
          </p:nvGrpSpPr>
          <p:grpSpPr>
            <a:xfrm>
              <a:off x="6745320" y="1727280"/>
              <a:ext cx="153360" cy="33120"/>
              <a:chOff x="6745320" y="1727280"/>
              <a:chExt cx="153360" cy="33120"/>
            </a:xfrm>
          </p:grpSpPr>
          <p:sp>
            <p:nvSpPr>
              <p:cNvPr id="504" name="CustomShape 116"/>
              <p:cNvSpPr/>
              <p:nvPr/>
            </p:nvSpPr>
            <p:spPr>
              <a:xfrm>
                <a:off x="6745320" y="172728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CustomShape 117"/>
              <p:cNvSpPr/>
              <p:nvPr/>
            </p:nvSpPr>
            <p:spPr>
              <a:xfrm>
                <a:off x="6748560" y="173052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06" name="CustomShape 118"/>
            <p:cNvSpPr/>
            <p:nvPr/>
          </p:nvSpPr>
          <p:spPr>
            <a:xfrm>
              <a:off x="6880320" y="151128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119"/>
            <p:cNvSpPr/>
            <p:nvPr/>
          </p:nvSpPr>
          <p:spPr>
            <a:xfrm>
              <a:off x="6897240" y="165024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120"/>
            <p:cNvSpPr/>
            <p:nvPr/>
          </p:nvSpPr>
          <p:spPr>
            <a:xfrm>
              <a:off x="6897960" y="157176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121"/>
            <p:cNvSpPr/>
            <p:nvPr/>
          </p:nvSpPr>
          <p:spPr>
            <a:xfrm>
              <a:off x="6951600" y="203688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122"/>
            <p:cNvSpPr/>
            <p:nvPr/>
          </p:nvSpPr>
          <p:spPr>
            <a:xfrm>
              <a:off x="6894720" y="203688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123"/>
            <p:cNvSpPr/>
            <p:nvPr/>
          </p:nvSpPr>
          <p:spPr>
            <a:xfrm>
              <a:off x="6586560" y="205272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124"/>
            <p:cNvSpPr/>
            <p:nvPr/>
          </p:nvSpPr>
          <p:spPr>
            <a:xfrm>
              <a:off x="6604200" y="206064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125"/>
            <p:cNvSpPr/>
            <p:nvPr/>
          </p:nvSpPr>
          <p:spPr>
            <a:xfrm>
              <a:off x="6631200" y="198108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126"/>
            <p:cNvSpPr/>
            <p:nvPr/>
          </p:nvSpPr>
          <p:spPr>
            <a:xfrm>
              <a:off x="6678720" y="198108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127"/>
            <p:cNvSpPr/>
            <p:nvPr/>
          </p:nvSpPr>
          <p:spPr>
            <a:xfrm>
              <a:off x="6724800" y="198108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128"/>
            <p:cNvSpPr/>
            <p:nvPr/>
          </p:nvSpPr>
          <p:spPr>
            <a:xfrm>
              <a:off x="6831000" y="184932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7" name="Group 129"/>
          <p:cNvGrpSpPr/>
          <p:nvPr/>
        </p:nvGrpSpPr>
        <p:grpSpPr>
          <a:xfrm>
            <a:off x="7196040" y="1663560"/>
            <a:ext cx="377280" cy="576000"/>
            <a:chOff x="7196040" y="1663560"/>
            <a:chExt cx="377280" cy="576000"/>
          </a:xfrm>
        </p:grpSpPr>
        <p:sp>
          <p:nvSpPr>
            <p:cNvPr id="518" name="CustomShape 130"/>
            <p:cNvSpPr/>
            <p:nvPr/>
          </p:nvSpPr>
          <p:spPr>
            <a:xfrm>
              <a:off x="7495200" y="166464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131"/>
            <p:cNvSpPr/>
            <p:nvPr/>
          </p:nvSpPr>
          <p:spPr>
            <a:xfrm>
              <a:off x="7213680" y="166356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132"/>
            <p:cNvSpPr/>
            <p:nvPr/>
          </p:nvSpPr>
          <p:spPr>
            <a:xfrm>
              <a:off x="7509240" y="169776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133"/>
            <p:cNvSpPr/>
            <p:nvPr/>
          </p:nvSpPr>
          <p:spPr>
            <a:xfrm>
              <a:off x="7499520" y="195480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134"/>
            <p:cNvSpPr/>
            <p:nvPr/>
          </p:nvSpPr>
          <p:spPr>
            <a:xfrm>
              <a:off x="7215120" y="172728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3" name="Group 135"/>
            <p:cNvGrpSpPr/>
            <p:nvPr/>
          </p:nvGrpSpPr>
          <p:grpSpPr>
            <a:xfrm>
              <a:off x="7358040" y="1720800"/>
              <a:ext cx="153720" cy="34560"/>
              <a:chOff x="7358040" y="1720800"/>
              <a:chExt cx="153720" cy="34560"/>
            </a:xfrm>
          </p:grpSpPr>
          <p:sp>
            <p:nvSpPr>
              <p:cNvPr id="524" name="CustomShape 136"/>
              <p:cNvSpPr/>
              <p:nvPr/>
            </p:nvSpPr>
            <p:spPr>
              <a:xfrm>
                <a:off x="7358040" y="172080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CustomShape 137"/>
              <p:cNvSpPr/>
              <p:nvPr/>
            </p:nvSpPr>
            <p:spPr>
              <a:xfrm>
                <a:off x="7361280" y="172584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26" name="CustomShape 138"/>
            <p:cNvSpPr/>
            <p:nvPr/>
          </p:nvSpPr>
          <p:spPr>
            <a:xfrm>
              <a:off x="7218360" y="180504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7" name="Group 139"/>
            <p:cNvGrpSpPr/>
            <p:nvPr/>
          </p:nvGrpSpPr>
          <p:grpSpPr>
            <a:xfrm>
              <a:off x="7356600" y="1800360"/>
              <a:ext cx="153720" cy="31320"/>
              <a:chOff x="7356600" y="1800360"/>
              <a:chExt cx="153720" cy="31320"/>
            </a:xfrm>
          </p:grpSpPr>
          <p:sp>
            <p:nvSpPr>
              <p:cNvPr id="528" name="CustomShape 140"/>
              <p:cNvSpPr/>
              <p:nvPr/>
            </p:nvSpPr>
            <p:spPr>
              <a:xfrm>
                <a:off x="7356600" y="180036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CustomShape 141"/>
              <p:cNvSpPr/>
              <p:nvPr/>
            </p:nvSpPr>
            <p:spPr>
              <a:xfrm>
                <a:off x="7359480" y="180324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0" name="CustomShape 142"/>
            <p:cNvSpPr/>
            <p:nvPr/>
          </p:nvSpPr>
          <p:spPr>
            <a:xfrm>
              <a:off x="7216920" y="188748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143"/>
            <p:cNvSpPr/>
            <p:nvPr/>
          </p:nvSpPr>
          <p:spPr>
            <a:xfrm>
              <a:off x="7220160" y="195912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32" name="Group 144"/>
            <p:cNvGrpSpPr/>
            <p:nvPr/>
          </p:nvGrpSpPr>
          <p:grpSpPr>
            <a:xfrm>
              <a:off x="7353360" y="1952640"/>
              <a:ext cx="155160" cy="34560"/>
              <a:chOff x="7353360" y="1952640"/>
              <a:chExt cx="155160" cy="34560"/>
            </a:xfrm>
          </p:grpSpPr>
          <p:sp>
            <p:nvSpPr>
              <p:cNvPr id="533" name="CustomShape 145"/>
              <p:cNvSpPr/>
              <p:nvPr/>
            </p:nvSpPr>
            <p:spPr>
              <a:xfrm>
                <a:off x="7353360" y="195264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4" name="CustomShape 146"/>
              <p:cNvSpPr/>
              <p:nvPr/>
            </p:nvSpPr>
            <p:spPr>
              <a:xfrm>
                <a:off x="7356600" y="195732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5" name="CustomShape 147"/>
            <p:cNvSpPr/>
            <p:nvPr/>
          </p:nvSpPr>
          <p:spPr>
            <a:xfrm>
              <a:off x="7500600" y="188604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36" name="Group 148"/>
            <p:cNvGrpSpPr/>
            <p:nvPr/>
          </p:nvGrpSpPr>
          <p:grpSpPr>
            <a:xfrm>
              <a:off x="7354800" y="1879560"/>
              <a:ext cx="153360" cy="33120"/>
              <a:chOff x="7354800" y="1879560"/>
              <a:chExt cx="153360" cy="33120"/>
            </a:xfrm>
          </p:grpSpPr>
          <p:sp>
            <p:nvSpPr>
              <p:cNvPr id="537" name="CustomShape 149"/>
              <p:cNvSpPr/>
              <p:nvPr/>
            </p:nvSpPr>
            <p:spPr>
              <a:xfrm>
                <a:off x="7354800" y="187956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CustomShape 150"/>
              <p:cNvSpPr/>
              <p:nvPr/>
            </p:nvSpPr>
            <p:spPr>
              <a:xfrm>
                <a:off x="7358040" y="188280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9" name="CustomShape 151"/>
            <p:cNvSpPr/>
            <p:nvPr/>
          </p:nvSpPr>
          <p:spPr>
            <a:xfrm>
              <a:off x="7489800" y="166356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152"/>
            <p:cNvSpPr/>
            <p:nvPr/>
          </p:nvSpPr>
          <p:spPr>
            <a:xfrm>
              <a:off x="7506720" y="180288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153"/>
            <p:cNvSpPr/>
            <p:nvPr/>
          </p:nvSpPr>
          <p:spPr>
            <a:xfrm>
              <a:off x="7507800" y="172404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154"/>
            <p:cNvSpPr/>
            <p:nvPr/>
          </p:nvSpPr>
          <p:spPr>
            <a:xfrm>
              <a:off x="7561080" y="218916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155"/>
            <p:cNvSpPr/>
            <p:nvPr/>
          </p:nvSpPr>
          <p:spPr>
            <a:xfrm>
              <a:off x="7504200" y="218916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156"/>
            <p:cNvSpPr/>
            <p:nvPr/>
          </p:nvSpPr>
          <p:spPr>
            <a:xfrm>
              <a:off x="7196040" y="220500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157"/>
            <p:cNvSpPr/>
            <p:nvPr/>
          </p:nvSpPr>
          <p:spPr>
            <a:xfrm>
              <a:off x="7213680" y="221292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158"/>
            <p:cNvSpPr/>
            <p:nvPr/>
          </p:nvSpPr>
          <p:spPr>
            <a:xfrm>
              <a:off x="7240680" y="213372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159"/>
            <p:cNvSpPr/>
            <p:nvPr/>
          </p:nvSpPr>
          <p:spPr>
            <a:xfrm>
              <a:off x="7288200" y="213372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160"/>
            <p:cNvSpPr/>
            <p:nvPr/>
          </p:nvSpPr>
          <p:spPr>
            <a:xfrm>
              <a:off x="7334280" y="213372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61"/>
            <p:cNvSpPr/>
            <p:nvPr/>
          </p:nvSpPr>
          <p:spPr>
            <a:xfrm>
              <a:off x="7440480" y="200196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0" name="Group 162"/>
          <p:cNvGrpSpPr/>
          <p:nvPr/>
        </p:nvGrpSpPr>
        <p:grpSpPr>
          <a:xfrm>
            <a:off x="7524720" y="2610000"/>
            <a:ext cx="377280" cy="575640"/>
            <a:chOff x="7524720" y="2610000"/>
            <a:chExt cx="377280" cy="575640"/>
          </a:xfrm>
        </p:grpSpPr>
        <p:sp>
          <p:nvSpPr>
            <p:cNvPr id="551" name="CustomShape 163"/>
            <p:cNvSpPr/>
            <p:nvPr/>
          </p:nvSpPr>
          <p:spPr>
            <a:xfrm>
              <a:off x="7823880" y="261072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164"/>
            <p:cNvSpPr/>
            <p:nvPr/>
          </p:nvSpPr>
          <p:spPr>
            <a:xfrm>
              <a:off x="7542360" y="261000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165"/>
            <p:cNvSpPr/>
            <p:nvPr/>
          </p:nvSpPr>
          <p:spPr>
            <a:xfrm>
              <a:off x="7837920" y="264384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166"/>
            <p:cNvSpPr/>
            <p:nvPr/>
          </p:nvSpPr>
          <p:spPr>
            <a:xfrm>
              <a:off x="7828200" y="290124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167"/>
            <p:cNvSpPr/>
            <p:nvPr/>
          </p:nvSpPr>
          <p:spPr>
            <a:xfrm>
              <a:off x="7543800" y="267336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56" name="Group 168"/>
            <p:cNvGrpSpPr/>
            <p:nvPr/>
          </p:nvGrpSpPr>
          <p:grpSpPr>
            <a:xfrm>
              <a:off x="7686720" y="2667240"/>
              <a:ext cx="153720" cy="34560"/>
              <a:chOff x="7686720" y="2667240"/>
              <a:chExt cx="153720" cy="34560"/>
            </a:xfrm>
          </p:grpSpPr>
          <p:sp>
            <p:nvSpPr>
              <p:cNvPr id="557" name="CustomShape 169"/>
              <p:cNvSpPr/>
              <p:nvPr/>
            </p:nvSpPr>
            <p:spPr>
              <a:xfrm>
                <a:off x="7686720" y="266724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CustomShape 170"/>
              <p:cNvSpPr/>
              <p:nvPr/>
            </p:nvSpPr>
            <p:spPr>
              <a:xfrm>
                <a:off x="7689960" y="267192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59" name="CustomShape 171"/>
            <p:cNvSpPr/>
            <p:nvPr/>
          </p:nvSpPr>
          <p:spPr>
            <a:xfrm>
              <a:off x="7547040" y="275112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0" name="Group 172"/>
            <p:cNvGrpSpPr/>
            <p:nvPr/>
          </p:nvGrpSpPr>
          <p:grpSpPr>
            <a:xfrm>
              <a:off x="7684920" y="2746440"/>
              <a:ext cx="153720" cy="31320"/>
              <a:chOff x="7684920" y="2746440"/>
              <a:chExt cx="153720" cy="31320"/>
            </a:xfrm>
          </p:grpSpPr>
          <p:sp>
            <p:nvSpPr>
              <p:cNvPr id="561" name="CustomShape 173"/>
              <p:cNvSpPr/>
              <p:nvPr/>
            </p:nvSpPr>
            <p:spPr>
              <a:xfrm>
                <a:off x="7684920" y="274644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CustomShape 174"/>
              <p:cNvSpPr/>
              <p:nvPr/>
            </p:nvSpPr>
            <p:spPr>
              <a:xfrm>
                <a:off x="7688160" y="274932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3" name="CustomShape 175"/>
            <p:cNvSpPr/>
            <p:nvPr/>
          </p:nvSpPr>
          <p:spPr>
            <a:xfrm>
              <a:off x="7545600" y="283392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176"/>
            <p:cNvSpPr/>
            <p:nvPr/>
          </p:nvSpPr>
          <p:spPr>
            <a:xfrm>
              <a:off x="7548480" y="290520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5" name="Group 177"/>
            <p:cNvGrpSpPr/>
            <p:nvPr/>
          </p:nvGrpSpPr>
          <p:grpSpPr>
            <a:xfrm>
              <a:off x="7682040" y="2898720"/>
              <a:ext cx="155160" cy="34560"/>
              <a:chOff x="7682040" y="2898720"/>
              <a:chExt cx="155160" cy="34560"/>
            </a:xfrm>
          </p:grpSpPr>
          <p:sp>
            <p:nvSpPr>
              <p:cNvPr id="566" name="CustomShape 178"/>
              <p:cNvSpPr/>
              <p:nvPr/>
            </p:nvSpPr>
            <p:spPr>
              <a:xfrm>
                <a:off x="7682040" y="289872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7" name="CustomShape 179"/>
              <p:cNvSpPr/>
              <p:nvPr/>
            </p:nvSpPr>
            <p:spPr>
              <a:xfrm>
                <a:off x="7684920" y="290340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8" name="CustomShape 180"/>
            <p:cNvSpPr/>
            <p:nvPr/>
          </p:nvSpPr>
          <p:spPr>
            <a:xfrm>
              <a:off x="7829280" y="283248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9" name="Group 181"/>
            <p:cNvGrpSpPr/>
            <p:nvPr/>
          </p:nvGrpSpPr>
          <p:grpSpPr>
            <a:xfrm>
              <a:off x="7683480" y="2826000"/>
              <a:ext cx="153360" cy="33120"/>
              <a:chOff x="7683480" y="2826000"/>
              <a:chExt cx="153360" cy="33120"/>
            </a:xfrm>
          </p:grpSpPr>
          <p:sp>
            <p:nvSpPr>
              <p:cNvPr id="570" name="CustomShape 182"/>
              <p:cNvSpPr/>
              <p:nvPr/>
            </p:nvSpPr>
            <p:spPr>
              <a:xfrm>
                <a:off x="7683480" y="282600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1" name="CustomShape 183"/>
              <p:cNvSpPr/>
              <p:nvPr/>
            </p:nvSpPr>
            <p:spPr>
              <a:xfrm>
                <a:off x="7686720" y="282888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2" name="CustomShape 184"/>
            <p:cNvSpPr/>
            <p:nvPr/>
          </p:nvSpPr>
          <p:spPr>
            <a:xfrm>
              <a:off x="7818480" y="261000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185"/>
            <p:cNvSpPr/>
            <p:nvPr/>
          </p:nvSpPr>
          <p:spPr>
            <a:xfrm>
              <a:off x="7835400" y="274896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186"/>
            <p:cNvSpPr/>
            <p:nvPr/>
          </p:nvSpPr>
          <p:spPr>
            <a:xfrm>
              <a:off x="7836120" y="267012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187"/>
            <p:cNvSpPr/>
            <p:nvPr/>
          </p:nvSpPr>
          <p:spPr>
            <a:xfrm>
              <a:off x="7889760" y="313524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188"/>
            <p:cNvSpPr/>
            <p:nvPr/>
          </p:nvSpPr>
          <p:spPr>
            <a:xfrm>
              <a:off x="7832880" y="313524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189"/>
            <p:cNvSpPr/>
            <p:nvPr/>
          </p:nvSpPr>
          <p:spPr>
            <a:xfrm>
              <a:off x="7524720" y="315108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190"/>
            <p:cNvSpPr/>
            <p:nvPr/>
          </p:nvSpPr>
          <p:spPr>
            <a:xfrm>
              <a:off x="7542360" y="315900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191"/>
            <p:cNvSpPr/>
            <p:nvPr/>
          </p:nvSpPr>
          <p:spPr>
            <a:xfrm>
              <a:off x="7569360" y="307980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192"/>
            <p:cNvSpPr/>
            <p:nvPr/>
          </p:nvSpPr>
          <p:spPr>
            <a:xfrm>
              <a:off x="7616880" y="307980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193"/>
            <p:cNvSpPr/>
            <p:nvPr/>
          </p:nvSpPr>
          <p:spPr>
            <a:xfrm>
              <a:off x="7662960" y="307980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194"/>
            <p:cNvSpPr/>
            <p:nvPr/>
          </p:nvSpPr>
          <p:spPr>
            <a:xfrm>
              <a:off x="7769160" y="294804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3" name="CustomShape 195"/>
          <p:cNvSpPr/>
          <p:nvPr/>
        </p:nvSpPr>
        <p:spPr>
          <a:xfrm>
            <a:off x="4932360" y="4392720"/>
            <a:ext cx="2964960" cy="1390320"/>
          </a:xfrm>
          <a:custGeom>
            <a:avLst/>
            <a:gdLst/>
            <a:ahLst/>
            <a:rect l="l" t="t" r="r" b="b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Line 196"/>
          <p:cNvSpPr/>
          <p:nvPr/>
        </p:nvSpPr>
        <p:spPr>
          <a:xfrm flipH="1">
            <a:off x="5381280" y="4701960"/>
            <a:ext cx="855720" cy="4320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Line 197"/>
          <p:cNvSpPr/>
          <p:nvPr/>
        </p:nvSpPr>
        <p:spPr>
          <a:xfrm flipH="1">
            <a:off x="5891040" y="4749480"/>
            <a:ext cx="563400" cy="3938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Line 198"/>
          <p:cNvSpPr/>
          <p:nvPr/>
        </p:nvSpPr>
        <p:spPr>
          <a:xfrm flipH="1">
            <a:off x="6429240" y="4755960"/>
            <a:ext cx="149040" cy="3826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199"/>
          <p:cNvSpPr/>
          <p:nvPr/>
        </p:nvSpPr>
        <p:spPr>
          <a:xfrm>
            <a:off x="4959360" y="4280040"/>
            <a:ext cx="119808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institutional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network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88" name="CustomShape 200"/>
          <p:cNvSpPr/>
          <p:nvPr/>
        </p:nvSpPr>
        <p:spPr>
          <a:xfrm>
            <a:off x="6907320" y="4660920"/>
            <a:ext cx="141084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10 Mbps LAN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589" name="Group 201"/>
          <p:cNvGrpSpPr/>
          <p:nvPr/>
        </p:nvGrpSpPr>
        <p:grpSpPr>
          <a:xfrm>
            <a:off x="6154560" y="4460760"/>
            <a:ext cx="880920" cy="307800"/>
            <a:chOff x="6154560" y="4460760"/>
            <a:chExt cx="880920" cy="307800"/>
          </a:xfrm>
        </p:grpSpPr>
        <p:sp>
          <p:nvSpPr>
            <p:cNvPr id="590" name="CustomShape 202"/>
            <p:cNvSpPr/>
            <p:nvPr/>
          </p:nvSpPr>
          <p:spPr>
            <a:xfrm>
              <a:off x="6156360" y="4595760"/>
              <a:ext cx="874440" cy="1728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203"/>
            <p:cNvSpPr/>
            <p:nvPr/>
          </p:nvSpPr>
          <p:spPr>
            <a:xfrm>
              <a:off x="6156360" y="4578480"/>
              <a:ext cx="879120" cy="10440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204"/>
            <p:cNvSpPr/>
            <p:nvPr/>
          </p:nvSpPr>
          <p:spPr>
            <a:xfrm>
              <a:off x="6154560" y="4460760"/>
              <a:ext cx="874440" cy="20124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93" name="Group 205"/>
            <p:cNvGrpSpPr/>
            <p:nvPr/>
          </p:nvGrpSpPr>
          <p:grpSpPr>
            <a:xfrm>
              <a:off x="6332400" y="4511520"/>
              <a:ext cx="491760" cy="95040"/>
              <a:chOff x="6332400" y="4511520"/>
              <a:chExt cx="491760" cy="95040"/>
            </a:xfrm>
          </p:grpSpPr>
          <p:sp>
            <p:nvSpPr>
              <p:cNvPr id="594" name="CustomShape 206"/>
              <p:cNvSpPr/>
              <p:nvPr/>
            </p:nvSpPr>
            <p:spPr>
              <a:xfrm>
                <a:off x="6332400" y="4511520"/>
                <a:ext cx="491760" cy="950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5" name="CustomShape 207"/>
              <p:cNvSpPr/>
              <p:nvPr/>
            </p:nvSpPr>
            <p:spPr>
              <a:xfrm>
                <a:off x="6354720" y="4511520"/>
                <a:ext cx="447480" cy="950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6" name="Line 208"/>
            <p:cNvSpPr/>
            <p:nvPr/>
          </p:nvSpPr>
          <p:spPr>
            <a:xfrm>
              <a:off x="6156000" y="4557600"/>
              <a:ext cx="360" cy="133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Line 209"/>
            <p:cNvSpPr/>
            <p:nvPr/>
          </p:nvSpPr>
          <p:spPr>
            <a:xfrm>
              <a:off x="7029360" y="4560840"/>
              <a:ext cx="360" cy="133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8" name="Group 210"/>
          <p:cNvGrpSpPr/>
          <p:nvPr/>
        </p:nvGrpSpPr>
        <p:grpSpPr>
          <a:xfrm>
            <a:off x="5069160" y="5070600"/>
            <a:ext cx="525240" cy="556920"/>
            <a:chOff x="5069160" y="5070600"/>
            <a:chExt cx="525240" cy="556920"/>
          </a:xfrm>
        </p:grpSpPr>
        <p:pic>
          <p:nvPicPr>
            <p:cNvPr id="599" name="Picture 173" descr=""/>
            <p:cNvPicPr/>
            <p:nvPr/>
          </p:nvPicPr>
          <p:blipFill>
            <a:blip r:embed="rId2"/>
            <a:stretch/>
          </p:blipFill>
          <p:spPr>
            <a:xfrm>
              <a:off x="5069160" y="5070600"/>
              <a:ext cx="525240" cy="5569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00" name="CustomShape 211"/>
            <p:cNvSpPr/>
            <p:nvPr/>
          </p:nvSpPr>
          <p:spPr>
            <a:xfrm flipH="1">
              <a:off x="5292000" y="5123880"/>
              <a:ext cx="25524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1" name="Group 212"/>
          <p:cNvGrpSpPr/>
          <p:nvPr/>
        </p:nvGrpSpPr>
        <p:grpSpPr>
          <a:xfrm>
            <a:off x="5580360" y="5092560"/>
            <a:ext cx="525240" cy="556920"/>
            <a:chOff x="5580360" y="5092560"/>
            <a:chExt cx="525240" cy="556920"/>
          </a:xfrm>
        </p:grpSpPr>
        <p:pic>
          <p:nvPicPr>
            <p:cNvPr id="602" name="Picture 341" descr=""/>
            <p:cNvPicPr/>
            <p:nvPr/>
          </p:nvPicPr>
          <p:blipFill>
            <a:blip r:embed="rId3"/>
            <a:stretch/>
          </p:blipFill>
          <p:spPr>
            <a:xfrm>
              <a:off x="5580360" y="5092560"/>
              <a:ext cx="525240" cy="5569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03" name="CustomShape 213"/>
            <p:cNvSpPr/>
            <p:nvPr/>
          </p:nvSpPr>
          <p:spPr>
            <a:xfrm flipH="1">
              <a:off x="5803200" y="5146200"/>
              <a:ext cx="25524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4" name="Group 214"/>
          <p:cNvGrpSpPr/>
          <p:nvPr/>
        </p:nvGrpSpPr>
        <p:grpSpPr>
          <a:xfrm>
            <a:off x="6104160" y="5081760"/>
            <a:ext cx="525240" cy="556920"/>
            <a:chOff x="6104160" y="5081760"/>
            <a:chExt cx="525240" cy="556920"/>
          </a:xfrm>
        </p:grpSpPr>
        <p:pic>
          <p:nvPicPr>
            <p:cNvPr id="605" name="Picture 344" descr=""/>
            <p:cNvPicPr/>
            <p:nvPr/>
          </p:nvPicPr>
          <p:blipFill>
            <a:blip r:embed="rId4"/>
            <a:stretch/>
          </p:blipFill>
          <p:spPr>
            <a:xfrm>
              <a:off x="6104160" y="5081760"/>
              <a:ext cx="525240" cy="5569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06" name="CustomShape 215"/>
            <p:cNvSpPr/>
            <p:nvPr/>
          </p:nvSpPr>
          <p:spPr>
            <a:xfrm flipH="1">
              <a:off x="6327000" y="5135040"/>
              <a:ext cx="25524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7" name="Line 216"/>
          <p:cNvSpPr/>
          <p:nvPr/>
        </p:nvSpPr>
        <p:spPr>
          <a:xfrm>
            <a:off x="6591240" y="3466800"/>
            <a:ext cx="19080" cy="9892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nodeType="clickEffect" fill="hold">
                      <p:stCondLst>
                        <p:cond delay="0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1" dur="500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8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5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nodeType="clickEffect" fill="hold">
                      <p:stCondLst>
                        <p:cond delay="indefinite"/>
                      </p:stCondLst>
                      <p:childTnLst>
                        <p:par>
                          <p:cTn id="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0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CustomShape 1"/>
          <p:cNvSpPr/>
          <p:nvPr/>
        </p:nvSpPr>
        <p:spPr>
          <a:xfrm>
            <a:off x="4932360" y="4392720"/>
            <a:ext cx="2964960" cy="1390320"/>
          </a:xfrm>
          <a:custGeom>
            <a:avLst/>
            <a:gdLst/>
            <a:ahLst/>
            <a:rect l="l" t="t" r="r" b="b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Line 2"/>
          <p:cNvSpPr/>
          <p:nvPr/>
        </p:nvSpPr>
        <p:spPr>
          <a:xfrm flipH="1">
            <a:off x="5381280" y="4701960"/>
            <a:ext cx="855720" cy="4320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Line 3"/>
          <p:cNvSpPr/>
          <p:nvPr/>
        </p:nvSpPr>
        <p:spPr>
          <a:xfrm flipH="1">
            <a:off x="5891040" y="4749480"/>
            <a:ext cx="563400" cy="3938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Line 4"/>
          <p:cNvSpPr/>
          <p:nvPr/>
        </p:nvSpPr>
        <p:spPr>
          <a:xfrm flipH="1">
            <a:off x="6429240" y="4755960"/>
            <a:ext cx="149040" cy="3826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Line 5"/>
          <p:cNvSpPr/>
          <p:nvPr/>
        </p:nvSpPr>
        <p:spPr>
          <a:xfrm>
            <a:off x="6796080" y="4735440"/>
            <a:ext cx="123480" cy="4125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6"/>
          <p:cNvSpPr/>
          <p:nvPr/>
        </p:nvSpPr>
        <p:spPr>
          <a:xfrm>
            <a:off x="4959360" y="4280040"/>
            <a:ext cx="119808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institutional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network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14" name="CustomShape 7"/>
          <p:cNvSpPr/>
          <p:nvPr/>
        </p:nvSpPr>
        <p:spPr>
          <a:xfrm>
            <a:off x="6907320" y="4660920"/>
            <a:ext cx="141084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10 Mbps LAN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615" name="Group 8"/>
          <p:cNvGrpSpPr/>
          <p:nvPr/>
        </p:nvGrpSpPr>
        <p:grpSpPr>
          <a:xfrm>
            <a:off x="6154560" y="4460760"/>
            <a:ext cx="880920" cy="307800"/>
            <a:chOff x="6154560" y="4460760"/>
            <a:chExt cx="880920" cy="307800"/>
          </a:xfrm>
        </p:grpSpPr>
        <p:sp>
          <p:nvSpPr>
            <p:cNvPr id="616" name="CustomShape 9"/>
            <p:cNvSpPr/>
            <p:nvPr/>
          </p:nvSpPr>
          <p:spPr>
            <a:xfrm>
              <a:off x="6156360" y="4595760"/>
              <a:ext cx="874440" cy="1728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10"/>
            <p:cNvSpPr/>
            <p:nvPr/>
          </p:nvSpPr>
          <p:spPr>
            <a:xfrm>
              <a:off x="6156360" y="4578480"/>
              <a:ext cx="879120" cy="10440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11"/>
            <p:cNvSpPr/>
            <p:nvPr/>
          </p:nvSpPr>
          <p:spPr>
            <a:xfrm>
              <a:off x="6154560" y="4460760"/>
              <a:ext cx="874440" cy="20124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9" name="Group 12"/>
            <p:cNvGrpSpPr/>
            <p:nvPr/>
          </p:nvGrpSpPr>
          <p:grpSpPr>
            <a:xfrm>
              <a:off x="6332400" y="4511520"/>
              <a:ext cx="491760" cy="95040"/>
              <a:chOff x="6332400" y="4511520"/>
              <a:chExt cx="491760" cy="95040"/>
            </a:xfrm>
          </p:grpSpPr>
          <p:sp>
            <p:nvSpPr>
              <p:cNvPr id="620" name="CustomShape 13"/>
              <p:cNvSpPr/>
              <p:nvPr/>
            </p:nvSpPr>
            <p:spPr>
              <a:xfrm>
                <a:off x="6332400" y="4511520"/>
                <a:ext cx="491760" cy="950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1" name="CustomShape 14"/>
              <p:cNvSpPr/>
              <p:nvPr/>
            </p:nvSpPr>
            <p:spPr>
              <a:xfrm>
                <a:off x="6354720" y="4511520"/>
                <a:ext cx="447480" cy="950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2" name="Line 15"/>
            <p:cNvSpPr/>
            <p:nvPr/>
          </p:nvSpPr>
          <p:spPr>
            <a:xfrm>
              <a:off x="6156000" y="4557600"/>
              <a:ext cx="360" cy="133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Line 16"/>
            <p:cNvSpPr/>
            <p:nvPr/>
          </p:nvSpPr>
          <p:spPr>
            <a:xfrm>
              <a:off x="7029360" y="4560840"/>
              <a:ext cx="360" cy="133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4" name="Group 17"/>
          <p:cNvGrpSpPr/>
          <p:nvPr/>
        </p:nvGrpSpPr>
        <p:grpSpPr>
          <a:xfrm>
            <a:off x="5069160" y="5070600"/>
            <a:ext cx="525240" cy="556920"/>
            <a:chOff x="5069160" y="5070600"/>
            <a:chExt cx="525240" cy="556920"/>
          </a:xfrm>
        </p:grpSpPr>
        <p:pic>
          <p:nvPicPr>
            <p:cNvPr id="625" name="Picture 173" descr=""/>
            <p:cNvPicPr/>
            <p:nvPr/>
          </p:nvPicPr>
          <p:blipFill>
            <a:blip r:embed="rId1"/>
            <a:stretch/>
          </p:blipFill>
          <p:spPr>
            <a:xfrm>
              <a:off x="5069160" y="5070600"/>
              <a:ext cx="525240" cy="5569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6" name="CustomShape 18"/>
            <p:cNvSpPr/>
            <p:nvPr/>
          </p:nvSpPr>
          <p:spPr>
            <a:xfrm flipH="1">
              <a:off x="5292000" y="5123880"/>
              <a:ext cx="25524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7" name="Group 19"/>
          <p:cNvGrpSpPr/>
          <p:nvPr/>
        </p:nvGrpSpPr>
        <p:grpSpPr>
          <a:xfrm>
            <a:off x="5580360" y="5092560"/>
            <a:ext cx="525240" cy="556920"/>
            <a:chOff x="5580360" y="5092560"/>
            <a:chExt cx="525240" cy="556920"/>
          </a:xfrm>
        </p:grpSpPr>
        <p:pic>
          <p:nvPicPr>
            <p:cNvPr id="628" name="Picture 341" descr=""/>
            <p:cNvPicPr/>
            <p:nvPr/>
          </p:nvPicPr>
          <p:blipFill>
            <a:blip r:embed="rId2"/>
            <a:stretch/>
          </p:blipFill>
          <p:spPr>
            <a:xfrm>
              <a:off x="5580360" y="5092560"/>
              <a:ext cx="525240" cy="5569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9" name="CustomShape 20"/>
            <p:cNvSpPr/>
            <p:nvPr/>
          </p:nvSpPr>
          <p:spPr>
            <a:xfrm flipH="1">
              <a:off x="5803200" y="5146200"/>
              <a:ext cx="25524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0" name="Group 21"/>
          <p:cNvGrpSpPr/>
          <p:nvPr/>
        </p:nvGrpSpPr>
        <p:grpSpPr>
          <a:xfrm>
            <a:off x="6104160" y="5081760"/>
            <a:ext cx="525240" cy="556920"/>
            <a:chOff x="6104160" y="5081760"/>
            <a:chExt cx="525240" cy="556920"/>
          </a:xfrm>
        </p:grpSpPr>
        <p:pic>
          <p:nvPicPr>
            <p:cNvPr id="631" name="Picture 344" descr=""/>
            <p:cNvPicPr/>
            <p:nvPr/>
          </p:nvPicPr>
          <p:blipFill>
            <a:blip r:embed="rId3"/>
            <a:stretch/>
          </p:blipFill>
          <p:spPr>
            <a:xfrm>
              <a:off x="6104160" y="5081760"/>
              <a:ext cx="525240" cy="5569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32" name="CustomShape 22"/>
            <p:cNvSpPr/>
            <p:nvPr/>
          </p:nvSpPr>
          <p:spPr>
            <a:xfrm flipH="1">
              <a:off x="6327000" y="5135040"/>
              <a:ext cx="25524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33" name="Picture 2" descr=""/>
          <p:cNvPicPr/>
          <p:nvPr/>
        </p:nvPicPr>
        <p:blipFill>
          <a:blip r:embed="rId4"/>
          <a:stretch/>
        </p:blipFill>
        <p:spPr>
          <a:xfrm>
            <a:off x="488880" y="806400"/>
            <a:ext cx="3655800" cy="172800"/>
          </a:xfrm>
          <a:prstGeom prst="rect">
            <a:avLst/>
          </a:prstGeom>
          <a:ln w="9360">
            <a:noFill/>
          </a:ln>
        </p:spPr>
      </p:pic>
      <p:sp>
        <p:nvSpPr>
          <p:cNvPr id="634" name="TextShape 23"/>
          <p:cNvSpPr txBox="1"/>
          <p:nvPr/>
        </p:nvSpPr>
        <p:spPr>
          <a:xfrm>
            <a:off x="403200" y="270000"/>
            <a:ext cx="7772040" cy="663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u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y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: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n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o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h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CustomShape 24"/>
          <p:cNvSpPr/>
          <p:nvPr/>
        </p:nvSpPr>
        <p:spPr>
          <a:xfrm>
            <a:off x="7697880" y="1824120"/>
            <a:ext cx="92952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origin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servers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6" name="Line 25"/>
          <p:cNvSpPr/>
          <p:nvPr/>
        </p:nvSpPr>
        <p:spPr>
          <a:xfrm>
            <a:off x="6591240" y="3466800"/>
            <a:ext cx="360" cy="10620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26"/>
          <p:cNvSpPr/>
          <p:nvPr/>
        </p:nvSpPr>
        <p:spPr>
          <a:xfrm>
            <a:off x="6595200" y="3656160"/>
            <a:ext cx="118548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1.54 Mbps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access link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638" name="Group 27"/>
          <p:cNvGrpSpPr/>
          <p:nvPr/>
        </p:nvGrpSpPr>
        <p:grpSpPr>
          <a:xfrm>
            <a:off x="6719760" y="4941720"/>
            <a:ext cx="1859760" cy="807480"/>
            <a:chOff x="6719760" y="4941720"/>
            <a:chExt cx="1859760" cy="807480"/>
          </a:xfrm>
        </p:grpSpPr>
        <p:sp>
          <p:nvSpPr>
            <p:cNvPr id="639" name="CustomShape 28"/>
            <p:cNvSpPr/>
            <p:nvPr/>
          </p:nvSpPr>
          <p:spPr>
            <a:xfrm>
              <a:off x="6719760" y="4941720"/>
              <a:ext cx="522000" cy="750600"/>
            </a:xfrm>
            <a:prstGeom prst="rect">
              <a:avLst/>
            </a:prstGeom>
            <a:solidFill>
              <a:srgbClr val="cc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29"/>
            <p:cNvSpPr/>
            <p:nvPr/>
          </p:nvSpPr>
          <p:spPr>
            <a:xfrm>
              <a:off x="7266240" y="5110200"/>
              <a:ext cx="1313280" cy="639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90000"/>
                </a:lnSpc>
              </a:pPr>
              <a:r>
                <a:rPr b="0" lang="en-IN" sz="20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local web </a:t>
              </a:r>
              <a:endParaRPr b="0" lang="en-IN" sz="20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IN" sz="20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cache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641" name="CustomShape 30"/>
          <p:cNvSpPr/>
          <p:nvPr/>
        </p:nvSpPr>
        <p:spPr>
          <a:xfrm>
            <a:off x="398520" y="1335240"/>
            <a:ext cx="4370040" cy="4647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85000"/>
              </a:lnSpc>
              <a:spcBef>
                <a:spcPts val="561"/>
              </a:spcBef>
            </a:pPr>
            <a:r>
              <a:rPr b="0" i="1" lang="en-IN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assumptions: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Install local web cache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Everything else remains the same as ‘Default Scenario’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1080"/>
              </a:spcBef>
            </a:pPr>
            <a:r>
              <a:rPr b="0" i="1" lang="en-IN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consequences: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36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LAN utilization: 15%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36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access link utilization =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36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total delay   = Internet delay + access delay + LAN delay =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00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642" name="CustomShape 31"/>
          <p:cNvSpPr/>
          <p:nvPr/>
        </p:nvSpPr>
        <p:spPr>
          <a:xfrm>
            <a:off x="663480" y="4605480"/>
            <a:ext cx="3973320" cy="1163160"/>
          </a:xfrm>
          <a:custGeom>
            <a:avLst/>
            <a:gdLst/>
            <a:ahLst/>
            <a:rect l="l" t="t" r="r" b="b"/>
            <a:pathLst>
              <a:path w="2503" h="733">
                <a:moveTo>
                  <a:pt x="1481" y="0"/>
                </a:moveTo>
                <a:lnTo>
                  <a:pt x="1481" y="198"/>
                </a:lnTo>
                <a:lnTo>
                  <a:pt x="953" y="198"/>
                </a:lnTo>
                <a:lnTo>
                  <a:pt x="953" y="370"/>
                </a:lnTo>
                <a:lnTo>
                  <a:pt x="0" y="370"/>
                </a:lnTo>
                <a:lnTo>
                  <a:pt x="14" y="733"/>
                </a:lnTo>
                <a:lnTo>
                  <a:pt x="2503" y="713"/>
                </a:lnTo>
                <a:lnTo>
                  <a:pt x="2455" y="6"/>
                </a:lnTo>
                <a:lnTo>
                  <a:pt x="1481" y="0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32"/>
          <p:cNvSpPr/>
          <p:nvPr/>
        </p:nvSpPr>
        <p:spPr>
          <a:xfrm>
            <a:off x="2711520" y="3336120"/>
            <a:ext cx="100656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44" name="CustomShape 33"/>
          <p:cNvSpPr/>
          <p:nvPr/>
        </p:nvSpPr>
        <p:spPr>
          <a:xfrm>
            <a:off x="2501640" y="3930480"/>
            <a:ext cx="100656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45" name="CustomShape 34"/>
          <p:cNvSpPr/>
          <p:nvPr/>
        </p:nvSpPr>
        <p:spPr>
          <a:xfrm>
            <a:off x="402120" y="4569840"/>
            <a:ext cx="4110120" cy="67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 algn="ctr">
              <a:lnSpc>
                <a:spcPct val="80000"/>
              </a:lnSpc>
            </a:pPr>
            <a:r>
              <a:rPr b="0" i="1" lang="en-IN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How to compute link </a:t>
            </a:r>
            <a:endParaRPr b="0" lang="en-IN" sz="2400" spc="-1" strike="noStrike">
              <a:latin typeface="Arial"/>
            </a:endParaRPr>
          </a:p>
          <a:p>
            <a:pPr marL="343080" indent="-342720" algn="ctr">
              <a:lnSpc>
                <a:spcPct val="80000"/>
              </a:lnSpc>
            </a:pPr>
            <a:r>
              <a:rPr b="0" i="1" lang="en-IN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utilization, delay?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46" name="CustomShape 35"/>
          <p:cNvSpPr/>
          <p:nvPr/>
        </p:nvSpPr>
        <p:spPr>
          <a:xfrm>
            <a:off x="258120" y="6051600"/>
            <a:ext cx="43218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i="1" lang="en-IN" sz="24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Cost: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web cache (cheap!)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47" name="Line 36"/>
          <p:cNvSpPr/>
          <p:nvPr/>
        </p:nvSpPr>
        <p:spPr>
          <a:xfrm>
            <a:off x="5267160" y="2409480"/>
            <a:ext cx="285840" cy="11448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Line 37"/>
          <p:cNvSpPr/>
          <p:nvPr/>
        </p:nvSpPr>
        <p:spPr>
          <a:xfrm>
            <a:off x="6076800" y="2028600"/>
            <a:ext cx="66600" cy="27612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Line 38"/>
          <p:cNvSpPr/>
          <p:nvPr/>
        </p:nvSpPr>
        <p:spPr>
          <a:xfrm flipH="1">
            <a:off x="6705360" y="2066760"/>
            <a:ext cx="9720" cy="23796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Line 39"/>
          <p:cNvSpPr/>
          <p:nvPr/>
        </p:nvSpPr>
        <p:spPr>
          <a:xfrm flipH="1">
            <a:off x="7162560" y="2228760"/>
            <a:ext cx="133560" cy="20952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Line 40"/>
          <p:cNvSpPr/>
          <p:nvPr/>
        </p:nvSpPr>
        <p:spPr>
          <a:xfrm flipH="1">
            <a:off x="7324560" y="2990520"/>
            <a:ext cx="247680" cy="36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41"/>
          <p:cNvSpPr/>
          <p:nvPr/>
        </p:nvSpPr>
        <p:spPr>
          <a:xfrm>
            <a:off x="5351400" y="2022480"/>
            <a:ext cx="2174400" cy="1580760"/>
          </a:xfrm>
          <a:custGeom>
            <a:avLst/>
            <a:gdLst/>
            <a:ahLst/>
            <a:rect l="l" t="t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42"/>
          <p:cNvSpPr/>
          <p:nvPr/>
        </p:nvSpPr>
        <p:spPr>
          <a:xfrm>
            <a:off x="6061320" y="2354400"/>
            <a:ext cx="92484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public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 </a:t>
            </a: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Internet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654" name="Group 43"/>
          <p:cNvGrpSpPr/>
          <p:nvPr/>
        </p:nvGrpSpPr>
        <p:grpSpPr>
          <a:xfrm>
            <a:off x="6175440" y="3165480"/>
            <a:ext cx="880560" cy="307800"/>
            <a:chOff x="6175440" y="3165480"/>
            <a:chExt cx="880560" cy="307800"/>
          </a:xfrm>
        </p:grpSpPr>
        <p:sp>
          <p:nvSpPr>
            <p:cNvPr id="655" name="CustomShape 44"/>
            <p:cNvSpPr/>
            <p:nvPr/>
          </p:nvSpPr>
          <p:spPr>
            <a:xfrm>
              <a:off x="6176880" y="3300480"/>
              <a:ext cx="874440" cy="1728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45"/>
            <p:cNvSpPr/>
            <p:nvPr/>
          </p:nvSpPr>
          <p:spPr>
            <a:xfrm>
              <a:off x="6176880" y="3282840"/>
              <a:ext cx="879120" cy="10440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46"/>
            <p:cNvSpPr/>
            <p:nvPr/>
          </p:nvSpPr>
          <p:spPr>
            <a:xfrm>
              <a:off x="6175440" y="3165480"/>
              <a:ext cx="874440" cy="20124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58" name="Group 47"/>
            <p:cNvGrpSpPr/>
            <p:nvPr/>
          </p:nvGrpSpPr>
          <p:grpSpPr>
            <a:xfrm>
              <a:off x="6353280" y="3216240"/>
              <a:ext cx="491760" cy="95040"/>
              <a:chOff x="6353280" y="3216240"/>
              <a:chExt cx="491760" cy="95040"/>
            </a:xfrm>
          </p:grpSpPr>
          <p:sp>
            <p:nvSpPr>
              <p:cNvPr id="659" name="CustomShape 48"/>
              <p:cNvSpPr/>
              <p:nvPr/>
            </p:nvSpPr>
            <p:spPr>
              <a:xfrm>
                <a:off x="6353280" y="3216240"/>
                <a:ext cx="491760" cy="950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0" name="CustomShape 49"/>
              <p:cNvSpPr/>
              <p:nvPr/>
            </p:nvSpPr>
            <p:spPr>
              <a:xfrm>
                <a:off x="6375240" y="3216240"/>
                <a:ext cx="447480" cy="950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61" name="Line 50"/>
            <p:cNvSpPr/>
            <p:nvPr/>
          </p:nvSpPr>
          <p:spPr>
            <a:xfrm>
              <a:off x="6176880" y="3261960"/>
              <a:ext cx="360" cy="133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Line 51"/>
            <p:cNvSpPr/>
            <p:nvPr/>
          </p:nvSpPr>
          <p:spPr>
            <a:xfrm>
              <a:off x="7049880" y="3265200"/>
              <a:ext cx="360" cy="133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3" name="Group 52"/>
          <p:cNvGrpSpPr/>
          <p:nvPr/>
        </p:nvGrpSpPr>
        <p:grpSpPr>
          <a:xfrm>
            <a:off x="4919760" y="1957320"/>
            <a:ext cx="377280" cy="576000"/>
            <a:chOff x="4919760" y="1957320"/>
            <a:chExt cx="377280" cy="576000"/>
          </a:xfrm>
        </p:grpSpPr>
        <p:sp>
          <p:nvSpPr>
            <p:cNvPr id="664" name="CustomShape 53"/>
            <p:cNvSpPr/>
            <p:nvPr/>
          </p:nvSpPr>
          <p:spPr>
            <a:xfrm>
              <a:off x="5218920" y="195840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54"/>
            <p:cNvSpPr/>
            <p:nvPr/>
          </p:nvSpPr>
          <p:spPr>
            <a:xfrm>
              <a:off x="4937040" y="195732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55"/>
            <p:cNvSpPr/>
            <p:nvPr/>
          </p:nvSpPr>
          <p:spPr>
            <a:xfrm>
              <a:off x="5232960" y="199116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56"/>
            <p:cNvSpPr/>
            <p:nvPr/>
          </p:nvSpPr>
          <p:spPr>
            <a:xfrm>
              <a:off x="5222880" y="224856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57"/>
            <p:cNvSpPr/>
            <p:nvPr/>
          </p:nvSpPr>
          <p:spPr>
            <a:xfrm>
              <a:off x="4938840" y="202104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69" name="Group 58"/>
            <p:cNvGrpSpPr/>
            <p:nvPr/>
          </p:nvGrpSpPr>
          <p:grpSpPr>
            <a:xfrm>
              <a:off x="5081400" y="2014560"/>
              <a:ext cx="153720" cy="34560"/>
              <a:chOff x="5081400" y="2014560"/>
              <a:chExt cx="153720" cy="34560"/>
            </a:xfrm>
          </p:grpSpPr>
          <p:sp>
            <p:nvSpPr>
              <p:cNvPr id="670" name="CustomShape 59"/>
              <p:cNvSpPr/>
              <p:nvPr/>
            </p:nvSpPr>
            <p:spPr>
              <a:xfrm>
                <a:off x="5081400" y="201456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" name="CustomShape 60"/>
              <p:cNvSpPr/>
              <p:nvPr/>
            </p:nvSpPr>
            <p:spPr>
              <a:xfrm>
                <a:off x="5084640" y="201924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72" name="CustomShape 61"/>
            <p:cNvSpPr/>
            <p:nvPr/>
          </p:nvSpPr>
          <p:spPr>
            <a:xfrm>
              <a:off x="4942080" y="209844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73" name="Group 62"/>
            <p:cNvGrpSpPr/>
            <p:nvPr/>
          </p:nvGrpSpPr>
          <p:grpSpPr>
            <a:xfrm>
              <a:off x="5079960" y="2094120"/>
              <a:ext cx="153720" cy="31320"/>
              <a:chOff x="5079960" y="2094120"/>
              <a:chExt cx="153720" cy="31320"/>
            </a:xfrm>
          </p:grpSpPr>
          <p:sp>
            <p:nvSpPr>
              <p:cNvPr id="674" name="CustomShape 63"/>
              <p:cNvSpPr/>
              <p:nvPr/>
            </p:nvSpPr>
            <p:spPr>
              <a:xfrm>
                <a:off x="5079960" y="209412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5" name="CustomShape 64"/>
              <p:cNvSpPr/>
              <p:nvPr/>
            </p:nvSpPr>
            <p:spPr>
              <a:xfrm>
                <a:off x="5083200" y="209700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76" name="CustomShape 65"/>
            <p:cNvSpPr/>
            <p:nvPr/>
          </p:nvSpPr>
          <p:spPr>
            <a:xfrm>
              <a:off x="4940280" y="218124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66"/>
            <p:cNvSpPr/>
            <p:nvPr/>
          </p:nvSpPr>
          <p:spPr>
            <a:xfrm>
              <a:off x="4943520" y="225288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78" name="Group 67"/>
            <p:cNvGrpSpPr/>
            <p:nvPr/>
          </p:nvGrpSpPr>
          <p:grpSpPr>
            <a:xfrm>
              <a:off x="5076720" y="2246400"/>
              <a:ext cx="155160" cy="34560"/>
              <a:chOff x="5076720" y="2246400"/>
              <a:chExt cx="155160" cy="34560"/>
            </a:xfrm>
          </p:grpSpPr>
          <p:sp>
            <p:nvSpPr>
              <p:cNvPr id="679" name="CustomShape 68"/>
              <p:cNvSpPr/>
              <p:nvPr/>
            </p:nvSpPr>
            <p:spPr>
              <a:xfrm>
                <a:off x="5076720" y="224640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0" name="CustomShape 69"/>
              <p:cNvSpPr/>
              <p:nvPr/>
            </p:nvSpPr>
            <p:spPr>
              <a:xfrm>
                <a:off x="5079960" y="225108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81" name="CustomShape 70"/>
            <p:cNvSpPr/>
            <p:nvPr/>
          </p:nvSpPr>
          <p:spPr>
            <a:xfrm>
              <a:off x="5223960" y="217980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82" name="Group 71"/>
            <p:cNvGrpSpPr/>
            <p:nvPr/>
          </p:nvGrpSpPr>
          <p:grpSpPr>
            <a:xfrm>
              <a:off x="5078520" y="2173320"/>
              <a:ext cx="153360" cy="33120"/>
              <a:chOff x="5078520" y="2173320"/>
              <a:chExt cx="153360" cy="33120"/>
            </a:xfrm>
          </p:grpSpPr>
          <p:sp>
            <p:nvSpPr>
              <p:cNvPr id="683" name="CustomShape 72"/>
              <p:cNvSpPr/>
              <p:nvPr/>
            </p:nvSpPr>
            <p:spPr>
              <a:xfrm>
                <a:off x="5078520" y="217332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4" name="CustomShape 73"/>
              <p:cNvSpPr/>
              <p:nvPr/>
            </p:nvSpPr>
            <p:spPr>
              <a:xfrm>
                <a:off x="5081760" y="217656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85" name="CustomShape 74"/>
            <p:cNvSpPr/>
            <p:nvPr/>
          </p:nvSpPr>
          <p:spPr>
            <a:xfrm>
              <a:off x="5213520" y="195732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75"/>
            <p:cNvSpPr/>
            <p:nvPr/>
          </p:nvSpPr>
          <p:spPr>
            <a:xfrm>
              <a:off x="5230440" y="209628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76"/>
            <p:cNvSpPr/>
            <p:nvPr/>
          </p:nvSpPr>
          <p:spPr>
            <a:xfrm>
              <a:off x="5231160" y="201780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77"/>
            <p:cNvSpPr/>
            <p:nvPr/>
          </p:nvSpPr>
          <p:spPr>
            <a:xfrm>
              <a:off x="5284800" y="248292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78"/>
            <p:cNvSpPr/>
            <p:nvPr/>
          </p:nvSpPr>
          <p:spPr>
            <a:xfrm>
              <a:off x="5227920" y="248292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79"/>
            <p:cNvSpPr/>
            <p:nvPr/>
          </p:nvSpPr>
          <p:spPr>
            <a:xfrm>
              <a:off x="4919760" y="249876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80"/>
            <p:cNvSpPr/>
            <p:nvPr/>
          </p:nvSpPr>
          <p:spPr>
            <a:xfrm>
              <a:off x="4937040" y="250668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81"/>
            <p:cNvSpPr/>
            <p:nvPr/>
          </p:nvSpPr>
          <p:spPr>
            <a:xfrm>
              <a:off x="4964040" y="242748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82"/>
            <p:cNvSpPr/>
            <p:nvPr/>
          </p:nvSpPr>
          <p:spPr>
            <a:xfrm>
              <a:off x="5011560" y="242748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83"/>
            <p:cNvSpPr/>
            <p:nvPr/>
          </p:nvSpPr>
          <p:spPr>
            <a:xfrm>
              <a:off x="5057640" y="242748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84"/>
            <p:cNvSpPr/>
            <p:nvPr/>
          </p:nvSpPr>
          <p:spPr>
            <a:xfrm>
              <a:off x="5164200" y="229572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6" name="Group 85"/>
          <p:cNvGrpSpPr/>
          <p:nvPr/>
        </p:nvGrpSpPr>
        <p:grpSpPr>
          <a:xfrm>
            <a:off x="5834160" y="1479600"/>
            <a:ext cx="377280" cy="576000"/>
            <a:chOff x="5834160" y="1479600"/>
            <a:chExt cx="377280" cy="576000"/>
          </a:xfrm>
        </p:grpSpPr>
        <p:sp>
          <p:nvSpPr>
            <p:cNvPr id="697" name="CustomShape 86"/>
            <p:cNvSpPr/>
            <p:nvPr/>
          </p:nvSpPr>
          <p:spPr>
            <a:xfrm>
              <a:off x="6133320" y="148068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87"/>
            <p:cNvSpPr/>
            <p:nvPr/>
          </p:nvSpPr>
          <p:spPr>
            <a:xfrm>
              <a:off x="5851440" y="147960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88"/>
            <p:cNvSpPr/>
            <p:nvPr/>
          </p:nvSpPr>
          <p:spPr>
            <a:xfrm>
              <a:off x="6147360" y="151344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89"/>
            <p:cNvSpPr/>
            <p:nvPr/>
          </p:nvSpPr>
          <p:spPr>
            <a:xfrm>
              <a:off x="6137280" y="177084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90"/>
            <p:cNvSpPr/>
            <p:nvPr/>
          </p:nvSpPr>
          <p:spPr>
            <a:xfrm>
              <a:off x="5853240" y="154296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02" name="Group 91"/>
            <p:cNvGrpSpPr/>
            <p:nvPr/>
          </p:nvGrpSpPr>
          <p:grpSpPr>
            <a:xfrm>
              <a:off x="5995800" y="1536840"/>
              <a:ext cx="153720" cy="34560"/>
              <a:chOff x="5995800" y="1536840"/>
              <a:chExt cx="153720" cy="34560"/>
            </a:xfrm>
          </p:grpSpPr>
          <p:sp>
            <p:nvSpPr>
              <p:cNvPr id="703" name="CustomShape 92"/>
              <p:cNvSpPr/>
              <p:nvPr/>
            </p:nvSpPr>
            <p:spPr>
              <a:xfrm>
                <a:off x="5995800" y="153684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4" name="CustomShape 93"/>
              <p:cNvSpPr/>
              <p:nvPr/>
            </p:nvSpPr>
            <p:spPr>
              <a:xfrm>
                <a:off x="5999040" y="154152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05" name="CustomShape 94"/>
            <p:cNvSpPr/>
            <p:nvPr/>
          </p:nvSpPr>
          <p:spPr>
            <a:xfrm>
              <a:off x="5856480" y="162072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06" name="Group 95"/>
            <p:cNvGrpSpPr/>
            <p:nvPr/>
          </p:nvGrpSpPr>
          <p:grpSpPr>
            <a:xfrm>
              <a:off x="5994360" y="1616040"/>
              <a:ext cx="153720" cy="31320"/>
              <a:chOff x="5994360" y="1616040"/>
              <a:chExt cx="153720" cy="31320"/>
            </a:xfrm>
          </p:grpSpPr>
          <p:sp>
            <p:nvSpPr>
              <p:cNvPr id="707" name="CustomShape 96"/>
              <p:cNvSpPr/>
              <p:nvPr/>
            </p:nvSpPr>
            <p:spPr>
              <a:xfrm>
                <a:off x="5994360" y="161604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" name="CustomShape 97"/>
              <p:cNvSpPr/>
              <p:nvPr/>
            </p:nvSpPr>
            <p:spPr>
              <a:xfrm>
                <a:off x="5997600" y="161928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09" name="CustomShape 98"/>
            <p:cNvSpPr/>
            <p:nvPr/>
          </p:nvSpPr>
          <p:spPr>
            <a:xfrm>
              <a:off x="5854680" y="170352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99"/>
            <p:cNvSpPr/>
            <p:nvPr/>
          </p:nvSpPr>
          <p:spPr>
            <a:xfrm>
              <a:off x="5857920" y="177480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1" name="Group 100"/>
            <p:cNvGrpSpPr/>
            <p:nvPr/>
          </p:nvGrpSpPr>
          <p:grpSpPr>
            <a:xfrm>
              <a:off x="5991120" y="1768320"/>
              <a:ext cx="155160" cy="34560"/>
              <a:chOff x="5991120" y="1768320"/>
              <a:chExt cx="155160" cy="34560"/>
            </a:xfrm>
          </p:grpSpPr>
          <p:sp>
            <p:nvSpPr>
              <p:cNvPr id="712" name="CustomShape 101"/>
              <p:cNvSpPr/>
              <p:nvPr/>
            </p:nvSpPr>
            <p:spPr>
              <a:xfrm>
                <a:off x="5991120" y="176832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3" name="CustomShape 102"/>
              <p:cNvSpPr/>
              <p:nvPr/>
            </p:nvSpPr>
            <p:spPr>
              <a:xfrm>
                <a:off x="5994360" y="177300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4" name="CustomShape 103"/>
            <p:cNvSpPr/>
            <p:nvPr/>
          </p:nvSpPr>
          <p:spPr>
            <a:xfrm>
              <a:off x="6138360" y="170208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5" name="Group 104"/>
            <p:cNvGrpSpPr/>
            <p:nvPr/>
          </p:nvGrpSpPr>
          <p:grpSpPr>
            <a:xfrm>
              <a:off x="5992920" y="1695600"/>
              <a:ext cx="153360" cy="33120"/>
              <a:chOff x="5992920" y="1695600"/>
              <a:chExt cx="153360" cy="33120"/>
            </a:xfrm>
          </p:grpSpPr>
          <p:sp>
            <p:nvSpPr>
              <p:cNvPr id="716" name="CustomShape 105"/>
              <p:cNvSpPr/>
              <p:nvPr/>
            </p:nvSpPr>
            <p:spPr>
              <a:xfrm>
                <a:off x="5992920" y="169560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7" name="CustomShape 106"/>
              <p:cNvSpPr/>
              <p:nvPr/>
            </p:nvSpPr>
            <p:spPr>
              <a:xfrm>
                <a:off x="5996160" y="169848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8" name="CustomShape 107"/>
            <p:cNvSpPr/>
            <p:nvPr/>
          </p:nvSpPr>
          <p:spPr>
            <a:xfrm>
              <a:off x="6127920" y="147960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108"/>
            <p:cNvSpPr/>
            <p:nvPr/>
          </p:nvSpPr>
          <p:spPr>
            <a:xfrm>
              <a:off x="6144840" y="161856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109"/>
            <p:cNvSpPr/>
            <p:nvPr/>
          </p:nvSpPr>
          <p:spPr>
            <a:xfrm>
              <a:off x="6145560" y="154008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CustomShape 110"/>
            <p:cNvSpPr/>
            <p:nvPr/>
          </p:nvSpPr>
          <p:spPr>
            <a:xfrm>
              <a:off x="6199200" y="200520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111"/>
            <p:cNvSpPr/>
            <p:nvPr/>
          </p:nvSpPr>
          <p:spPr>
            <a:xfrm>
              <a:off x="6142320" y="200520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112"/>
            <p:cNvSpPr/>
            <p:nvPr/>
          </p:nvSpPr>
          <p:spPr>
            <a:xfrm>
              <a:off x="5834160" y="202104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113"/>
            <p:cNvSpPr/>
            <p:nvPr/>
          </p:nvSpPr>
          <p:spPr>
            <a:xfrm>
              <a:off x="5851440" y="202896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114"/>
            <p:cNvSpPr/>
            <p:nvPr/>
          </p:nvSpPr>
          <p:spPr>
            <a:xfrm>
              <a:off x="5878440" y="194940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115"/>
            <p:cNvSpPr/>
            <p:nvPr/>
          </p:nvSpPr>
          <p:spPr>
            <a:xfrm>
              <a:off x="5925960" y="194940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116"/>
            <p:cNvSpPr/>
            <p:nvPr/>
          </p:nvSpPr>
          <p:spPr>
            <a:xfrm>
              <a:off x="5972040" y="194940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117"/>
            <p:cNvSpPr/>
            <p:nvPr/>
          </p:nvSpPr>
          <p:spPr>
            <a:xfrm>
              <a:off x="6078600" y="181764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9" name="Group 118"/>
          <p:cNvGrpSpPr/>
          <p:nvPr/>
        </p:nvGrpSpPr>
        <p:grpSpPr>
          <a:xfrm>
            <a:off x="6586560" y="1511280"/>
            <a:ext cx="377280" cy="576000"/>
            <a:chOff x="6586560" y="1511280"/>
            <a:chExt cx="377280" cy="576000"/>
          </a:xfrm>
        </p:grpSpPr>
        <p:sp>
          <p:nvSpPr>
            <p:cNvPr id="730" name="CustomShape 119"/>
            <p:cNvSpPr/>
            <p:nvPr/>
          </p:nvSpPr>
          <p:spPr>
            <a:xfrm>
              <a:off x="6885720" y="151236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120"/>
            <p:cNvSpPr/>
            <p:nvPr/>
          </p:nvSpPr>
          <p:spPr>
            <a:xfrm>
              <a:off x="6604200" y="151128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121"/>
            <p:cNvSpPr/>
            <p:nvPr/>
          </p:nvSpPr>
          <p:spPr>
            <a:xfrm>
              <a:off x="6899760" y="154512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122"/>
            <p:cNvSpPr/>
            <p:nvPr/>
          </p:nvSpPr>
          <p:spPr>
            <a:xfrm>
              <a:off x="6889680" y="180252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123"/>
            <p:cNvSpPr/>
            <p:nvPr/>
          </p:nvSpPr>
          <p:spPr>
            <a:xfrm>
              <a:off x="6605640" y="157464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35" name="Group 124"/>
            <p:cNvGrpSpPr/>
            <p:nvPr/>
          </p:nvGrpSpPr>
          <p:grpSpPr>
            <a:xfrm>
              <a:off x="6748560" y="1568520"/>
              <a:ext cx="153720" cy="34560"/>
              <a:chOff x="6748560" y="1568520"/>
              <a:chExt cx="153720" cy="34560"/>
            </a:xfrm>
          </p:grpSpPr>
          <p:sp>
            <p:nvSpPr>
              <p:cNvPr id="736" name="CustomShape 125"/>
              <p:cNvSpPr/>
              <p:nvPr/>
            </p:nvSpPr>
            <p:spPr>
              <a:xfrm>
                <a:off x="6748560" y="156852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7" name="CustomShape 126"/>
              <p:cNvSpPr/>
              <p:nvPr/>
            </p:nvSpPr>
            <p:spPr>
              <a:xfrm>
                <a:off x="6751800" y="157320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38" name="CustomShape 127"/>
            <p:cNvSpPr/>
            <p:nvPr/>
          </p:nvSpPr>
          <p:spPr>
            <a:xfrm>
              <a:off x="6608880" y="165240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39" name="Group 128"/>
            <p:cNvGrpSpPr/>
            <p:nvPr/>
          </p:nvGrpSpPr>
          <p:grpSpPr>
            <a:xfrm>
              <a:off x="6746760" y="1647720"/>
              <a:ext cx="153720" cy="31320"/>
              <a:chOff x="6746760" y="1647720"/>
              <a:chExt cx="153720" cy="31320"/>
            </a:xfrm>
          </p:grpSpPr>
          <p:sp>
            <p:nvSpPr>
              <p:cNvPr id="740" name="CustomShape 129"/>
              <p:cNvSpPr/>
              <p:nvPr/>
            </p:nvSpPr>
            <p:spPr>
              <a:xfrm>
                <a:off x="6746760" y="164772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1" name="CustomShape 130"/>
              <p:cNvSpPr/>
              <p:nvPr/>
            </p:nvSpPr>
            <p:spPr>
              <a:xfrm>
                <a:off x="6750000" y="165096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42" name="CustomShape 131"/>
            <p:cNvSpPr/>
            <p:nvPr/>
          </p:nvSpPr>
          <p:spPr>
            <a:xfrm>
              <a:off x="6607080" y="173520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132"/>
            <p:cNvSpPr/>
            <p:nvPr/>
          </p:nvSpPr>
          <p:spPr>
            <a:xfrm>
              <a:off x="6610320" y="180648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44" name="Group 133"/>
            <p:cNvGrpSpPr/>
            <p:nvPr/>
          </p:nvGrpSpPr>
          <p:grpSpPr>
            <a:xfrm>
              <a:off x="6743520" y="1800360"/>
              <a:ext cx="155160" cy="34560"/>
              <a:chOff x="6743520" y="1800360"/>
              <a:chExt cx="155160" cy="34560"/>
            </a:xfrm>
          </p:grpSpPr>
          <p:sp>
            <p:nvSpPr>
              <p:cNvPr id="745" name="CustomShape 134"/>
              <p:cNvSpPr/>
              <p:nvPr/>
            </p:nvSpPr>
            <p:spPr>
              <a:xfrm>
                <a:off x="6743520" y="180036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6" name="CustomShape 135"/>
              <p:cNvSpPr/>
              <p:nvPr/>
            </p:nvSpPr>
            <p:spPr>
              <a:xfrm>
                <a:off x="6746760" y="180504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47" name="CustomShape 136"/>
            <p:cNvSpPr/>
            <p:nvPr/>
          </p:nvSpPr>
          <p:spPr>
            <a:xfrm>
              <a:off x="6890760" y="173376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48" name="Group 137"/>
            <p:cNvGrpSpPr/>
            <p:nvPr/>
          </p:nvGrpSpPr>
          <p:grpSpPr>
            <a:xfrm>
              <a:off x="6745320" y="1727280"/>
              <a:ext cx="153360" cy="33120"/>
              <a:chOff x="6745320" y="1727280"/>
              <a:chExt cx="153360" cy="33120"/>
            </a:xfrm>
          </p:grpSpPr>
          <p:sp>
            <p:nvSpPr>
              <p:cNvPr id="749" name="CustomShape 138"/>
              <p:cNvSpPr/>
              <p:nvPr/>
            </p:nvSpPr>
            <p:spPr>
              <a:xfrm>
                <a:off x="6745320" y="172728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0" name="CustomShape 139"/>
              <p:cNvSpPr/>
              <p:nvPr/>
            </p:nvSpPr>
            <p:spPr>
              <a:xfrm>
                <a:off x="6748560" y="173052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51" name="CustomShape 140"/>
            <p:cNvSpPr/>
            <p:nvPr/>
          </p:nvSpPr>
          <p:spPr>
            <a:xfrm>
              <a:off x="6880320" y="151128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CustomShape 141"/>
            <p:cNvSpPr/>
            <p:nvPr/>
          </p:nvSpPr>
          <p:spPr>
            <a:xfrm>
              <a:off x="6897240" y="165024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142"/>
            <p:cNvSpPr/>
            <p:nvPr/>
          </p:nvSpPr>
          <p:spPr>
            <a:xfrm>
              <a:off x="6897960" y="157176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143"/>
            <p:cNvSpPr/>
            <p:nvPr/>
          </p:nvSpPr>
          <p:spPr>
            <a:xfrm>
              <a:off x="6951600" y="203688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144"/>
            <p:cNvSpPr/>
            <p:nvPr/>
          </p:nvSpPr>
          <p:spPr>
            <a:xfrm>
              <a:off x="6894720" y="203688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145"/>
            <p:cNvSpPr/>
            <p:nvPr/>
          </p:nvSpPr>
          <p:spPr>
            <a:xfrm>
              <a:off x="6586560" y="205272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146"/>
            <p:cNvSpPr/>
            <p:nvPr/>
          </p:nvSpPr>
          <p:spPr>
            <a:xfrm>
              <a:off x="6604200" y="206064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147"/>
            <p:cNvSpPr/>
            <p:nvPr/>
          </p:nvSpPr>
          <p:spPr>
            <a:xfrm>
              <a:off x="6631200" y="198108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148"/>
            <p:cNvSpPr/>
            <p:nvPr/>
          </p:nvSpPr>
          <p:spPr>
            <a:xfrm>
              <a:off x="6678720" y="198108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149"/>
            <p:cNvSpPr/>
            <p:nvPr/>
          </p:nvSpPr>
          <p:spPr>
            <a:xfrm>
              <a:off x="6724800" y="198108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150"/>
            <p:cNvSpPr/>
            <p:nvPr/>
          </p:nvSpPr>
          <p:spPr>
            <a:xfrm>
              <a:off x="6831000" y="184932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2" name="Group 151"/>
          <p:cNvGrpSpPr/>
          <p:nvPr/>
        </p:nvGrpSpPr>
        <p:grpSpPr>
          <a:xfrm>
            <a:off x="7196040" y="1663560"/>
            <a:ext cx="377280" cy="576000"/>
            <a:chOff x="7196040" y="1663560"/>
            <a:chExt cx="377280" cy="576000"/>
          </a:xfrm>
        </p:grpSpPr>
        <p:sp>
          <p:nvSpPr>
            <p:cNvPr id="763" name="CustomShape 152"/>
            <p:cNvSpPr/>
            <p:nvPr/>
          </p:nvSpPr>
          <p:spPr>
            <a:xfrm>
              <a:off x="7495200" y="166464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153"/>
            <p:cNvSpPr/>
            <p:nvPr/>
          </p:nvSpPr>
          <p:spPr>
            <a:xfrm>
              <a:off x="7213680" y="166356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154"/>
            <p:cNvSpPr/>
            <p:nvPr/>
          </p:nvSpPr>
          <p:spPr>
            <a:xfrm>
              <a:off x="7509240" y="169776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155"/>
            <p:cNvSpPr/>
            <p:nvPr/>
          </p:nvSpPr>
          <p:spPr>
            <a:xfrm>
              <a:off x="7499520" y="195480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156"/>
            <p:cNvSpPr/>
            <p:nvPr/>
          </p:nvSpPr>
          <p:spPr>
            <a:xfrm>
              <a:off x="7215120" y="172728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68" name="Group 157"/>
            <p:cNvGrpSpPr/>
            <p:nvPr/>
          </p:nvGrpSpPr>
          <p:grpSpPr>
            <a:xfrm>
              <a:off x="7358040" y="1720800"/>
              <a:ext cx="153720" cy="34560"/>
              <a:chOff x="7358040" y="1720800"/>
              <a:chExt cx="153720" cy="34560"/>
            </a:xfrm>
          </p:grpSpPr>
          <p:sp>
            <p:nvSpPr>
              <p:cNvPr id="769" name="CustomShape 158"/>
              <p:cNvSpPr/>
              <p:nvPr/>
            </p:nvSpPr>
            <p:spPr>
              <a:xfrm>
                <a:off x="7358040" y="172080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0" name="CustomShape 159"/>
              <p:cNvSpPr/>
              <p:nvPr/>
            </p:nvSpPr>
            <p:spPr>
              <a:xfrm>
                <a:off x="7361280" y="172584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71" name="CustomShape 160"/>
            <p:cNvSpPr/>
            <p:nvPr/>
          </p:nvSpPr>
          <p:spPr>
            <a:xfrm>
              <a:off x="7218360" y="180504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72" name="Group 161"/>
            <p:cNvGrpSpPr/>
            <p:nvPr/>
          </p:nvGrpSpPr>
          <p:grpSpPr>
            <a:xfrm>
              <a:off x="7356600" y="1800360"/>
              <a:ext cx="153720" cy="31320"/>
              <a:chOff x="7356600" y="1800360"/>
              <a:chExt cx="153720" cy="31320"/>
            </a:xfrm>
          </p:grpSpPr>
          <p:sp>
            <p:nvSpPr>
              <p:cNvPr id="773" name="CustomShape 162"/>
              <p:cNvSpPr/>
              <p:nvPr/>
            </p:nvSpPr>
            <p:spPr>
              <a:xfrm>
                <a:off x="7356600" y="180036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4" name="CustomShape 163"/>
              <p:cNvSpPr/>
              <p:nvPr/>
            </p:nvSpPr>
            <p:spPr>
              <a:xfrm>
                <a:off x="7359480" y="180324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75" name="CustomShape 164"/>
            <p:cNvSpPr/>
            <p:nvPr/>
          </p:nvSpPr>
          <p:spPr>
            <a:xfrm>
              <a:off x="7216920" y="188748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165"/>
            <p:cNvSpPr/>
            <p:nvPr/>
          </p:nvSpPr>
          <p:spPr>
            <a:xfrm>
              <a:off x="7220160" y="195912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77" name="Group 166"/>
            <p:cNvGrpSpPr/>
            <p:nvPr/>
          </p:nvGrpSpPr>
          <p:grpSpPr>
            <a:xfrm>
              <a:off x="7353360" y="1952640"/>
              <a:ext cx="155160" cy="34560"/>
              <a:chOff x="7353360" y="1952640"/>
              <a:chExt cx="155160" cy="34560"/>
            </a:xfrm>
          </p:grpSpPr>
          <p:sp>
            <p:nvSpPr>
              <p:cNvPr id="778" name="CustomShape 167"/>
              <p:cNvSpPr/>
              <p:nvPr/>
            </p:nvSpPr>
            <p:spPr>
              <a:xfrm>
                <a:off x="7353360" y="195264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9" name="CustomShape 168"/>
              <p:cNvSpPr/>
              <p:nvPr/>
            </p:nvSpPr>
            <p:spPr>
              <a:xfrm>
                <a:off x="7356600" y="195732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80" name="CustomShape 169"/>
            <p:cNvSpPr/>
            <p:nvPr/>
          </p:nvSpPr>
          <p:spPr>
            <a:xfrm>
              <a:off x="7500600" y="188604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81" name="Group 170"/>
            <p:cNvGrpSpPr/>
            <p:nvPr/>
          </p:nvGrpSpPr>
          <p:grpSpPr>
            <a:xfrm>
              <a:off x="7354800" y="1879560"/>
              <a:ext cx="153360" cy="33120"/>
              <a:chOff x="7354800" y="1879560"/>
              <a:chExt cx="153360" cy="33120"/>
            </a:xfrm>
          </p:grpSpPr>
          <p:sp>
            <p:nvSpPr>
              <p:cNvPr id="782" name="CustomShape 171"/>
              <p:cNvSpPr/>
              <p:nvPr/>
            </p:nvSpPr>
            <p:spPr>
              <a:xfrm>
                <a:off x="7354800" y="187956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3" name="CustomShape 172"/>
              <p:cNvSpPr/>
              <p:nvPr/>
            </p:nvSpPr>
            <p:spPr>
              <a:xfrm>
                <a:off x="7358040" y="188280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84" name="CustomShape 173"/>
            <p:cNvSpPr/>
            <p:nvPr/>
          </p:nvSpPr>
          <p:spPr>
            <a:xfrm>
              <a:off x="7489800" y="166356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174"/>
            <p:cNvSpPr/>
            <p:nvPr/>
          </p:nvSpPr>
          <p:spPr>
            <a:xfrm>
              <a:off x="7506720" y="180288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175"/>
            <p:cNvSpPr/>
            <p:nvPr/>
          </p:nvSpPr>
          <p:spPr>
            <a:xfrm>
              <a:off x="7507800" y="172404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176"/>
            <p:cNvSpPr/>
            <p:nvPr/>
          </p:nvSpPr>
          <p:spPr>
            <a:xfrm>
              <a:off x="7561080" y="218916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177"/>
            <p:cNvSpPr/>
            <p:nvPr/>
          </p:nvSpPr>
          <p:spPr>
            <a:xfrm>
              <a:off x="7504200" y="218916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178"/>
            <p:cNvSpPr/>
            <p:nvPr/>
          </p:nvSpPr>
          <p:spPr>
            <a:xfrm>
              <a:off x="7196040" y="220500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179"/>
            <p:cNvSpPr/>
            <p:nvPr/>
          </p:nvSpPr>
          <p:spPr>
            <a:xfrm>
              <a:off x="7213680" y="221292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180"/>
            <p:cNvSpPr/>
            <p:nvPr/>
          </p:nvSpPr>
          <p:spPr>
            <a:xfrm>
              <a:off x="7240680" y="213372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181"/>
            <p:cNvSpPr/>
            <p:nvPr/>
          </p:nvSpPr>
          <p:spPr>
            <a:xfrm>
              <a:off x="7288200" y="213372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182"/>
            <p:cNvSpPr/>
            <p:nvPr/>
          </p:nvSpPr>
          <p:spPr>
            <a:xfrm>
              <a:off x="7334280" y="213372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183"/>
            <p:cNvSpPr/>
            <p:nvPr/>
          </p:nvSpPr>
          <p:spPr>
            <a:xfrm>
              <a:off x="7440480" y="200196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5" name="Group 184"/>
          <p:cNvGrpSpPr/>
          <p:nvPr/>
        </p:nvGrpSpPr>
        <p:grpSpPr>
          <a:xfrm>
            <a:off x="7524720" y="2610000"/>
            <a:ext cx="377280" cy="575640"/>
            <a:chOff x="7524720" y="2610000"/>
            <a:chExt cx="377280" cy="575640"/>
          </a:xfrm>
        </p:grpSpPr>
        <p:sp>
          <p:nvSpPr>
            <p:cNvPr id="796" name="CustomShape 185"/>
            <p:cNvSpPr/>
            <p:nvPr/>
          </p:nvSpPr>
          <p:spPr>
            <a:xfrm>
              <a:off x="7823880" y="261072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186"/>
            <p:cNvSpPr/>
            <p:nvPr/>
          </p:nvSpPr>
          <p:spPr>
            <a:xfrm>
              <a:off x="7542360" y="261000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187"/>
            <p:cNvSpPr/>
            <p:nvPr/>
          </p:nvSpPr>
          <p:spPr>
            <a:xfrm>
              <a:off x="7837920" y="264384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188"/>
            <p:cNvSpPr/>
            <p:nvPr/>
          </p:nvSpPr>
          <p:spPr>
            <a:xfrm>
              <a:off x="7828200" y="290124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189"/>
            <p:cNvSpPr/>
            <p:nvPr/>
          </p:nvSpPr>
          <p:spPr>
            <a:xfrm>
              <a:off x="7543800" y="267336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01" name="Group 190"/>
            <p:cNvGrpSpPr/>
            <p:nvPr/>
          </p:nvGrpSpPr>
          <p:grpSpPr>
            <a:xfrm>
              <a:off x="7686720" y="2667240"/>
              <a:ext cx="153720" cy="34560"/>
              <a:chOff x="7686720" y="2667240"/>
              <a:chExt cx="153720" cy="34560"/>
            </a:xfrm>
          </p:grpSpPr>
          <p:sp>
            <p:nvSpPr>
              <p:cNvPr id="802" name="CustomShape 191"/>
              <p:cNvSpPr/>
              <p:nvPr/>
            </p:nvSpPr>
            <p:spPr>
              <a:xfrm>
                <a:off x="7686720" y="266724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3" name="CustomShape 192"/>
              <p:cNvSpPr/>
              <p:nvPr/>
            </p:nvSpPr>
            <p:spPr>
              <a:xfrm>
                <a:off x="7689960" y="267192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04" name="CustomShape 193"/>
            <p:cNvSpPr/>
            <p:nvPr/>
          </p:nvSpPr>
          <p:spPr>
            <a:xfrm>
              <a:off x="7547040" y="275112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05" name="Group 194"/>
            <p:cNvGrpSpPr/>
            <p:nvPr/>
          </p:nvGrpSpPr>
          <p:grpSpPr>
            <a:xfrm>
              <a:off x="7684920" y="2746440"/>
              <a:ext cx="153720" cy="31320"/>
              <a:chOff x="7684920" y="2746440"/>
              <a:chExt cx="153720" cy="31320"/>
            </a:xfrm>
          </p:grpSpPr>
          <p:sp>
            <p:nvSpPr>
              <p:cNvPr id="806" name="CustomShape 195"/>
              <p:cNvSpPr/>
              <p:nvPr/>
            </p:nvSpPr>
            <p:spPr>
              <a:xfrm>
                <a:off x="7684920" y="274644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7" name="CustomShape 196"/>
              <p:cNvSpPr/>
              <p:nvPr/>
            </p:nvSpPr>
            <p:spPr>
              <a:xfrm>
                <a:off x="7688160" y="274932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08" name="CustomShape 197"/>
            <p:cNvSpPr/>
            <p:nvPr/>
          </p:nvSpPr>
          <p:spPr>
            <a:xfrm>
              <a:off x="7545600" y="283392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198"/>
            <p:cNvSpPr/>
            <p:nvPr/>
          </p:nvSpPr>
          <p:spPr>
            <a:xfrm>
              <a:off x="7548480" y="290520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10" name="Group 199"/>
            <p:cNvGrpSpPr/>
            <p:nvPr/>
          </p:nvGrpSpPr>
          <p:grpSpPr>
            <a:xfrm>
              <a:off x="7682040" y="2898720"/>
              <a:ext cx="155160" cy="34560"/>
              <a:chOff x="7682040" y="2898720"/>
              <a:chExt cx="155160" cy="34560"/>
            </a:xfrm>
          </p:grpSpPr>
          <p:sp>
            <p:nvSpPr>
              <p:cNvPr id="811" name="CustomShape 200"/>
              <p:cNvSpPr/>
              <p:nvPr/>
            </p:nvSpPr>
            <p:spPr>
              <a:xfrm>
                <a:off x="7682040" y="289872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2" name="CustomShape 201"/>
              <p:cNvSpPr/>
              <p:nvPr/>
            </p:nvSpPr>
            <p:spPr>
              <a:xfrm>
                <a:off x="7684920" y="290340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13" name="CustomShape 202"/>
            <p:cNvSpPr/>
            <p:nvPr/>
          </p:nvSpPr>
          <p:spPr>
            <a:xfrm>
              <a:off x="7829280" y="283248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14" name="Group 203"/>
            <p:cNvGrpSpPr/>
            <p:nvPr/>
          </p:nvGrpSpPr>
          <p:grpSpPr>
            <a:xfrm>
              <a:off x="7683480" y="2826000"/>
              <a:ext cx="153360" cy="33120"/>
              <a:chOff x="7683480" y="2826000"/>
              <a:chExt cx="153360" cy="33120"/>
            </a:xfrm>
          </p:grpSpPr>
          <p:sp>
            <p:nvSpPr>
              <p:cNvPr id="815" name="CustomShape 204"/>
              <p:cNvSpPr/>
              <p:nvPr/>
            </p:nvSpPr>
            <p:spPr>
              <a:xfrm>
                <a:off x="7683480" y="282600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6" name="CustomShape 205"/>
              <p:cNvSpPr/>
              <p:nvPr/>
            </p:nvSpPr>
            <p:spPr>
              <a:xfrm>
                <a:off x="7686720" y="282888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17" name="CustomShape 206"/>
            <p:cNvSpPr/>
            <p:nvPr/>
          </p:nvSpPr>
          <p:spPr>
            <a:xfrm>
              <a:off x="7818480" y="261000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207"/>
            <p:cNvSpPr/>
            <p:nvPr/>
          </p:nvSpPr>
          <p:spPr>
            <a:xfrm>
              <a:off x="7835400" y="274896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208"/>
            <p:cNvSpPr/>
            <p:nvPr/>
          </p:nvSpPr>
          <p:spPr>
            <a:xfrm>
              <a:off x="7836120" y="267012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209"/>
            <p:cNvSpPr/>
            <p:nvPr/>
          </p:nvSpPr>
          <p:spPr>
            <a:xfrm>
              <a:off x="7889760" y="313524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210"/>
            <p:cNvSpPr/>
            <p:nvPr/>
          </p:nvSpPr>
          <p:spPr>
            <a:xfrm>
              <a:off x="7832880" y="313524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211"/>
            <p:cNvSpPr/>
            <p:nvPr/>
          </p:nvSpPr>
          <p:spPr>
            <a:xfrm>
              <a:off x="7524720" y="315108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212"/>
            <p:cNvSpPr/>
            <p:nvPr/>
          </p:nvSpPr>
          <p:spPr>
            <a:xfrm>
              <a:off x="7542360" y="315900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213"/>
            <p:cNvSpPr/>
            <p:nvPr/>
          </p:nvSpPr>
          <p:spPr>
            <a:xfrm>
              <a:off x="7569360" y="307980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214"/>
            <p:cNvSpPr/>
            <p:nvPr/>
          </p:nvSpPr>
          <p:spPr>
            <a:xfrm>
              <a:off x="7616880" y="307980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215"/>
            <p:cNvSpPr/>
            <p:nvPr/>
          </p:nvSpPr>
          <p:spPr>
            <a:xfrm>
              <a:off x="7662960" y="307980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216"/>
            <p:cNvSpPr/>
            <p:nvPr/>
          </p:nvSpPr>
          <p:spPr>
            <a:xfrm>
              <a:off x="7769160" y="294804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8" name="Group 217"/>
          <p:cNvGrpSpPr/>
          <p:nvPr/>
        </p:nvGrpSpPr>
        <p:grpSpPr>
          <a:xfrm>
            <a:off x="6784920" y="5027760"/>
            <a:ext cx="377280" cy="575640"/>
            <a:chOff x="6784920" y="5027760"/>
            <a:chExt cx="377280" cy="575640"/>
          </a:xfrm>
        </p:grpSpPr>
        <p:sp>
          <p:nvSpPr>
            <p:cNvPr id="829" name="CustomShape 218"/>
            <p:cNvSpPr/>
            <p:nvPr/>
          </p:nvSpPr>
          <p:spPr>
            <a:xfrm>
              <a:off x="7084080" y="502848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219"/>
            <p:cNvSpPr/>
            <p:nvPr/>
          </p:nvSpPr>
          <p:spPr>
            <a:xfrm>
              <a:off x="6802560" y="502776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220"/>
            <p:cNvSpPr/>
            <p:nvPr/>
          </p:nvSpPr>
          <p:spPr>
            <a:xfrm>
              <a:off x="7098120" y="506160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221"/>
            <p:cNvSpPr/>
            <p:nvPr/>
          </p:nvSpPr>
          <p:spPr>
            <a:xfrm>
              <a:off x="7088400" y="531900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222"/>
            <p:cNvSpPr/>
            <p:nvPr/>
          </p:nvSpPr>
          <p:spPr>
            <a:xfrm>
              <a:off x="6804000" y="509112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34" name="Group 223"/>
            <p:cNvGrpSpPr/>
            <p:nvPr/>
          </p:nvGrpSpPr>
          <p:grpSpPr>
            <a:xfrm>
              <a:off x="6946920" y="5085000"/>
              <a:ext cx="153720" cy="34560"/>
              <a:chOff x="6946920" y="5085000"/>
              <a:chExt cx="153720" cy="34560"/>
            </a:xfrm>
          </p:grpSpPr>
          <p:sp>
            <p:nvSpPr>
              <p:cNvPr id="835" name="CustomShape 224"/>
              <p:cNvSpPr/>
              <p:nvPr/>
            </p:nvSpPr>
            <p:spPr>
              <a:xfrm>
                <a:off x="6946920" y="508500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6" name="CustomShape 225"/>
              <p:cNvSpPr/>
              <p:nvPr/>
            </p:nvSpPr>
            <p:spPr>
              <a:xfrm>
                <a:off x="6950160" y="508968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37" name="CustomShape 226"/>
            <p:cNvSpPr/>
            <p:nvPr/>
          </p:nvSpPr>
          <p:spPr>
            <a:xfrm>
              <a:off x="6807240" y="516888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38" name="Group 227"/>
            <p:cNvGrpSpPr/>
            <p:nvPr/>
          </p:nvGrpSpPr>
          <p:grpSpPr>
            <a:xfrm>
              <a:off x="6945120" y="5164200"/>
              <a:ext cx="153720" cy="31320"/>
              <a:chOff x="6945120" y="5164200"/>
              <a:chExt cx="153720" cy="31320"/>
            </a:xfrm>
          </p:grpSpPr>
          <p:sp>
            <p:nvSpPr>
              <p:cNvPr id="839" name="CustomShape 228"/>
              <p:cNvSpPr/>
              <p:nvPr/>
            </p:nvSpPr>
            <p:spPr>
              <a:xfrm>
                <a:off x="6945120" y="516420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CustomShape 229"/>
              <p:cNvSpPr/>
              <p:nvPr/>
            </p:nvSpPr>
            <p:spPr>
              <a:xfrm>
                <a:off x="6948360" y="516708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41" name="CustomShape 230"/>
            <p:cNvSpPr/>
            <p:nvPr/>
          </p:nvSpPr>
          <p:spPr>
            <a:xfrm>
              <a:off x="6805800" y="525168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231"/>
            <p:cNvSpPr/>
            <p:nvPr/>
          </p:nvSpPr>
          <p:spPr>
            <a:xfrm>
              <a:off x="6808680" y="532296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43" name="Group 232"/>
            <p:cNvGrpSpPr/>
            <p:nvPr/>
          </p:nvGrpSpPr>
          <p:grpSpPr>
            <a:xfrm>
              <a:off x="6942240" y="5316480"/>
              <a:ext cx="155160" cy="34560"/>
              <a:chOff x="6942240" y="5316480"/>
              <a:chExt cx="155160" cy="34560"/>
            </a:xfrm>
          </p:grpSpPr>
          <p:sp>
            <p:nvSpPr>
              <p:cNvPr id="844" name="CustomShape 233"/>
              <p:cNvSpPr/>
              <p:nvPr/>
            </p:nvSpPr>
            <p:spPr>
              <a:xfrm>
                <a:off x="6942240" y="531648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5" name="CustomShape 234"/>
              <p:cNvSpPr/>
              <p:nvPr/>
            </p:nvSpPr>
            <p:spPr>
              <a:xfrm>
                <a:off x="6945120" y="532116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46" name="CustomShape 235"/>
            <p:cNvSpPr/>
            <p:nvPr/>
          </p:nvSpPr>
          <p:spPr>
            <a:xfrm>
              <a:off x="7089480" y="525024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47" name="Group 236"/>
            <p:cNvGrpSpPr/>
            <p:nvPr/>
          </p:nvGrpSpPr>
          <p:grpSpPr>
            <a:xfrm>
              <a:off x="6943680" y="5243760"/>
              <a:ext cx="153360" cy="33120"/>
              <a:chOff x="6943680" y="5243760"/>
              <a:chExt cx="153360" cy="33120"/>
            </a:xfrm>
          </p:grpSpPr>
          <p:sp>
            <p:nvSpPr>
              <p:cNvPr id="848" name="CustomShape 237"/>
              <p:cNvSpPr/>
              <p:nvPr/>
            </p:nvSpPr>
            <p:spPr>
              <a:xfrm>
                <a:off x="6943680" y="524376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9" name="CustomShape 238"/>
              <p:cNvSpPr/>
              <p:nvPr/>
            </p:nvSpPr>
            <p:spPr>
              <a:xfrm>
                <a:off x="6946920" y="524664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50" name="CustomShape 239"/>
            <p:cNvSpPr/>
            <p:nvPr/>
          </p:nvSpPr>
          <p:spPr>
            <a:xfrm>
              <a:off x="7078680" y="502776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240"/>
            <p:cNvSpPr/>
            <p:nvPr/>
          </p:nvSpPr>
          <p:spPr>
            <a:xfrm>
              <a:off x="7095600" y="516672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241"/>
            <p:cNvSpPr/>
            <p:nvPr/>
          </p:nvSpPr>
          <p:spPr>
            <a:xfrm>
              <a:off x="7096680" y="508788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242"/>
            <p:cNvSpPr/>
            <p:nvPr/>
          </p:nvSpPr>
          <p:spPr>
            <a:xfrm>
              <a:off x="7149960" y="555300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243"/>
            <p:cNvSpPr/>
            <p:nvPr/>
          </p:nvSpPr>
          <p:spPr>
            <a:xfrm>
              <a:off x="7093080" y="555300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244"/>
            <p:cNvSpPr/>
            <p:nvPr/>
          </p:nvSpPr>
          <p:spPr>
            <a:xfrm>
              <a:off x="6784920" y="556884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245"/>
            <p:cNvSpPr/>
            <p:nvPr/>
          </p:nvSpPr>
          <p:spPr>
            <a:xfrm>
              <a:off x="6802560" y="557676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246"/>
            <p:cNvSpPr/>
            <p:nvPr/>
          </p:nvSpPr>
          <p:spPr>
            <a:xfrm>
              <a:off x="6829560" y="549756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247"/>
            <p:cNvSpPr/>
            <p:nvPr/>
          </p:nvSpPr>
          <p:spPr>
            <a:xfrm>
              <a:off x="6877080" y="549756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248"/>
            <p:cNvSpPr/>
            <p:nvPr/>
          </p:nvSpPr>
          <p:spPr>
            <a:xfrm>
              <a:off x="6923160" y="549756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249"/>
            <p:cNvSpPr/>
            <p:nvPr/>
          </p:nvSpPr>
          <p:spPr>
            <a:xfrm>
              <a:off x="7029360" y="536580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nodeType="clickEffect" fill="hold">
                      <p:stCondLst>
                        <p:cond delay="0"/>
                      </p:stCondLst>
                      <p:childTnLst>
                        <p:par>
                          <p:cTn id="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7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nodeType="clickEffect" fill="hold">
                      <p:stCondLst>
                        <p:cond delay="indefinite"/>
                      </p:stCondLst>
                      <p:childTnLst>
                        <p:par>
                          <p:cTn id="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2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nodeType="clickEffect" fill="hold">
                      <p:stCondLst>
                        <p:cond delay="indefinite"/>
                      </p:stCondLst>
                      <p:childTnLst>
                        <p:par>
                          <p:cTn id="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7" dur="5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0" dur="500"/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3" dur="500"/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6" dur="500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Picture 3" descr=""/>
          <p:cNvPicPr/>
          <p:nvPr/>
        </p:nvPicPr>
        <p:blipFill>
          <a:blip r:embed="rId1"/>
          <a:stretch/>
        </p:blipFill>
        <p:spPr>
          <a:xfrm>
            <a:off x="488880" y="806400"/>
            <a:ext cx="3655800" cy="172800"/>
          </a:xfrm>
          <a:prstGeom prst="rect">
            <a:avLst/>
          </a:prstGeom>
          <a:ln w="9360">
            <a:noFill/>
          </a:ln>
        </p:spPr>
      </p:pic>
      <p:sp>
        <p:nvSpPr>
          <p:cNvPr id="862" name="TextShape 1"/>
          <p:cNvSpPr txBox="1"/>
          <p:nvPr/>
        </p:nvSpPr>
        <p:spPr>
          <a:xfrm>
            <a:off x="403200" y="270000"/>
            <a:ext cx="7772040" cy="663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u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y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: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n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o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h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TextShape 2"/>
          <p:cNvSpPr txBox="1"/>
          <p:nvPr/>
        </p:nvSpPr>
        <p:spPr>
          <a:xfrm>
            <a:off x="504000" y="149400"/>
            <a:ext cx="4458960" cy="1882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228600" indent="-228240">
              <a:lnSpc>
                <a:spcPct val="85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Calculating access link utilization, delay with cache: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80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suppose cache hit rate is 0.4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576360" indent="-2329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40% requests satisfied at cache, 60% requests satisfied at origin 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228600" indent="-228240">
              <a:lnSpc>
                <a:spcPct val="8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4" name="CustomShape 3"/>
          <p:cNvSpPr/>
          <p:nvPr/>
        </p:nvSpPr>
        <p:spPr>
          <a:xfrm>
            <a:off x="7697880" y="1824120"/>
            <a:ext cx="92952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origin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servers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5" name="Line 4"/>
          <p:cNvSpPr/>
          <p:nvPr/>
        </p:nvSpPr>
        <p:spPr>
          <a:xfrm>
            <a:off x="6591240" y="3466800"/>
            <a:ext cx="360" cy="10620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5"/>
          <p:cNvSpPr/>
          <p:nvPr/>
        </p:nvSpPr>
        <p:spPr>
          <a:xfrm>
            <a:off x="6595200" y="3656160"/>
            <a:ext cx="118548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1.54 Mbps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access link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67" name="CustomShape 6"/>
          <p:cNvSpPr/>
          <p:nvPr/>
        </p:nvSpPr>
        <p:spPr>
          <a:xfrm>
            <a:off x="506520" y="3057480"/>
            <a:ext cx="4458960" cy="1569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576360" indent="-232920">
              <a:lnSpc>
                <a:spcPct val="80000"/>
              </a:lnSpc>
              <a:spcBef>
                <a:spcPts val="36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i.e 60% of requests use access link </a:t>
            </a:r>
            <a:endParaRPr b="0" lang="en-IN" sz="1800" spc="-1" strike="noStrike">
              <a:latin typeface="Arial"/>
            </a:endParaRPr>
          </a:p>
          <a:p>
            <a:pPr marL="228600" indent="-228240">
              <a:lnSpc>
                <a:spcPct val="80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Data rate to browsers over access link = 0.6*1.50 Mbps = 0.9 Mbps </a:t>
            </a:r>
            <a:endParaRPr b="0" lang="en-IN" sz="2000" spc="-1" strike="noStrike">
              <a:latin typeface="Arial"/>
            </a:endParaRPr>
          </a:p>
          <a:p>
            <a:pPr lvl="1" marL="576360" indent="-232920">
              <a:lnSpc>
                <a:spcPct val="80000"/>
              </a:lnSpc>
              <a:spcBef>
                <a:spcPts val="36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Access link utilization = 0.9/1.54  * 100 = 58%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8" name="CustomShape 7"/>
          <p:cNvSpPr/>
          <p:nvPr/>
        </p:nvSpPr>
        <p:spPr>
          <a:xfrm>
            <a:off x="617040" y="4716000"/>
            <a:ext cx="4458960" cy="149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Total delay</a:t>
            </a:r>
            <a:endParaRPr b="0" lang="en-IN" sz="2400" spc="-1" strike="noStrike">
              <a:latin typeface="Arial"/>
            </a:endParaRPr>
          </a:p>
          <a:p>
            <a:pPr lvl="1" marL="576360" indent="-232920">
              <a:lnSpc>
                <a:spcPct val="80000"/>
              </a:lnSpc>
              <a:spcBef>
                <a:spcPts val="36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= 0.6 * (delay from origin servers) +0.4 * (delay when satisfied at cache)</a:t>
            </a:r>
            <a:endParaRPr b="0" lang="en-IN" sz="1800" spc="-1" strike="noStrike">
              <a:latin typeface="Arial"/>
            </a:endParaRPr>
          </a:p>
          <a:p>
            <a:pPr lvl="1" marL="576360" indent="-232920">
              <a:lnSpc>
                <a:spcPct val="80000"/>
              </a:lnSpc>
              <a:spcBef>
                <a:spcPts val="36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= 0.6 (2 + ~msecs for access link and LAN) + 0.4 (~usecs for LAN) </a:t>
            </a:r>
            <a:endParaRPr b="0" lang="en-IN" sz="1800" spc="-1" strike="noStrike">
              <a:latin typeface="Arial"/>
            </a:endParaRPr>
          </a:p>
          <a:p>
            <a:pPr lvl="1" marL="576360" indent="-232920">
              <a:lnSpc>
                <a:spcPct val="80000"/>
              </a:lnSpc>
              <a:spcBef>
                <a:spcPts val="36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= ~ 1.2 secs</a:t>
            </a:r>
            <a:endParaRPr b="0" lang="en-IN" sz="1800" spc="-1" strike="noStrike">
              <a:latin typeface="Arial"/>
            </a:endParaRPr>
          </a:p>
          <a:p>
            <a:pPr lvl="1" marL="576360" indent="-232920">
              <a:lnSpc>
                <a:spcPct val="80000"/>
              </a:lnSpc>
              <a:spcBef>
                <a:spcPts val="36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less than with 154 Mbps link (and cheaper too!)</a:t>
            </a:r>
            <a:endParaRPr b="0" lang="en-IN" sz="1800" spc="-1" strike="noStrike">
              <a:latin typeface="Arial"/>
            </a:endParaRPr>
          </a:p>
          <a:p>
            <a:pPr marL="228600" indent="-228240">
              <a:lnSpc>
                <a:spcPct val="8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69" name="Line 8"/>
          <p:cNvSpPr/>
          <p:nvPr/>
        </p:nvSpPr>
        <p:spPr>
          <a:xfrm>
            <a:off x="5267160" y="2409480"/>
            <a:ext cx="285840" cy="11448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Line 9"/>
          <p:cNvSpPr/>
          <p:nvPr/>
        </p:nvSpPr>
        <p:spPr>
          <a:xfrm>
            <a:off x="6076800" y="2028600"/>
            <a:ext cx="66600" cy="27612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Line 10"/>
          <p:cNvSpPr/>
          <p:nvPr/>
        </p:nvSpPr>
        <p:spPr>
          <a:xfrm flipH="1">
            <a:off x="6705360" y="2066760"/>
            <a:ext cx="9720" cy="23796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Line 11"/>
          <p:cNvSpPr/>
          <p:nvPr/>
        </p:nvSpPr>
        <p:spPr>
          <a:xfrm flipH="1">
            <a:off x="7162560" y="2228760"/>
            <a:ext cx="133560" cy="20952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Line 12"/>
          <p:cNvSpPr/>
          <p:nvPr/>
        </p:nvSpPr>
        <p:spPr>
          <a:xfrm flipH="1">
            <a:off x="7324560" y="2990520"/>
            <a:ext cx="247680" cy="360"/>
          </a:xfrm>
          <a:prstGeom prst="line">
            <a:avLst/>
          </a:prstGeom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13"/>
          <p:cNvSpPr/>
          <p:nvPr/>
        </p:nvSpPr>
        <p:spPr>
          <a:xfrm>
            <a:off x="5351400" y="2022480"/>
            <a:ext cx="2174400" cy="1580760"/>
          </a:xfrm>
          <a:custGeom>
            <a:avLst/>
            <a:gdLst/>
            <a:ahLst/>
            <a:rect l="l" t="t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14"/>
          <p:cNvSpPr/>
          <p:nvPr/>
        </p:nvSpPr>
        <p:spPr>
          <a:xfrm>
            <a:off x="6061320" y="2354400"/>
            <a:ext cx="92484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public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 </a:t>
            </a: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Internet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876" name="Group 15"/>
          <p:cNvGrpSpPr/>
          <p:nvPr/>
        </p:nvGrpSpPr>
        <p:grpSpPr>
          <a:xfrm>
            <a:off x="6175440" y="3165480"/>
            <a:ext cx="880560" cy="307800"/>
            <a:chOff x="6175440" y="3165480"/>
            <a:chExt cx="880560" cy="307800"/>
          </a:xfrm>
        </p:grpSpPr>
        <p:sp>
          <p:nvSpPr>
            <p:cNvPr id="877" name="CustomShape 16"/>
            <p:cNvSpPr/>
            <p:nvPr/>
          </p:nvSpPr>
          <p:spPr>
            <a:xfrm>
              <a:off x="6176880" y="3300480"/>
              <a:ext cx="874440" cy="1728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17"/>
            <p:cNvSpPr/>
            <p:nvPr/>
          </p:nvSpPr>
          <p:spPr>
            <a:xfrm>
              <a:off x="6176880" y="3282840"/>
              <a:ext cx="879120" cy="10440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18"/>
            <p:cNvSpPr/>
            <p:nvPr/>
          </p:nvSpPr>
          <p:spPr>
            <a:xfrm>
              <a:off x="6175440" y="3165480"/>
              <a:ext cx="874440" cy="20124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80" name="Group 19"/>
            <p:cNvGrpSpPr/>
            <p:nvPr/>
          </p:nvGrpSpPr>
          <p:grpSpPr>
            <a:xfrm>
              <a:off x="6353280" y="3216240"/>
              <a:ext cx="491760" cy="95040"/>
              <a:chOff x="6353280" y="3216240"/>
              <a:chExt cx="491760" cy="95040"/>
            </a:xfrm>
          </p:grpSpPr>
          <p:sp>
            <p:nvSpPr>
              <p:cNvPr id="881" name="CustomShape 20"/>
              <p:cNvSpPr/>
              <p:nvPr/>
            </p:nvSpPr>
            <p:spPr>
              <a:xfrm>
                <a:off x="6353280" y="3216240"/>
                <a:ext cx="491760" cy="950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2" name="CustomShape 21"/>
              <p:cNvSpPr/>
              <p:nvPr/>
            </p:nvSpPr>
            <p:spPr>
              <a:xfrm>
                <a:off x="6375240" y="3216240"/>
                <a:ext cx="447480" cy="950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83" name="Line 22"/>
            <p:cNvSpPr/>
            <p:nvPr/>
          </p:nvSpPr>
          <p:spPr>
            <a:xfrm>
              <a:off x="6176880" y="3261960"/>
              <a:ext cx="360" cy="133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Line 23"/>
            <p:cNvSpPr/>
            <p:nvPr/>
          </p:nvSpPr>
          <p:spPr>
            <a:xfrm>
              <a:off x="7049880" y="3265200"/>
              <a:ext cx="360" cy="133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5" name="Group 24"/>
          <p:cNvGrpSpPr/>
          <p:nvPr/>
        </p:nvGrpSpPr>
        <p:grpSpPr>
          <a:xfrm>
            <a:off x="4919760" y="1957320"/>
            <a:ext cx="377280" cy="576000"/>
            <a:chOff x="4919760" y="1957320"/>
            <a:chExt cx="377280" cy="576000"/>
          </a:xfrm>
        </p:grpSpPr>
        <p:sp>
          <p:nvSpPr>
            <p:cNvPr id="886" name="CustomShape 25"/>
            <p:cNvSpPr/>
            <p:nvPr/>
          </p:nvSpPr>
          <p:spPr>
            <a:xfrm>
              <a:off x="5218920" y="195840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26"/>
            <p:cNvSpPr/>
            <p:nvPr/>
          </p:nvSpPr>
          <p:spPr>
            <a:xfrm>
              <a:off x="4937040" y="195732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27"/>
            <p:cNvSpPr/>
            <p:nvPr/>
          </p:nvSpPr>
          <p:spPr>
            <a:xfrm>
              <a:off x="5232960" y="199116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28"/>
            <p:cNvSpPr/>
            <p:nvPr/>
          </p:nvSpPr>
          <p:spPr>
            <a:xfrm>
              <a:off x="5222880" y="224856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29"/>
            <p:cNvSpPr/>
            <p:nvPr/>
          </p:nvSpPr>
          <p:spPr>
            <a:xfrm>
              <a:off x="4938840" y="202104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91" name="Group 30"/>
            <p:cNvGrpSpPr/>
            <p:nvPr/>
          </p:nvGrpSpPr>
          <p:grpSpPr>
            <a:xfrm>
              <a:off x="5081400" y="2014560"/>
              <a:ext cx="153720" cy="34560"/>
              <a:chOff x="5081400" y="2014560"/>
              <a:chExt cx="153720" cy="34560"/>
            </a:xfrm>
          </p:grpSpPr>
          <p:sp>
            <p:nvSpPr>
              <p:cNvPr id="892" name="CustomShape 31"/>
              <p:cNvSpPr/>
              <p:nvPr/>
            </p:nvSpPr>
            <p:spPr>
              <a:xfrm>
                <a:off x="5081400" y="201456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3" name="CustomShape 32"/>
              <p:cNvSpPr/>
              <p:nvPr/>
            </p:nvSpPr>
            <p:spPr>
              <a:xfrm>
                <a:off x="5084640" y="201924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94" name="CustomShape 33"/>
            <p:cNvSpPr/>
            <p:nvPr/>
          </p:nvSpPr>
          <p:spPr>
            <a:xfrm>
              <a:off x="4942080" y="209844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95" name="Group 34"/>
            <p:cNvGrpSpPr/>
            <p:nvPr/>
          </p:nvGrpSpPr>
          <p:grpSpPr>
            <a:xfrm>
              <a:off x="5079960" y="2094120"/>
              <a:ext cx="153720" cy="31320"/>
              <a:chOff x="5079960" y="2094120"/>
              <a:chExt cx="153720" cy="31320"/>
            </a:xfrm>
          </p:grpSpPr>
          <p:sp>
            <p:nvSpPr>
              <p:cNvPr id="896" name="CustomShape 35"/>
              <p:cNvSpPr/>
              <p:nvPr/>
            </p:nvSpPr>
            <p:spPr>
              <a:xfrm>
                <a:off x="5079960" y="209412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7" name="CustomShape 36"/>
              <p:cNvSpPr/>
              <p:nvPr/>
            </p:nvSpPr>
            <p:spPr>
              <a:xfrm>
                <a:off x="5083200" y="209700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98" name="CustomShape 37"/>
            <p:cNvSpPr/>
            <p:nvPr/>
          </p:nvSpPr>
          <p:spPr>
            <a:xfrm>
              <a:off x="4940280" y="218124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38"/>
            <p:cNvSpPr/>
            <p:nvPr/>
          </p:nvSpPr>
          <p:spPr>
            <a:xfrm>
              <a:off x="4943520" y="225288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00" name="Group 39"/>
            <p:cNvGrpSpPr/>
            <p:nvPr/>
          </p:nvGrpSpPr>
          <p:grpSpPr>
            <a:xfrm>
              <a:off x="5076720" y="2246400"/>
              <a:ext cx="155160" cy="34560"/>
              <a:chOff x="5076720" y="2246400"/>
              <a:chExt cx="155160" cy="34560"/>
            </a:xfrm>
          </p:grpSpPr>
          <p:sp>
            <p:nvSpPr>
              <p:cNvPr id="901" name="CustomShape 40"/>
              <p:cNvSpPr/>
              <p:nvPr/>
            </p:nvSpPr>
            <p:spPr>
              <a:xfrm>
                <a:off x="5076720" y="224640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2" name="CustomShape 41"/>
              <p:cNvSpPr/>
              <p:nvPr/>
            </p:nvSpPr>
            <p:spPr>
              <a:xfrm>
                <a:off x="5079960" y="225108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03" name="CustomShape 42"/>
            <p:cNvSpPr/>
            <p:nvPr/>
          </p:nvSpPr>
          <p:spPr>
            <a:xfrm>
              <a:off x="5223960" y="217980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04" name="Group 43"/>
            <p:cNvGrpSpPr/>
            <p:nvPr/>
          </p:nvGrpSpPr>
          <p:grpSpPr>
            <a:xfrm>
              <a:off x="5078520" y="2173320"/>
              <a:ext cx="153360" cy="33120"/>
              <a:chOff x="5078520" y="2173320"/>
              <a:chExt cx="153360" cy="33120"/>
            </a:xfrm>
          </p:grpSpPr>
          <p:sp>
            <p:nvSpPr>
              <p:cNvPr id="905" name="CustomShape 44"/>
              <p:cNvSpPr/>
              <p:nvPr/>
            </p:nvSpPr>
            <p:spPr>
              <a:xfrm>
                <a:off x="5078520" y="217332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6" name="CustomShape 45"/>
              <p:cNvSpPr/>
              <p:nvPr/>
            </p:nvSpPr>
            <p:spPr>
              <a:xfrm>
                <a:off x="5081760" y="217656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07" name="CustomShape 46"/>
            <p:cNvSpPr/>
            <p:nvPr/>
          </p:nvSpPr>
          <p:spPr>
            <a:xfrm>
              <a:off x="5213520" y="195732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47"/>
            <p:cNvSpPr/>
            <p:nvPr/>
          </p:nvSpPr>
          <p:spPr>
            <a:xfrm>
              <a:off x="5230440" y="209628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48"/>
            <p:cNvSpPr/>
            <p:nvPr/>
          </p:nvSpPr>
          <p:spPr>
            <a:xfrm>
              <a:off x="5231160" y="201780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49"/>
            <p:cNvSpPr/>
            <p:nvPr/>
          </p:nvSpPr>
          <p:spPr>
            <a:xfrm>
              <a:off x="5284800" y="248292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50"/>
            <p:cNvSpPr/>
            <p:nvPr/>
          </p:nvSpPr>
          <p:spPr>
            <a:xfrm>
              <a:off x="5227920" y="248292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51"/>
            <p:cNvSpPr/>
            <p:nvPr/>
          </p:nvSpPr>
          <p:spPr>
            <a:xfrm>
              <a:off x="4919760" y="249876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52"/>
            <p:cNvSpPr/>
            <p:nvPr/>
          </p:nvSpPr>
          <p:spPr>
            <a:xfrm>
              <a:off x="4937040" y="250668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53"/>
            <p:cNvSpPr/>
            <p:nvPr/>
          </p:nvSpPr>
          <p:spPr>
            <a:xfrm>
              <a:off x="4964040" y="242748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54"/>
            <p:cNvSpPr/>
            <p:nvPr/>
          </p:nvSpPr>
          <p:spPr>
            <a:xfrm>
              <a:off x="5011560" y="242748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CustomShape 55"/>
            <p:cNvSpPr/>
            <p:nvPr/>
          </p:nvSpPr>
          <p:spPr>
            <a:xfrm>
              <a:off x="5057640" y="242748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56"/>
            <p:cNvSpPr/>
            <p:nvPr/>
          </p:nvSpPr>
          <p:spPr>
            <a:xfrm>
              <a:off x="5164200" y="229572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8" name="Group 57"/>
          <p:cNvGrpSpPr/>
          <p:nvPr/>
        </p:nvGrpSpPr>
        <p:grpSpPr>
          <a:xfrm>
            <a:off x="5834160" y="1479600"/>
            <a:ext cx="377280" cy="576000"/>
            <a:chOff x="5834160" y="1479600"/>
            <a:chExt cx="377280" cy="576000"/>
          </a:xfrm>
        </p:grpSpPr>
        <p:sp>
          <p:nvSpPr>
            <p:cNvPr id="919" name="CustomShape 58"/>
            <p:cNvSpPr/>
            <p:nvPr/>
          </p:nvSpPr>
          <p:spPr>
            <a:xfrm>
              <a:off x="6133320" y="148068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59"/>
            <p:cNvSpPr/>
            <p:nvPr/>
          </p:nvSpPr>
          <p:spPr>
            <a:xfrm>
              <a:off x="5851440" y="147960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60"/>
            <p:cNvSpPr/>
            <p:nvPr/>
          </p:nvSpPr>
          <p:spPr>
            <a:xfrm>
              <a:off x="6147360" y="151344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61"/>
            <p:cNvSpPr/>
            <p:nvPr/>
          </p:nvSpPr>
          <p:spPr>
            <a:xfrm>
              <a:off x="6137280" y="177084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62"/>
            <p:cNvSpPr/>
            <p:nvPr/>
          </p:nvSpPr>
          <p:spPr>
            <a:xfrm>
              <a:off x="5853240" y="154296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24" name="Group 63"/>
            <p:cNvGrpSpPr/>
            <p:nvPr/>
          </p:nvGrpSpPr>
          <p:grpSpPr>
            <a:xfrm>
              <a:off x="5995800" y="1536840"/>
              <a:ext cx="153720" cy="34560"/>
              <a:chOff x="5995800" y="1536840"/>
              <a:chExt cx="153720" cy="34560"/>
            </a:xfrm>
          </p:grpSpPr>
          <p:sp>
            <p:nvSpPr>
              <p:cNvPr id="925" name="CustomShape 64"/>
              <p:cNvSpPr/>
              <p:nvPr/>
            </p:nvSpPr>
            <p:spPr>
              <a:xfrm>
                <a:off x="5995800" y="153684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CustomShape 65"/>
              <p:cNvSpPr/>
              <p:nvPr/>
            </p:nvSpPr>
            <p:spPr>
              <a:xfrm>
                <a:off x="5999040" y="154152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27" name="CustomShape 66"/>
            <p:cNvSpPr/>
            <p:nvPr/>
          </p:nvSpPr>
          <p:spPr>
            <a:xfrm>
              <a:off x="5856480" y="162072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28" name="Group 67"/>
            <p:cNvGrpSpPr/>
            <p:nvPr/>
          </p:nvGrpSpPr>
          <p:grpSpPr>
            <a:xfrm>
              <a:off x="5994360" y="1616040"/>
              <a:ext cx="153720" cy="31320"/>
              <a:chOff x="5994360" y="1616040"/>
              <a:chExt cx="153720" cy="31320"/>
            </a:xfrm>
          </p:grpSpPr>
          <p:sp>
            <p:nvSpPr>
              <p:cNvPr id="929" name="CustomShape 68"/>
              <p:cNvSpPr/>
              <p:nvPr/>
            </p:nvSpPr>
            <p:spPr>
              <a:xfrm>
                <a:off x="5994360" y="161604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0" name="CustomShape 69"/>
              <p:cNvSpPr/>
              <p:nvPr/>
            </p:nvSpPr>
            <p:spPr>
              <a:xfrm>
                <a:off x="5997600" y="161928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31" name="CustomShape 70"/>
            <p:cNvSpPr/>
            <p:nvPr/>
          </p:nvSpPr>
          <p:spPr>
            <a:xfrm>
              <a:off x="5854680" y="170352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71"/>
            <p:cNvSpPr/>
            <p:nvPr/>
          </p:nvSpPr>
          <p:spPr>
            <a:xfrm>
              <a:off x="5857920" y="177480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33" name="Group 72"/>
            <p:cNvGrpSpPr/>
            <p:nvPr/>
          </p:nvGrpSpPr>
          <p:grpSpPr>
            <a:xfrm>
              <a:off x="5991120" y="1768320"/>
              <a:ext cx="155160" cy="34560"/>
              <a:chOff x="5991120" y="1768320"/>
              <a:chExt cx="155160" cy="34560"/>
            </a:xfrm>
          </p:grpSpPr>
          <p:sp>
            <p:nvSpPr>
              <p:cNvPr id="934" name="CustomShape 73"/>
              <p:cNvSpPr/>
              <p:nvPr/>
            </p:nvSpPr>
            <p:spPr>
              <a:xfrm>
                <a:off x="5991120" y="176832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5" name="CustomShape 74"/>
              <p:cNvSpPr/>
              <p:nvPr/>
            </p:nvSpPr>
            <p:spPr>
              <a:xfrm>
                <a:off x="5994360" y="177300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36" name="CustomShape 75"/>
            <p:cNvSpPr/>
            <p:nvPr/>
          </p:nvSpPr>
          <p:spPr>
            <a:xfrm>
              <a:off x="6138360" y="170208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37" name="Group 76"/>
            <p:cNvGrpSpPr/>
            <p:nvPr/>
          </p:nvGrpSpPr>
          <p:grpSpPr>
            <a:xfrm>
              <a:off x="5992920" y="1695600"/>
              <a:ext cx="153360" cy="33120"/>
              <a:chOff x="5992920" y="1695600"/>
              <a:chExt cx="153360" cy="33120"/>
            </a:xfrm>
          </p:grpSpPr>
          <p:sp>
            <p:nvSpPr>
              <p:cNvPr id="938" name="CustomShape 77"/>
              <p:cNvSpPr/>
              <p:nvPr/>
            </p:nvSpPr>
            <p:spPr>
              <a:xfrm>
                <a:off x="5992920" y="169560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9" name="CustomShape 78"/>
              <p:cNvSpPr/>
              <p:nvPr/>
            </p:nvSpPr>
            <p:spPr>
              <a:xfrm>
                <a:off x="5996160" y="169848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40" name="CustomShape 79"/>
            <p:cNvSpPr/>
            <p:nvPr/>
          </p:nvSpPr>
          <p:spPr>
            <a:xfrm>
              <a:off x="6127920" y="147960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80"/>
            <p:cNvSpPr/>
            <p:nvPr/>
          </p:nvSpPr>
          <p:spPr>
            <a:xfrm>
              <a:off x="6144840" y="161856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81"/>
            <p:cNvSpPr/>
            <p:nvPr/>
          </p:nvSpPr>
          <p:spPr>
            <a:xfrm>
              <a:off x="6145560" y="154008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82"/>
            <p:cNvSpPr/>
            <p:nvPr/>
          </p:nvSpPr>
          <p:spPr>
            <a:xfrm>
              <a:off x="6199200" y="200520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83"/>
            <p:cNvSpPr/>
            <p:nvPr/>
          </p:nvSpPr>
          <p:spPr>
            <a:xfrm>
              <a:off x="6142320" y="200520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84"/>
            <p:cNvSpPr/>
            <p:nvPr/>
          </p:nvSpPr>
          <p:spPr>
            <a:xfrm>
              <a:off x="5834160" y="202104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85"/>
            <p:cNvSpPr/>
            <p:nvPr/>
          </p:nvSpPr>
          <p:spPr>
            <a:xfrm>
              <a:off x="5851440" y="202896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86"/>
            <p:cNvSpPr/>
            <p:nvPr/>
          </p:nvSpPr>
          <p:spPr>
            <a:xfrm>
              <a:off x="5878440" y="194940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87"/>
            <p:cNvSpPr/>
            <p:nvPr/>
          </p:nvSpPr>
          <p:spPr>
            <a:xfrm>
              <a:off x="5925960" y="194940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88"/>
            <p:cNvSpPr/>
            <p:nvPr/>
          </p:nvSpPr>
          <p:spPr>
            <a:xfrm>
              <a:off x="5972040" y="194940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89"/>
            <p:cNvSpPr/>
            <p:nvPr/>
          </p:nvSpPr>
          <p:spPr>
            <a:xfrm>
              <a:off x="6078600" y="181764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1" name="Group 90"/>
          <p:cNvGrpSpPr/>
          <p:nvPr/>
        </p:nvGrpSpPr>
        <p:grpSpPr>
          <a:xfrm>
            <a:off x="6586560" y="1511280"/>
            <a:ext cx="377280" cy="576000"/>
            <a:chOff x="6586560" y="1511280"/>
            <a:chExt cx="377280" cy="576000"/>
          </a:xfrm>
        </p:grpSpPr>
        <p:sp>
          <p:nvSpPr>
            <p:cNvPr id="952" name="CustomShape 91"/>
            <p:cNvSpPr/>
            <p:nvPr/>
          </p:nvSpPr>
          <p:spPr>
            <a:xfrm>
              <a:off x="6885720" y="151236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92"/>
            <p:cNvSpPr/>
            <p:nvPr/>
          </p:nvSpPr>
          <p:spPr>
            <a:xfrm>
              <a:off x="6604200" y="151128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93"/>
            <p:cNvSpPr/>
            <p:nvPr/>
          </p:nvSpPr>
          <p:spPr>
            <a:xfrm>
              <a:off x="6899760" y="154512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94"/>
            <p:cNvSpPr/>
            <p:nvPr/>
          </p:nvSpPr>
          <p:spPr>
            <a:xfrm>
              <a:off x="6889680" y="180252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95"/>
            <p:cNvSpPr/>
            <p:nvPr/>
          </p:nvSpPr>
          <p:spPr>
            <a:xfrm>
              <a:off x="6605640" y="157464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57" name="Group 96"/>
            <p:cNvGrpSpPr/>
            <p:nvPr/>
          </p:nvGrpSpPr>
          <p:grpSpPr>
            <a:xfrm>
              <a:off x="6748560" y="1568520"/>
              <a:ext cx="153720" cy="34560"/>
              <a:chOff x="6748560" y="1568520"/>
              <a:chExt cx="153720" cy="34560"/>
            </a:xfrm>
          </p:grpSpPr>
          <p:sp>
            <p:nvSpPr>
              <p:cNvPr id="958" name="CustomShape 97"/>
              <p:cNvSpPr/>
              <p:nvPr/>
            </p:nvSpPr>
            <p:spPr>
              <a:xfrm>
                <a:off x="6748560" y="156852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9" name="CustomShape 98"/>
              <p:cNvSpPr/>
              <p:nvPr/>
            </p:nvSpPr>
            <p:spPr>
              <a:xfrm>
                <a:off x="6751800" y="157320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0" name="CustomShape 99"/>
            <p:cNvSpPr/>
            <p:nvPr/>
          </p:nvSpPr>
          <p:spPr>
            <a:xfrm>
              <a:off x="6608880" y="165240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61" name="Group 100"/>
            <p:cNvGrpSpPr/>
            <p:nvPr/>
          </p:nvGrpSpPr>
          <p:grpSpPr>
            <a:xfrm>
              <a:off x="6746760" y="1647720"/>
              <a:ext cx="153720" cy="31320"/>
              <a:chOff x="6746760" y="1647720"/>
              <a:chExt cx="153720" cy="31320"/>
            </a:xfrm>
          </p:grpSpPr>
          <p:sp>
            <p:nvSpPr>
              <p:cNvPr id="962" name="CustomShape 101"/>
              <p:cNvSpPr/>
              <p:nvPr/>
            </p:nvSpPr>
            <p:spPr>
              <a:xfrm>
                <a:off x="6746760" y="164772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3" name="CustomShape 102"/>
              <p:cNvSpPr/>
              <p:nvPr/>
            </p:nvSpPr>
            <p:spPr>
              <a:xfrm>
                <a:off x="6750000" y="165096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4" name="CustomShape 103"/>
            <p:cNvSpPr/>
            <p:nvPr/>
          </p:nvSpPr>
          <p:spPr>
            <a:xfrm>
              <a:off x="6607080" y="173520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CustomShape 104"/>
            <p:cNvSpPr/>
            <p:nvPr/>
          </p:nvSpPr>
          <p:spPr>
            <a:xfrm>
              <a:off x="6610320" y="180648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66" name="Group 105"/>
            <p:cNvGrpSpPr/>
            <p:nvPr/>
          </p:nvGrpSpPr>
          <p:grpSpPr>
            <a:xfrm>
              <a:off x="6743520" y="1800360"/>
              <a:ext cx="155160" cy="34560"/>
              <a:chOff x="6743520" y="1800360"/>
              <a:chExt cx="155160" cy="34560"/>
            </a:xfrm>
          </p:grpSpPr>
          <p:sp>
            <p:nvSpPr>
              <p:cNvPr id="967" name="CustomShape 106"/>
              <p:cNvSpPr/>
              <p:nvPr/>
            </p:nvSpPr>
            <p:spPr>
              <a:xfrm>
                <a:off x="6743520" y="180036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8" name="CustomShape 107"/>
              <p:cNvSpPr/>
              <p:nvPr/>
            </p:nvSpPr>
            <p:spPr>
              <a:xfrm>
                <a:off x="6746760" y="180504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9" name="CustomShape 108"/>
            <p:cNvSpPr/>
            <p:nvPr/>
          </p:nvSpPr>
          <p:spPr>
            <a:xfrm>
              <a:off x="6890760" y="173376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70" name="Group 109"/>
            <p:cNvGrpSpPr/>
            <p:nvPr/>
          </p:nvGrpSpPr>
          <p:grpSpPr>
            <a:xfrm>
              <a:off x="6745320" y="1727280"/>
              <a:ext cx="153360" cy="33120"/>
              <a:chOff x="6745320" y="1727280"/>
              <a:chExt cx="153360" cy="33120"/>
            </a:xfrm>
          </p:grpSpPr>
          <p:sp>
            <p:nvSpPr>
              <p:cNvPr id="971" name="CustomShape 110"/>
              <p:cNvSpPr/>
              <p:nvPr/>
            </p:nvSpPr>
            <p:spPr>
              <a:xfrm>
                <a:off x="6745320" y="172728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2" name="CustomShape 111"/>
              <p:cNvSpPr/>
              <p:nvPr/>
            </p:nvSpPr>
            <p:spPr>
              <a:xfrm>
                <a:off x="6748560" y="173052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73" name="CustomShape 112"/>
            <p:cNvSpPr/>
            <p:nvPr/>
          </p:nvSpPr>
          <p:spPr>
            <a:xfrm>
              <a:off x="6880320" y="151128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113"/>
            <p:cNvSpPr/>
            <p:nvPr/>
          </p:nvSpPr>
          <p:spPr>
            <a:xfrm>
              <a:off x="6897240" y="165024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CustomShape 114"/>
            <p:cNvSpPr/>
            <p:nvPr/>
          </p:nvSpPr>
          <p:spPr>
            <a:xfrm>
              <a:off x="6897960" y="157176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CustomShape 115"/>
            <p:cNvSpPr/>
            <p:nvPr/>
          </p:nvSpPr>
          <p:spPr>
            <a:xfrm>
              <a:off x="6951600" y="203688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116"/>
            <p:cNvSpPr/>
            <p:nvPr/>
          </p:nvSpPr>
          <p:spPr>
            <a:xfrm>
              <a:off x="6894720" y="203688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117"/>
            <p:cNvSpPr/>
            <p:nvPr/>
          </p:nvSpPr>
          <p:spPr>
            <a:xfrm>
              <a:off x="6586560" y="205272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118"/>
            <p:cNvSpPr/>
            <p:nvPr/>
          </p:nvSpPr>
          <p:spPr>
            <a:xfrm>
              <a:off x="6604200" y="206064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119"/>
            <p:cNvSpPr/>
            <p:nvPr/>
          </p:nvSpPr>
          <p:spPr>
            <a:xfrm>
              <a:off x="6631200" y="198108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120"/>
            <p:cNvSpPr/>
            <p:nvPr/>
          </p:nvSpPr>
          <p:spPr>
            <a:xfrm>
              <a:off x="6678720" y="198108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121"/>
            <p:cNvSpPr/>
            <p:nvPr/>
          </p:nvSpPr>
          <p:spPr>
            <a:xfrm>
              <a:off x="6724800" y="198108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122"/>
            <p:cNvSpPr/>
            <p:nvPr/>
          </p:nvSpPr>
          <p:spPr>
            <a:xfrm>
              <a:off x="6831000" y="184932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4" name="Group 123"/>
          <p:cNvGrpSpPr/>
          <p:nvPr/>
        </p:nvGrpSpPr>
        <p:grpSpPr>
          <a:xfrm>
            <a:off x="7196040" y="1663560"/>
            <a:ext cx="377280" cy="576000"/>
            <a:chOff x="7196040" y="1663560"/>
            <a:chExt cx="377280" cy="576000"/>
          </a:xfrm>
        </p:grpSpPr>
        <p:sp>
          <p:nvSpPr>
            <p:cNvPr id="985" name="CustomShape 124"/>
            <p:cNvSpPr/>
            <p:nvPr/>
          </p:nvSpPr>
          <p:spPr>
            <a:xfrm>
              <a:off x="7495200" y="166464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125"/>
            <p:cNvSpPr/>
            <p:nvPr/>
          </p:nvSpPr>
          <p:spPr>
            <a:xfrm>
              <a:off x="7213680" y="166356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126"/>
            <p:cNvSpPr/>
            <p:nvPr/>
          </p:nvSpPr>
          <p:spPr>
            <a:xfrm>
              <a:off x="7509240" y="169776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127"/>
            <p:cNvSpPr/>
            <p:nvPr/>
          </p:nvSpPr>
          <p:spPr>
            <a:xfrm>
              <a:off x="7499520" y="195480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128"/>
            <p:cNvSpPr/>
            <p:nvPr/>
          </p:nvSpPr>
          <p:spPr>
            <a:xfrm>
              <a:off x="7215120" y="172728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90" name="Group 129"/>
            <p:cNvGrpSpPr/>
            <p:nvPr/>
          </p:nvGrpSpPr>
          <p:grpSpPr>
            <a:xfrm>
              <a:off x="7358040" y="1720800"/>
              <a:ext cx="153720" cy="34560"/>
              <a:chOff x="7358040" y="1720800"/>
              <a:chExt cx="153720" cy="34560"/>
            </a:xfrm>
          </p:grpSpPr>
          <p:sp>
            <p:nvSpPr>
              <p:cNvPr id="991" name="CustomShape 130"/>
              <p:cNvSpPr/>
              <p:nvPr/>
            </p:nvSpPr>
            <p:spPr>
              <a:xfrm>
                <a:off x="7358040" y="172080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2" name="CustomShape 131"/>
              <p:cNvSpPr/>
              <p:nvPr/>
            </p:nvSpPr>
            <p:spPr>
              <a:xfrm>
                <a:off x="7361280" y="172584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93" name="CustomShape 132"/>
            <p:cNvSpPr/>
            <p:nvPr/>
          </p:nvSpPr>
          <p:spPr>
            <a:xfrm>
              <a:off x="7218360" y="180504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94" name="Group 133"/>
            <p:cNvGrpSpPr/>
            <p:nvPr/>
          </p:nvGrpSpPr>
          <p:grpSpPr>
            <a:xfrm>
              <a:off x="7356600" y="1800360"/>
              <a:ext cx="153720" cy="31320"/>
              <a:chOff x="7356600" y="1800360"/>
              <a:chExt cx="153720" cy="31320"/>
            </a:xfrm>
          </p:grpSpPr>
          <p:sp>
            <p:nvSpPr>
              <p:cNvPr id="995" name="CustomShape 134"/>
              <p:cNvSpPr/>
              <p:nvPr/>
            </p:nvSpPr>
            <p:spPr>
              <a:xfrm>
                <a:off x="7356600" y="180036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6" name="CustomShape 135"/>
              <p:cNvSpPr/>
              <p:nvPr/>
            </p:nvSpPr>
            <p:spPr>
              <a:xfrm>
                <a:off x="7359480" y="180324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97" name="CustomShape 136"/>
            <p:cNvSpPr/>
            <p:nvPr/>
          </p:nvSpPr>
          <p:spPr>
            <a:xfrm>
              <a:off x="7216920" y="188748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137"/>
            <p:cNvSpPr/>
            <p:nvPr/>
          </p:nvSpPr>
          <p:spPr>
            <a:xfrm>
              <a:off x="7220160" y="195912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99" name="Group 138"/>
            <p:cNvGrpSpPr/>
            <p:nvPr/>
          </p:nvGrpSpPr>
          <p:grpSpPr>
            <a:xfrm>
              <a:off x="7353360" y="1952640"/>
              <a:ext cx="155160" cy="34560"/>
              <a:chOff x="7353360" y="1952640"/>
              <a:chExt cx="155160" cy="34560"/>
            </a:xfrm>
          </p:grpSpPr>
          <p:sp>
            <p:nvSpPr>
              <p:cNvPr id="1000" name="CustomShape 139"/>
              <p:cNvSpPr/>
              <p:nvPr/>
            </p:nvSpPr>
            <p:spPr>
              <a:xfrm>
                <a:off x="7353360" y="195264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1" name="CustomShape 140"/>
              <p:cNvSpPr/>
              <p:nvPr/>
            </p:nvSpPr>
            <p:spPr>
              <a:xfrm>
                <a:off x="7356600" y="195732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02" name="CustomShape 141"/>
            <p:cNvSpPr/>
            <p:nvPr/>
          </p:nvSpPr>
          <p:spPr>
            <a:xfrm>
              <a:off x="7500600" y="188604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03" name="Group 142"/>
            <p:cNvGrpSpPr/>
            <p:nvPr/>
          </p:nvGrpSpPr>
          <p:grpSpPr>
            <a:xfrm>
              <a:off x="7354800" y="1879560"/>
              <a:ext cx="153360" cy="33120"/>
              <a:chOff x="7354800" y="1879560"/>
              <a:chExt cx="153360" cy="33120"/>
            </a:xfrm>
          </p:grpSpPr>
          <p:sp>
            <p:nvSpPr>
              <p:cNvPr id="1004" name="CustomShape 143"/>
              <p:cNvSpPr/>
              <p:nvPr/>
            </p:nvSpPr>
            <p:spPr>
              <a:xfrm>
                <a:off x="7354800" y="187956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5" name="CustomShape 144"/>
              <p:cNvSpPr/>
              <p:nvPr/>
            </p:nvSpPr>
            <p:spPr>
              <a:xfrm>
                <a:off x="7358040" y="188280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06" name="CustomShape 145"/>
            <p:cNvSpPr/>
            <p:nvPr/>
          </p:nvSpPr>
          <p:spPr>
            <a:xfrm>
              <a:off x="7489800" y="166356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146"/>
            <p:cNvSpPr/>
            <p:nvPr/>
          </p:nvSpPr>
          <p:spPr>
            <a:xfrm>
              <a:off x="7506720" y="180288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147"/>
            <p:cNvSpPr/>
            <p:nvPr/>
          </p:nvSpPr>
          <p:spPr>
            <a:xfrm>
              <a:off x="7507800" y="172404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148"/>
            <p:cNvSpPr/>
            <p:nvPr/>
          </p:nvSpPr>
          <p:spPr>
            <a:xfrm>
              <a:off x="7561080" y="218916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149"/>
            <p:cNvSpPr/>
            <p:nvPr/>
          </p:nvSpPr>
          <p:spPr>
            <a:xfrm>
              <a:off x="7504200" y="218916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150"/>
            <p:cNvSpPr/>
            <p:nvPr/>
          </p:nvSpPr>
          <p:spPr>
            <a:xfrm>
              <a:off x="7196040" y="220500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151"/>
            <p:cNvSpPr/>
            <p:nvPr/>
          </p:nvSpPr>
          <p:spPr>
            <a:xfrm>
              <a:off x="7213680" y="221292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152"/>
            <p:cNvSpPr/>
            <p:nvPr/>
          </p:nvSpPr>
          <p:spPr>
            <a:xfrm>
              <a:off x="7240680" y="213372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153"/>
            <p:cNvSpPr/>
            <p:nvPr/>
          </p:nvSpPr>
          <p:spPr>
            <a:xfrm>
              <a:off x="7288200" y="213372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154"/>
            <p:cNvSpPr/>
            <p:nvPr/>
          </p:nvSpPr>
          <p:spPr>
            <a:xfrm>
              <a:off x="7334280" y="213372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155"/>
            <p:cNvSpPr/>
            <p:nvPr/>
          </p:nvSpPr>
          <p:spPr>
            <a:xfrm>
              <a:off x="7440480" y="200196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7" name="Group 156"/>
          <p:cNvGrpSpPr/>
          <p:nvPr/>
        </p:nvGrpSpPr>
        <p:grpSpPr>
          <a:xfrm>
            <a:off x="7524720" y="2610000"/>
            <a:ext cx="377280" cy="575640"/>
            <a:chOff x="7524720" y="2610000"/>
            <a:chExt cx="377280" cy="575640"/>
          </a:xfrm>
        </p:grpSpPr>
        <p:sp>
          <p:nvSpPr>
            <p:cNvPr id="1018" name="CustomShape 157"/>
            <p:cNvSpPr/>
            <p:nvPr/>
          </p:nvSpPr>
          <p:spPr>
            <a:xfrm>
              <a:off x="7823880" y="261072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158"/>
            <p:cNvSpPr/>
            <p:nvPr/>
          </p:nvSpPr>
          <p:spPr>
            <a:xfrm>
              <a:off x="7542360" y="261000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159"/>
            <p:cNvSpPr/>
            <p:nvPr/>
          </p:nvSpPr>
          <p:spPr>
            <a:xfrm>
              <a:off x="7837920" y="264384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CustomShape 160"/>
            <p:cNvSpPr/>
            <p:nvPr/>
          </p:nvSpPr>
          <p:spPr>
            <a:xfrm>
              <a:off x="7828200" y="290124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161"/>
            <p:cNvSpPr/>
            <p:nvPr/>
          </p:nvSpPr>
          <p:spPr>
            <a:xfrm>
              <a:off x="7543800" y="267336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23" name="Group 162"/>
            <p:cNvGrpSpPr/>
            <p:nvPr/>
          </p:nvGrpSpPr>
          <p:grpSpPr>
            <a:xfrm>
              <a:off x="7686720" y="2667240"/>
              <a:ext cx="153720" cy="34560"/>
              <a:chOff x="7686720" y="2667240"/>
              <a:chExt cx="153720" cy="34560"/>
            </a:xfrm>
          </p:grpSpPr>
          <p:sp>
            <p:nvSpPr>
              <p:cNvPr id="1024" name="CustomShape 163"/>
              <p:cNvSpPr/>
              <p:nvPr/>
            </p:nvSpPr>
            <p:spPr>
              <a:xfrm>
                <a:off x="7686720" y="266724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5" name="CustomShape 164"/>
              <p:cNvSpPr/>
              <p:nvPr/>
            </p:nvSpPr>
            <p:spPr>
              <a:xfrm>
                <a:off x="7689960" y="267192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26" name="CustomShape 165"/>
            <p:cNvSpPr/>
            <p:nvPr/>
          </p:nvSpPr>
          <p:spPr>
            <a:xfrm>
              <a:off x="7547040" y="275112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27" name="Group 166"/>
            <p:cNvGrpSpPr/>
            <p:nvPr/>
          </p:nvGrpSpPr>
          <p:grpSpPr>
            <a:xfrm>
              <a:off x="7684920" y="2746440"/>
              <a:ext cx="153720" cy="31320"/>
              <a:chOff x="7684920" y="2746440"/>
              <a:chExt cx="153720" cy="31320"/>
            </a:xfrm>
          </p:grpSpPr>
          <p:sp>
            <p:nvSpPr>
              <p:cNvPr id="1028" name="CustomShape 167"/>
              <p:cNvSpPr/>
              <p:nvPr/>
            </p:nvSpPr>
            <p:spPr>
              <a:xfrm>
                <a:off x="7684920" y="274644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9" name="CustomShape 168"/>
              <p:cNvSpPr/>
              <p:nvPr/>
            </p:nvSpPr>
            <p:spPr>
              <a:xfrm>
                <a:off x="7688160" y="274932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30" name="CustomShape 169"/>
            <p:cNvSpPr/>
            <p:nvPr/>
          </p:nvSpPr>
          <p:spPr>
            <a:xfrm>
              <a:off x="7545600" y="283392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170"/>
            <p:cNvSpPr/>
            <p:nvPr/>
          </p:nvSpPr>
          <p:spPr>
            <a:xfrm>
              <a:off x="7548480" y="290520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32" name="Group 171"/>
            <p:cNvGrpSpPr/>
            <p:nvPr/>
          </p:nvGrpSpPr>
          <p:grpSpPr>
            <a:xfrm>
              <a:off x="7682040" y="2898720"/>
              <a:ext cx="155160" cy="34560"/>
              <a:chOff x="7682040" y="2898720"/>
              <a:chExt cx="155160" cy="34560"/>
            </a:xfrm>
          </p:grpSpPr>
          <p:sp>
            <p:nvSpPr>
              <p:cNvPr id="1033" name="CustomShape 172"/>
              <p:cNvSpPr/>
              <p:nvPr/>
            </p:nvSpPr>
            <p:spPr>
              <a:xfrm>
                <a:off x="7682040" y="289872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4" name="CustomShape 173"/>
              <p:cNvSpPr/>
              <p:nvPr/>
            </p:nvSpPr>
            <p:spPr>
              <a:xfrm>
                <a:off x="7684920" y="290340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35" name="CustomShape 174"/>
            <p:cNvSpPr/>
            <p:nvPr/>
          </p:nvSpPr>
          <p:spPr>
            <a:xfrm>
              <a:off x="7829280" y="283248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36" name="Group 175"/>
            <p:cNvGrpSpPr/>
            <p:nvPr/>
          </p:nvGrpSpPr>
          <p:grpSpPr>
            <a:xfrm>
              <a:off x="7683480" y="2826000"/>
              <a:ext cx="153360" cy="33120"/>
              <a:chOff x="7683480" y="2826000"/>
              <a:chExt cx="153360" cy="33120"/>
            </a:xfrm>
          </p:grpSpPr>
          <p:sp>
            <p:nvSpPr>
              <p:cNvPr id="1037" name="CustomShape 176"/>
              <p:cNvSpPr/>
              <p:nvPr/>
            </p:nvSpPr>
            <p:spPr>
              <a:xfrm>
                <a:off x="7683480" y="282600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8" name="CustomShape 177"/>
              <p:cNvSpPr/>
              <p:nvPr/>
            </p:nvSpPr>
            <p:spPr>
              <a:xfrm>
                <a:off x="7686720" y="282888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39" name="CustomShape 178"/>
            <p:cNvSpPr/>
            <p:nvPr/>
          </p:nvSpPr>
          <p:spPr>
            <a:xfrm>
              <a:off x="7818480" y="261000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179"/>
            <p:cNvSpPr/>
            <p:nvPr/>
          </p:nvSpPr>
          <p:spPr>
            <a:xfrm>
              <a:off x="7835400" y="274896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CustomShape 180"/>
            <p:cNvSpPr/>
            <p:nvPr/>
          </p:nvSpPr>
          <p:spPr>
            <a:xfrm>
              <a:off x="7836120" y="267012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CustomShape 181"/>
            <p:cNvSpPr/>
            <p:nvPr/>
          </p:nvSpPr>
          <p:spPr>
            <a:xfrm>
              <a:off x="7889760" y="313524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182"/>
            <p:cNvSpPr/>
            <p:nvPr/>
          </p:nvSpPr>
          <p:spPr>
            <a:xfrm>
              <a:off x="7832880" y="313524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CustomShape 183"/>
            <p:cNvSpPr/>
            <p:nvPr/>
          </p:nvSpPr>
          <p:spPr>
            <a:xfrm>
              <a:off x="7524720" y="315108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CustomShape 184"/>
            <p:cNvSpPr/>
            <p:nvPr/>
          </p:nvSpPr>
          <p:spPr>
            <a:xfrm>
              <a:off x="7542360" y="315900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CustomShape 185"/>
            <p:cNvSpPr/>
            <p:nvPr/>
          </p:nvSpPr>
          <p:spPr>
            <a:xfrm>
              <a:off x="7569360" y="307980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CustomShape 186"/>
            <p:cNvSpPr/>
            <p:nvPr/>
          </p:nvSpPr>
          <p:spPr>
            <a:xfrm>
              <a:off x="7616880" y="307980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CustomShape 187"/>
            <p:cNvSpPr/>
            <p:nvPr/>
          </p:nvSpPr>
          <p:spPr>
            <a:xfrm>
              <a:off x="7662960" y="307980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CustomShape 188"/>
            <p:cNvSpPr/>
            <p:nvPr/>
          </p:nvSpPr>
          <p:spPr>
            <a:xfrm>
              <a:off x="7769160" y="294804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0" name="CustomShape 189"/>
          <p:cNvSpPr/>
          <p:nvPr/>
        </p:nvSpPr>
        <p:spPr>
          <a:xfrm>
            <a:off x="4932360" y="4392720"/>
            <a:ext cx="2964960" cy="1390320"/>
          </a:xfrm>
          <a:custGeom>
            <a:avLst/>
            <a:gdLst/>
            <a:ahLst/>
            <a:rect l="l" t="t" r="r" b="b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Line 190"/>
          <p:cNvSpPr/>
          <p:nvPr/>
        </p:nvSpPr>
        <p:spPr>
          <a:xfrm flipH="1">
            <a:off x="5381280" y="4701960"/>
            <a:ext cx="855720" cy="4320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Line 191"/>
          <p:cNvSpPr/>
          <p:nvPr/>
        </p:nvSpPr>
        <p:spPr>
          <a:xfrm flipH="1">
            <a:off x="5891040" y="4749480"/>
            <a:ext cx="563400" cy="3938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Line 192"/>
          <p:cNvSpPr/>
          <p:nvPr/>
        </p:nvSpPr>
        <p:spPr>
          <a:xfrm flipH="1">
            <a:off x="6429240" y="4755960"/>
            <a:ext cx="149040" cy="3826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Line 193"/>
          <p:cNvSpPr/>
          <p:nvPr/>
        </p:nvSpPr>
        <p:spPr>
          <a:xfrm>
            <a:off x="6796080" y="4735440"/>
            <a:ext cx="123480" cy="4125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194"/>
          <p:cNvSpPr/>
          <p:nvPr/>
        </p:nvSpPr>
        <p:spPr>
          <a:xfrm>
            <a:off x="4959360" y="4280040"/>
            <a:ext cx="119808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institutional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network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56" name="CustomShape 195"/>
          <p:cNvSpPr/>
          <p:nvPr/>
        </p:nvSpPr>
        <p:spPr>
          <a:xfrm>
            <a:off x="6907320" y="4660920"/>
            <a:ext cx="141084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10 Mbps LAN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1057" name="Group 196"/>
          <p:cNvGrpSpPr/>
          <p:nvPr/>
        </p:nvGrpSpPr>
        <p:grpSpPr>
          <a:xfrm>
            <a:off x="6154560" y="4460760"/>
            <a:ext cx="880920" cy="307800"/>
            <a:chOff x="6154560" y="4460760"/>
            <a:chExt cx="880920" cy="307800"/>
          </a:xfrm>
        </p:grpSpPr>
        <p:sp>
          <p:nvSpPr>
            <p:cNvPr id="1058" name="CustomShape 197"/>
            <p:cNvSpPr/>
            <p:nvPr/>
          </p:nvSpPr>
          <p:spPr>
            <a:xfrm>
              <a:off x="6156360" y="4595760"/>
              <a:ext cx="874440" cy="17280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CustomShape 198"/>
            <p:cNvSpPr/>
            <p:nvPr/>
          </p:nvSpPr>
          <p:spPr>
            <a:xfrm>
              <a:off x="6156360" y="4578480"/>
              <a:ext cx="879120" cy="10440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CustomShape 199"/>
            <p:cNvSpPr/>
            <p:nvPr/>
          </p:nvSpPr>
          <p:spPr>
            <a:xfrm>
              <a:off x="6154560" y="4460760"/>
              <a:ext cx="874440" cy="20124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61" name="Group 200"/>
            <p:cNvGrpSpPr/>
            <p:nvPr/>
          </p:nvGrpSpPr>
          <p:grpSpPr>
            <a:xfrm>
              <a:off x="6332400" y="4511520"/>
              <a:ext cx="491760" cy="95040"/>
              <a:chOff x="6332400" y="4511520"/>
              <a:chExt cx="491760" cy="95040"/>
            </a:xfrm>
          </p:grpSpPr>
          <p:sp>
            <p:nvSpPr>
              <p:cNvPr id="1062" name="CustomShape 201"/>
              <p:cNvSpPr/>
              <p:nvPr/>
            </p:nvSpPr>
            <p:spPr>
              <a:xfrm>
                <a:off x="6332400" y="4511520"/>
                <a:ext cx="491760" cy="9504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3" name="CustomShape 202"/>
              <p:cNvSpPr/>
              <p:nvPr/>
            </p:nvSpPr>
            <p:spPr>
              <a:xfrm>
                <a:off x="6354720" y="4511520"/>
                <a:ext cx="447480" cy="9504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64" name="Line 203"/>
            <p:cNvSpPr/>
            <p:nvPr/>
          </p:nvSpPr>
          <p:spPr>
            <a:xfrm>
              <a:off x="6156000" y="4557600"/>
              <a:ext cx="360" cy="133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Line 204"/>
            <p:cNvSpPr/>
            <p:nvPr/>
          </p:nvSpPr>
          <p:spPr>
            <a:xfrm>
              <a:off x="7029360" y="4560840"/>
              <a:ext cx="360" cy="133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6" name="Group 205"/>
          <p:cNvGrpSpPr/>
          <p:nvPr/>
        </p:nvGrpSpPr>
        <p:grpSpPr>
          <a:xfrm>
            <a:off x="5069160" y="5070600"/>
            <a:ext cx="525240" cy="556920"/>
            <a:chOff x="5069160" y="5070600"/>
            <a:chExt cx="525240" cy="556920"/>
          </a:xfrm>
        </p:grpSpPr>
        <p:pic>
          <p:nvPicPr>
            <p:cNvPr id="1067" name="Picture 173" descr=""/>
            <p:cNvPicPr/>
            <p:nvPr/>
          </p:nvPicPr>
          <p:blipFill>
            <a:blip r:embed="rId2"/>
            <a:stretch/>
          </p:blipFill>
          <p:spPr>
            <a:xfrm>
              <a:off x="5069160" y="5070600"/>
              <a:ext cx="525240" cy="5569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068" name="CustomShape 206"/>
            <p:cNvSpPr/>
            <p:nvPr/>
          </p:nvSpPr>
          <p:spPr>
            <a:xfrm flipH="1">
              <a:off x="5292000" y="5123880"/>
              <a:ext cx="25524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9" name="Group 207"/>
          <p:cNvGrpSpPr/>
          <p:nvPr/>
        </p:nvGrpSpPr>
        <p:grpSpPr>
          <a:xfrm>
            <a:off x="5580360" y="5092560"/>
            <a:ext cx="525240" cy="556920"/>
            <a:chOff x="5580360" y="5092560"/>
            <a:chExt cx="525240" cy="556920"/>
          </a:xfrm>
        </p:grpSpPr>
        <p:pic>
          <p:nvPicPr>
            <p:cNvPr id="1070" name="Picture 341" descr=""/>
            <p:cNvPicPr/>
            <p:nvPr/>
          </p:nvPicPr>
          <p:blipFill>
            <a:blip r:embed="rId3"/>
            <a:stretch/>
          </p:blipFill>
          <p:spPr>
            <a:xfrm>
              <a:off x="5580360" y="5092560"/>
              <a:ext cx="525240" cy="5569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071" name="CustomShape 208"/>
            <p:cNvSpPr/>
            <p:nvPr/>
          </p:nvSpPr>
          <p:spPr>
            <a:xfrm flipH="1">
              <a:off x="5803200" y="5146200"/>
              <a:ext cx="25524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2" name="Group 209"/>
          <p:cNvGrpSpPr/>
          <p:nvPr/>
        </p:nvGrpSpPr>
        <p:grpSpPr>
          <a:xfrm>
            <a:off x="6104160" y="5081760"/>
            <a:ext cx="525240" cy="556920"/>
            <a:chOff x="6104160" y="5081760"/>
            <a:chExt cx="525240" cy="556920"/>
          </a:xfrm>
        </p:grpSpPr>
        <p:pic>
          <p:nvPicPr>
            <p:cNvPr id="1073" name="Picture 344" descr=""/>
            <p:cNvPicPr/>
            <p:nvPr/>
          </p:nvPicPr>
          <p:blipFill>
            <a:blip r:embed="rId4"/>
            <a:stretch/>
          </p:blipFill>
          <p:spPr>
            <a:xfrm>
              <a:off x="6104160" y="5081760"/>
              <a:ext cx="525240" cy="5569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074" name="CustomShape 210"/>
            <p:cNvSpPr/>
            <p:nvPr/>
          </p:nvSpPr>
          <p:spPr>
            <a:xfrm flipH="1">
              <a:off x="6327000" y="5135040"/>
              <a:ext cx="255240" cy="2548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81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5" name="Group 211"/>
          <p:cNvGrpSpPr/>
          <p:nvPr/>
        </p:nvGrpSpPr>
        <p:grpSpPr>
          <a:xfrm>
            <a:off x="6719760" y="4941720"/>
            <a:ext cx="1859760" cy="807480"/>
            <a:chOff x="6719760" y="4941720"/>
            <a:chExt cx="1859760" cy="807480"/>
          </a:xfrm>
        </p:grpSpPr>
        <p:sp>
          <p:nvSpPr>
            <p:cNvPr id="1076" name="CustomShape 212"/>
            <p:cNvSpPr/>
            <p:nvPr/>
          </p:nvSpPr>
          <p:spPr>
            <a:xfrm>
              <a:off x="6719760" y="4941720"/>
              <a:ext cx="522000" cy="750600"/>
            </a:xfrm>
            <a:prstGeom prst="rect">
              <a:avLst/>
            </a:prstGeom>
            <a:solidFill>
              <a:srgbClr val="cc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CustomShape 213"/>
            <p:cNvSpPr/>
            <p:nvPr/>
          </p:nvSpPr>
          <p:spPr>
            <a:xfrm>
              <a:off x="7266240" y="5110200"/>
              <a:ext cx="1313280" cy="639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90000"/>
                </a:lnSpc>
              </a:pPr>
              <a:r>
                <a:rPr b="0" lang="en-IN" sz="20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local web </a:t>
              </a:r>
              <a:endParaRPr b="0" lang="en-IN" sz="20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IN" sz="20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cache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1078" name="Group 214"/>
          <p:cNvGrpSpPr/>
          <p:nvPr/>
        </p:nvGrpSpPr>
        <p:grpSpPr>
          <a:xfrm>
            <a:off x="6784920" y="5027760"/>
            <a:ext cx="377280" cy="575640"/>
            <a:chOff x="6784920" y="5027760"/>
            <a:chExt cx="377280" cy="575640"/>
          </a:xfrm>
        </p:grpSpPr>
        <p:sp>
          <p:nvSpPr>
            <p:cNvPr id="1079" name="CustomShape 215"/>
            <p:cNvSpPr/>
            <p:nvPr/>
          </p:nvSpPr>
          <p:spPr>
            <a:xfrm>
              <a:off x="7084080" y="5028480"/>
              <a:ext cx="74520" cy="5493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216"/>
            <p:cNvSpPr/>
            <p:nvPr/>
          </p:nvSpPr>
          <p:spPr>
            <a:xfrm>
              <a:off x="6802560" y="5027760"/>
              <a:ext cx="277560" cy="549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217"/>
            <p:cNvSpPr/>
            <p:nvPr/>
          </p:nvSpPr>
          <p:spPr>
            <a:xfrm>
              <a:off x="7098120" y="5061600"/>
              <a:ext cx="44280" cy="5083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218"/>
            <p:cNvSpPr/>
            <p:nvPr/>
          </p:nvSpPr>
          <p:spPr>
            <a:xfrm>
              <a:off x="7088400" y="531900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219"/>
            <p:cNvSpPr/>
            <p:nvPr/>
          </p:nvSpPr>
          <p:spPr>
            <a:xfrm>
              <a:off x="6804000" y="5091120"/>
              <a:ext cx="15840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84" name="Group 220"/>
            <p:cNvGrpSpPr/>
            <p:nvPr/>
          </p:nvGrpSpPr>
          <p:grpSpPr>
            <a:xfrm>
              <a:off x="6946920" y="5085000"/>
              <a:ext cx="153720" cy="34560"/>
              <a:chOff x="6946920" y="5085000"/>
              <a:chExt cx="153720" cy="34560"/>
            </a:xfrm>
          </p:grpSpPr>
          <p:sp>
            <p:nvSpPr>
              <p:cNvPr id="1085" name="CustomShape 221"/>
              <p:cNvSpPr/>
              <p:nvPr/>
            </p:nvSpPr>
            <p:spPr>
              <a:xfrm>
                <a:off x="6946920" y="5085000"/>
                <a:ext cx="15372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6" name="CustomShape 222"/>
              <p:cNvSpPr/>
              <p:nvPr/>
            </p:nvSpPr>
            <p:spPr>
              <a:xfrm>
                <a:off x="6950160" y="508968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87" name="CustomShape 223"/>
            <p:cNvSpPr/>
            <p:nvPr/>
          </p:nvSpPr>
          <p:spPr>
            <a:xfrm>
              <a:off x="6807240" y="5168880"/>
              <a:ext cx="158400" cy="1224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88" name="Group 224"/>
            <p:cNvGrpSpPr/>
            <p:nvPr/>
          </p:nvGrpSpPr>
          <p:grpSpPr>
            <a:xfrm>
              <a:off x="6945120" y="5164200"/>
              <a:ext cx="153720" cy="31320"/>
              <a:chOff x="6945120" y="5164200"/>
              <a:chExt cx="153720" cy="31320"/>
            </a:xfrm>
          </p:grpSpPr>
          <p:sp>
            <p:nvSpPr>
              <p:cNvPr id="1089" name="CustomShape 225"/>
              <p:cNvSpPr/>
              <p:nvPr/>
            </p:nvSpPr>
            <p:spPr>
              <a:xfrm>
                <a:off x="6945120" y="5164200"/>
                <a:ext cx="15372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0" name="CustomShape 226"/>
              <p:cNvSpPr/>
              <p:nvPr/>
            </p:nvSpPr>
            <p:spPr>
              <a:xfrm>
                <a:off x="6948360" y="516708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91" name="CustomShape 227"/>
            <p:cNvSpPr/>
            <p:nvPr/>
          </p:nvSpPr>
          <p:spPr>
            <a:xfrm>
              <a:off x="6805800" y="525168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228"/>
            <p:cNvSpPr/>
            <p:nvPr/>
          </p:nvSpPr>
          <p:spPr>
            <a:xfrm>
              <a:off x="6808680" y="5322960"/>
              <a:ext cx="156960" cy="10800"/>
            </a:xfrm>
            <a:prstGeom prst="rect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93" name="Group 229"/>
            <p:cNvGrpSpPr/>
            <p:nvPr/>
          </p:nvGrpSpPr>
          <p:grpSpPr>
            <a:xfrm>
              <a:off x="6942240" y="5316480"/>
              <a:ext cx="155160" cy="34560"/>
              <a:chOff x="6942240" y="5316480"/>
              <a:chExt cx="155160" cy="34560"/>
            </a:xfrm>
          </p:grpSpPr>
          <p:sp>
            <p:nvSpPr>
              <p:cNvPr id="1094" name="CustomShape 230"/>
              <p:cNvSpPr/>
              <p:nvPr/>
            </p:nvSpPr>
            <p:spPr>
              <a:xfrm>
                <a:off x="6942240" y="531648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5" name="CustomShape 231"/>
              <p:cNvSpPr/>
              <p:nvPr/>
            </p:nvSpPr>
            <p:spPr>
              <a:xfrm>
                <a:off x="6945120" y="5321160"/>
                <a:ext cx="1486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96" name="CustomShape 232"/>
            <p:cNvSpPr/>
            <p:nvPr/>
          </p:nvSpPr>
          <p:spPr>
            <a:xfrm>
              <a:off x="7089480" y="5250240"/>
              <a:ext cx="6948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97" name="Group 233"/>
            <p:cNvGrpSpPr/>
            <p:nvPr/>
          </p:nvGrpSpPr>
          <p:grpSpPr>
            <a:xfrm>
              <a:off x="6943680" y="5243760"/>
              <a:ext cx="153360" cy="33120"/>
              <a:chOff x="6943680" y="5243760"/>
              <a:chExt cx="153360" cy="33120"/>
            </a:xfrm>
          </p:grpSpPr>
          <p:sp>
            <p:nvSpPr>
              <p:cNvPr id="1098" name="CustomShape 234"/>
              <p:cNvSpPr/>
              <p:nvPr/>
            </p:nvSpPr>
            <p:spPr>
              <a:xfrm>
                <a:off x="6943680" y="5243760"/>
                <a:ext cx="1533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9" name="CustomShape 235"/>
              <p:cNvSpPr/>
              <p:nvPr/>
            </p:nvSpPr>
            <p:spPr>
              <a:xfrm>
                <a:off x="6946920" y="5246640"/>
                <a:ext cx="14724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00" name="CustomShape 236"/>
            <p:cNvSpPr/>
            <p:nvPr/>
          </p:nvSpPr>
          <p:spPr>
            <a:xfrm>
              <a:off x="7078680" y="5027760"/>
              <a:ext cx="18720" cy="550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237"/>
            <p:cNvSpPr/>
            <p:nvPr/>
          </p:nvSpPr>
          <p:spPr>
            <a:xfrm>
              <a:off x="7095600" y="5166720"/>
              <a:ext cx="62640" cy="50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238"/>
            <p:cNvSpPr/>
            <p:nvPr/>
          </p:nvSpPr>
          <p:spPr>
            <a:xfrm>
              <a:off x="7096680" y="5087880"/>
              <a:ext cx="64440" cy="5724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239"/>
            <p:cNvSpPr/>
            <p:nvPr/>
          </p:nvSpPr>
          <p:spPr>
            <a:xfrm>
              <a:off x="7149960" y="5553000"/>
              <a:ext cx="12240" cy="21600"/>
            </a:xfrm>
            <a:prstGeom prst="ellipse">
              <a:avLst/>
            </a:pr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240"/>
            <p:cNvSpPr/>
            <p:nvPr/>
          </p:nvSpPr>
          <p:spPr>
            <a:xfrm>
              <a:off x="7093080" y="5553000"/>
              <a:ext cx="644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241"/>
            <p:cNvSpPr/>
            <p:nvPr/>
          </p:nvSpPr>
          <p:spPr>
            <a:xfrm>
              <a:off x="6784920" y="5568840"/>
              <a:ext cx="31716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CustomShape 242"/>
            <p:cNvSpPr/>
            <p:nvPr/>
          </p:nvSpPr>
          <p:spPr>
            <a:xfrm>
              <a:off x="6802560" y="5576760"/>
              <a:ext cx="28404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/>
            </a:gra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243"/>
            <p:cNvSpPr/>
            <p:nvPr/>
          </p:nvSpPr>
          <p:spPr>
            <a:xfrm>
              <a:off x="6829560" y="5497560"/>
              <a:ext cx="41040" cy="3456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CustomShape 244"/>
            <p:cNvSpPr/>
            <p:nvPr/>
          </p:nvSpPr>
          <p:spPr>
            <a:xfrm>
              <a:off x="6877080" y="5497560"/>
              <a:ext cx="42480" cy="3456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CustomShape 245"/>
            <p:cNvSpPr/>
            <p:nvPr/>
          </p:nvSpPr>
          <p:spPr>
            <a:xfrm>
              <a:off x="6923160" y="5497560"/>
              <a:ext cx="42480" cy="33120"/>
            </a:xfrm>
            <a:prstGeom prst="ellipse">
              <a:avLst/>
            </a:prstGeom>
            <a:solidFill>
              <a:srgbClr val="33cc3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246"/>
            <p:cNvSpPr/>
            <p:nvPr/>
          </p:nvSpPr>
          <p:spPr>
            <a:xfrm>
              <a:off x="7029360" y="5365800"/>
              <a:ext cx="21960" cy="182160"/>
            </a:xfrm>
            <a:prstGeom prst="rect">
              <a:avLst/>
            </a:prstGeom>
            <a:solidFill>
              <a:srgbClr val="29292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3"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nodeType="clickEffect" fill="hold">
                      <p:stCondLst>
                        <p:cond delay="indefinite"/>
                      </p:stCondLst>
                      <p:childTnLst>
                        <p:par>
                          <p:cTn id="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8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1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11156</TotalTime>
  <Application>LibreOffice/6.0.7.3$Linux_X86_64 LibreOffice_project/00m0$Build-3</Application>
  <Words>468</Words>
  <Paragraphs>110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2015-09-29T14:16:41Z</dcterms:created>
  <dc:creator>Jim Kurose and Keith Ross</dc:creator>
  <dc:description/>
  <dc:language>en-IN</dc:language>
  <cp:lastModifiedBy/>
  <cp:lastPrinted>2011-09-19T12:20:55Z</cp:lastPrinted>
  <dcterms:modified xsi:type="dcterms:W3CDTF">2019-09-27T22:21:26Z</dcterms:modified>
  <cp:revision>334</cp:revision>
  <dc:subject/>
  <dc:title>3rd Edition: Chapter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