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b5c83dc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b5c83dc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b92f626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b92f626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b92f626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b92f626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b92f626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b92f626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b92f626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b92f626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b5c83dc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b5c83dc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b5c83dc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b5c83dc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b92f626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b92f626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QUEENS PROBLEM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80750" y="4421450"/>
            <a:ext cx="3335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GIVEN BY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: DR. JAYLAKSHMI BANDA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862250" y="4099075"/>
            <a:ext cx="30996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PRESENTED BY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DHEERAJ CHAUDHARY (17BCS009)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PRIYA A TIRU (17BCS021)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VIVEK RAI (17BCS033)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STATEMENT/ HARDNESS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a regular chess board, the challenge is to place 8 queens on the board such that no queen is attacking any of the other.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750" y="2006500"/>
            <a:ext cx="2998500" cy="28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N-QUEENS PROBLEM 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5173525" y="1423225"/>
            <a:ext cx="3035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&lt;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Cannot use  N  Queens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001" y="1310158"/>
            <a:ext cx="1119050" cy="1064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000" y="2605675"/>
            <a:ext cx="1029325" cy="981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6082" y="3937024"/>
            <a:ext cx="5611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8250" y="1571675"/>
            <a:ext cx="1029325" cy="5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87850" y="2751638"/>
            <a:ext cx="12192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7850" y="3937026"/>
            <a:ext cx="1029334" cy="5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Search Space:</a:t>
            </a:r>
            <a:r>
              <a:rPr lang="en"/>
              <a:t>  The set of objects among which we search for the solution	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N-queen configurations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Goal condition: </a:t>
            </a:r>
            <a:r>
              <a:rPr lang="en"/>
              <a:t>This is the characteristics of the object we want to find in the   search               space?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Example: Non-attacking n-queen configuration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USING BACKTRACKING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approach that guarantees a solution, though it can be slow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seen as a form of intelligent depth-first search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675" y="226725"/>
            <a:ext cx="7298501" cy="46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FORMULATION </a:t>
            </a:r>
            <a:r>
              <a:rPr lang="en" sz="1800"/>
              <a:t>Iterative (non-search)</a:t>
            </a:r>
            <a:endParaRPr sz="18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9949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N &gt; 4 only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 is even except  N ≠ 6K+2 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Row 1 to N/2: 		</a:t>
            </a:r>
            <a:r>
              <a:rPr lang="en" sz="1500">
                <a:solidFill>
                  <a:srgbClr val="FFFF00"/>
                </a:solidFill>
              </a:rPr>
              <a:t>Queen on 2*Row</a:t>
            </a:r>
            <a:endParaRPr sz="1500">
              <a:solidFill>
                <a:srgbClr val="FFFF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Row N/2+1 to N: 		</a:t>
            </a:r>
            <a:r>
              <a:rPr lang="en" sz="1500">
                <a:solidFill>
                  <a:srgbClr val="FFFF00"/>
                </a:solidFill>
              </a:rPr>
              <a:t>Queen on 2*Row-N-1</a:t>
            </a:r>
            <a:endParaRPr sz="1500">
              <a:solidFill>
                <a:srgbClr val="FFFF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 is even, N = 6K+2</a:t>
            </a:r>
            <a:endParaRPr sz="1500"/>
          </a:p>
          <a:p>
            <a:pPr indent="-323850" lvl="1" marL="914400" rtl="0" algn="l">
              <a:spcBef>
                <a:spcPts val="16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Row 1 to N/2: 		</a:t>
            </a:r>
            <a:r>
              <a:rPr lang="en" sz="1500">
                <a:solidFill>
                  <a:srgbClr val="FFFF00"/>
                </a:solidFill>
              </a:rPr>
              <a:t>Queen on (2*Row + N/2 - 3)mod N  +1 </a:t>
            </a:r>
            <a:endParaRPr sz="1500">
              <a:solidFill>
                <a:srgbClr val="FFFF00"/>
              </a:solidFill>
            </a:endParaRPr>
          </a:p>
          <a:p>
            <a:pPr indent="-323850" lvl="1" marL="914400" rtl="0" algn="l">
              <a:spcBef>
                <a:spcPts val="16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 Row N/2+1 to N: 		</a:t>
            </a:r>
            <a:r>
              <a:rPr lang="en" sz="1500">
                <a:solidFill>
                  <a:srgbClr val="FFFF00"/>
                </a:solidFill>
              </a:rPr>
              <a:t>Queen on N - (2*(N-Row+1) + N/2 - 3)mod N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 is odd:</a:t>
            </a:r>
            <a:endParaRPr sz="1500"/>
          </a:p>
          <a:p>
            <a:pPr indent="-323850" lvl="1" marL="914400" rtl="0" algn="l">
              <a:spcBef>
                <a:spcPts val="16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When N is even, no queen is placed on position (1,1). </a:t>
            </a:r>
            <a:endParaRPr sz="1500"/>
          </a:p>
          <a:p>
            <a:pPr indent="-323850" lvl="1" marL="914400" rtl="0" algn="l">
              <a:spcBef>
                <a:spcPts val="16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So this just places the first N-1 queens as on an N-1 (even) sized board, then places the last queen on the bottom right position (N,N).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99" y="1124144"/>
            <a:ext cx="981075" cy="96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887" y="2224219"/>
            <a:ext cx="907500" cy="893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876" y="3251925"/>
            <a:ext cx="907500" cy="893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1323" y="1452949"/>
            <a:ext cx="840600" cy="53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1325" y="2541270"/>
            <a:ext cx="840600" cy="530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11323" y="3435723"/>
            <a:ext cx="840600" cy="5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can be only one queen in a column , and another constraint prohibits two queens on the same diagonal.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queens on the same row. 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1987775" y="4301225"/>
            <a:ext cx="1942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918900" y="4334925"/>
            <a:ext cx="14037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 2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488" y="2249400"/>
            <a:ext cx="2710775" cy="27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018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Thank you</a:t>
            </a:r>
            <a:endParaRPr sz="6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