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veat" panose="020B0604020202020204" charset="0"/>
      <p:regular r:id="rId34"/>
      <p:bold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Raleway ExtraBold" panose="020B0604020202020204" charset="0"/>
      <p:bold r:id="rId40"/>
      <p:boldItalic r:id="rId41"/>
    </p:embeddedFont>
    <p:embeddedFont>
      <p:font typeface="Work Sans Ligh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352f69d5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352f69d5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f0e5699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f0e56994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f0e5699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f0e5699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f0e5699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f0e5699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352f69d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352f69d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352f69d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352f69d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352f69d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352f69d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352f69d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352f69d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352f69d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352f69d5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352f69d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352f69d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352f69d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3352f69d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352f69d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352f69d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352f69d5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352f69d5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352f69d5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3352f69d5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33ab59d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33ab59d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3ab59d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3ab59d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352f69d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3352f69d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352f69d5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352f69d5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2972a3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2972a3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2d9efda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2d9efda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2d9efda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2d9efda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2d9efda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2d9efda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352f69d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352f69d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f0e5699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f0e5699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177" y="0"/>
            <a:ext cx="39128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Question-8*</a:t>
            </a:r>
            <a:endParaRPr sz="3000"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4461761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/>
              <a:t>Who is the author of the book 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/>
              <a:t>‘War and Diplomacy in Kashmir’?</a:t>
            </a:r>
            <a:endParaRPr sz="30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Image result for war and diplomacy in kashmir">
            <a:extLst>
              <a:ext uri="{FF2B5EF4-FFF2-40B4-BE49-F238E27FC236}">
                <a16:creationId xmlns:a16="http://schemas.microsoft.com/office/drawing/2014/main" id="{07D410E5-9EBC-4C66-84D8-D387AB6D2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3"/>
          <a:stretch/>
        </p:blipFill>
        <p:spPr bwMode="auto">
          <a:xfrm>
            <a:off x="6168656" y="1677509"/>
            <a:ext cx="1676400" cy="23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Question-9</a:t>
            </a:r>
            <a:endParaRPr sz="30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53150" y="1863125"/>
            <a:ext cx="77010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What type of phobia is 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Hippopotomonstrosesquippedaliophobia?</a:t>
            </a:r>
            <a:endParaRPr sz="3000"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Question-10</a:t>
            </a:r>
            <a:endParaRPr sz="300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Who was the first Woman to win 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a Nobel prize?</a:t>
            </a:r>
            <a:endParaRPr sz="300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Question-11*</a:t>
            </a:r>
            <a:endParaRPr sz="3000"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is the world’s largest wetland system?</a:t>
            </a:r>
            <a:endParaRPr sz="3000"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Question-12	</a:t>
            </a:r>
            <a:endParaRPr sz="3000"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With which organisation does govt. Partner for ‘Crafted in India’ project? </a:t>
            </a:r>
            <a:endParaRPr sz="3000"/>
          </a:p>
        </p:txBody>
      </p:sp>
      <p:sp>
        <p:nvSpPr>
          <p:cNvPr id="202" name="Google Shape;20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Question-13*	</a:t>
            </a:r>
            <a:endParaRPr sz="3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country is the highest per capita emitter of carbon dioxide in the world? </a:t>
            </a:r>
            <a:endParaRPr sz="3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Question-14</a:t>
            </a:r>
            <a:endParaRPr sz="3000"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‘Plants for plastic’ campaign is associated/started by which state?</a:t>
            </a:r>
            <a:endParaRPr sz="3000"/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Question-15*</a:t>
            </a:r>
            <a:endParaRPr sz="3000"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Scientists from which institute have developed the biggest ever computer chip using carbon nanotube(CNT)-RV16XNano? </a:t>
            </a:r>
            <a:endParaRPr sz="300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Question-16*</a:t>
            </a:r>
            <a:endParaRPr sz="3000"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firm has developed green crackers for Diwali this year?</a:t>
            </a:r>
            <a:endParaRPr sz="3000"/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Question-17</a:t>
            </a:r>
            <a:endParaRPr sz="3000"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state has launched Urjagiri campaign to stop power theft?</a:t>
            </a:r>
            <a:endParaRPr sz="3000"/>
          </a:p>
        </p:txBody>
      </p:sp>
      <p:sp>
        <p:nvSpPr>
          <p:cNvPr id="237" name="Google Shape;237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741B47"/>
                </a:solidFill>
                <a:latin typeface="Caveat"/>
                <a:ea typeface="Caveat"/>
                <a:cs typeface="Caveat"/>
                <a:sym typeface="Caveat"/>
              </a:rPr>
              <a:t>Let’s Begin!!!</a:t>
            </a:r>
            <a:endParaRPr sz="7200" b="1">
              <a:solidFill>
                <a:srgbClr val="741B47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Question-18*</a:t>
            </a:r>
            <a:endParaRPr sz="3000"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41583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print media giant’s logo is this?</a:t>
            </a:r>
            <a:endParaRPr sz="3000"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52" y="1592613"/>
            <a:ext cx="2920325" cy="21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Question-19</a:t>
            </a:r>
            <a:endParaRPr sz="3000"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36474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place is this?</a:t>
            </a:r>
            <a:endParaRPr sz="300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200" y="1897063"/>
            <a:ext cx="3893075" cy="24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33342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Where was this dish invented(full name)?</a:t>
            </a:r>
            <a:endParaRPr sz="3000"/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50" y="1810050"/>
            <a:ext cx="3679425" cy="2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1216025" y="9269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Question-20*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ctrTitle"/>
          </p:nvPr>
        </p:nvSpPr>
        <p:spPr>
          <a:xfrm>
            <a:off x="1216050" y="83150"/>
            <a:ext cx="6711900" cy="66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Answers:</a:t>
            </a:r>
            <a:endParaRPr sz="3000"/>
          </a:p>
        </p:txBody>
      </p:sp>
      <p:sp>
        <p:nvSpPr>
          <p:cNvPr id="281" name="Google Shape;281;p38"/>
          <p:cNvSpPr txBox="1"/>
          <p:nvPr/>
        </p:nvSpPr>
        <p:spPr>
          <a:xfrm>
            <a:off x="1747650" y="1078275"/>
            <a:ext cx="6248100" cy="4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Narendra modi 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Kailasavadivoo Sivan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 Dharma Gaurdian 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Sarah Taylor 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Mikoyan-Gurevich or Mikoyan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Vivah  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 1911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 C. Dasgupta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 Fear of long words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ork Sans Light"/>
              <a:buAutoNum type="arabicPeriod"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Marie Curie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1615775" y="1091425"/>
            <a:ext cx="68910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11.  Pantanal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12. Google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13. Qatar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14. Assam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15. Massachusetts Institute of Technology (MIT)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16. CSIR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17. Uttrakhand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18.The Hindu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19. Los Angles Airport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Light"/>
                <a:ea typeface="Work Sans Light"/>
                <a:cs typeface="Work Sans Light"/>
                <a:sym typeface="Work Sans Light"/>
              </a:rPr>
              <a:t>20. Mavalli Tiffin Rooms (MTR) of Bangalore</a:t>
            </a:r>
            <a:endParaRPr sz="24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ctrTitle"/>
          </p:nvPr>
        </p:nvSpPr>
        <p:spPr>
          <a:xfrm>
            <a:off x="1216050" y="83150"/>
            <a:ext cx="6711900" cy="66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Answers (cont.):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ctrTitle" idx="4294967295"/>
          </p:nvPr>
        </p:nvSpPr>
        <p:spPr>
          <a:xfrm>
            <a:off x="1049175" y="1265775"/>
            <a:ext cx="3590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95" name="Google Shape;295;p40"/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936850" y="6388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Question -1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697975" y="1921075"/>
            <a:ext cx="58623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</a:rPr>
              <a:t>Who is the cabinet minister in charge of department of space and atomic energy?</a:t>
            </a:r>
            <a:endParaRPr sz="3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936850" y="6388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Question -2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710375" y="2113950"/>
            <a:ext cx="56763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</a:rPr>
              <a:t>What is the full name of ISRO chairman?</a:t>
            </a:r>
            <a:endParaRPr sz="30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ctrTitle"/>
          </p:nvPr>
        </p:nvSpPr>
        <p:spPr>
          <a:xfrm>
            <a:off x="936850" y="6388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Question -3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747650" y="1666225"/>
            <a:ext cx="59010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Work Sans Light"/>
                <a:ea typeface="Work Sans Light"/>
                <a:cs typeface="Work Sans Light"/>
                <a:sym typeface="Work Sans Light"/>
              </a:rPr>
              <a:t>What is the name of  the joint military exercise between India and Japan, which will be held in Mizoram from October 19 to November 2?</a:t>
            </a:r>
            <a:r>
              <a:rPr lang="en" sz="3000">
                <a:solidFill>
                  <a:srgbClr val="4C113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endParaRPr sz="30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858750" y="828351"/>
            <a:ext cx="4478727" cy="34867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939023" y="966715"/>
            <a:ext cx="4104000" cy="26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5836525" y="0"/>
            <a:ext cx="30576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Raleway"/>
                <a:ea typeface="Raleway"/>
                <a:cs typeface="Raleway"/>
                <a:sym typeface="Raleway"/>
              </a:rPr>
              <a:t>To which country  does she belong? What is her name?</a:t>
            </a:r>
            <a:endParaRPr sz="3000">
              <a:solidFill>
                <a:srgbClr val="4C1130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50" y="828350"/>
            <a:ext cx="4583900" cy="293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31250" y="285050"/>
            <a:ext cx="2094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 - 4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/>
          </p:nvPr>
        </p:nvSpPr>
        <p:spPr>
          <a:xfrm>
            <a:off x="936850" y="6388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Question -5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936850" y="2179650"/>
            <a:ext cx="5440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MiG stand for?</a:t>
            </a:r>
            <a:r>
              <a:rPr lang="en" sz="3000">
                <a:highlight>
                  <a:schemeClr val="lt1"/>
                </a:highlight>
              </a:rPr>
              <a:t> </a:t>
            </a:r>
            <a:endParaRPr sz="30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150" y="1602263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Question-6</a:t>
            </a:r>
            <a:endParaRPr sz="300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5425" y="2126500"/>
            <a:ext cx="7092600" cy="18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Which is the first Indian Cinema released through Internet? </a:t>
            </a:r>
            <a:endParaRPr sz="3000"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216025" y="956925"/>
            <a:ext cx="6711900" cy="6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Question-7</a:t>
            </a:r>
            <a:endParaRPr sz="300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6711900" cy="207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In which year was 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The National Anthem of India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 sung for the first time? </a:t>
            </a:r>
            <a:endParaRPr sz="300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Raleway</vt:lpstr>
      <vt:lpstr>Calibri</vt:lpstr>
      <vt:lpstr>Work Sans Light</vt:lpstr>
      <vt:lpstr>Caveat</vt:lpstr>
      <vt:lpstr>Raleway ExtraBold</vt:lpstr>
      <vt:lpstr>Arial</vt:lpstr>
      <vt:lpstr>Pisanio template</vt:lpstr>
      <vt:lpstr>PowerPoint Presentation</vt:lpstr>
      <vt:lpstr>Let’s Begin!!!</vt:lpstr>
      <vt:lpstr>Question -1</vt:lpstr>
      <vt:lpstr>Question -2</vt:lpstr>
      <vt:lpstr>Question -3</vt:lpstr>
      <vt:lpstr>PowerPoint Presentation</vt:lpstr>
      <vt:lpstr>Question -5</vt:lpstr>
      <vt:lpstr>Question-6</vt:lpstr>
      <vt:lpstr>Question-7</vt:lpstr>
      <vt:lpstr>Question-8*</vt:lpstr>
      <vt:lpstr>Question-9</vt:lpstr>
      <vt:lpstr>Question-10</vt:lpstr>
      <vt:lpstr>Question-11*</vt:lpstr>
      <vt:lpstr>Question-12 </vt:lpstr>
      <vt:lpstr>Question-13* </vt:lpstr>
      <vt:lpstr>Question-14</vt:lpstr>
      <vt:lpstr>Question-15*</vt:lpstr>
      <vt:lpstr>Question-16*</vt:lpstr>
      <vt:lpstr>Question-17</vt:lpstr>
      <vt:lpstr>Question-18*</vt:lpstr>
      <vt:lpstr>Question-19</vt:lpstr>
      <vt:lpstr>Question-20*</vt:lpstr>
      <vt:lpstr>PowerPoint Presentation</vt:lpstr>
      <vt:lpstr>PowerPoint Presentation</vt:lpstr>
      <vt:lpstr>Answers:</vt:lpstr>
      <vt:lpstr>Answers (cont.):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supreet preet</cp:lastModifiedBy>
  <cp:revision>1</cp:revision>
  <dcterms:modified xsi:type="dcterms:W3CDTF">2019-10-14T02:35:43Z</dcterms:modified>
</cp:coreProperties>
</file>