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74" r:id="rId2"/>
    <p:sldId id="256" r:id="rId3"/>
    <p:sldId id="257" r:id="rId4"/>
    <p:sldId id="258" r:id="rId5"/>
    <p:sldId id="294" r:id="rId6"/>
    <p:sldId id="295" r:id="rId7"/>
    <p:sldId id="296" r:id="rId8"/>
    <p:sldId id="297" r:id="rId9"/>
    <p:sldId id="262" r:id="rId10"/>
    <p:sldId id="298" r:id="rId11"/>
    <p:sldId id="272" r:id="rId12"/>
  </p:sldIdLst>
  <p:sldSz cx="18288000" cy="10287000"/>
  <p:notesSz cx="6858000" cy="9144000"/>
  <p:embeddedFontLst>
    <p:embeddedFont>
      <p:font typeface="Anton" pitchFamily="2" charset="0"/>
      <p:regular r:id="rId14"/>
    </p:embeddedFont>
    <p:embeddedFont>
      <p:font typeface="Arim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2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>
          <a:extLst>
            <a:ext uri="{FF2B5EF4-FFF2-40B4-BE49-F238E27FC236}">
              <a16:creationId xmlns:a16="http://schemas.microsoft.com/office/drawing/2014/main" id="{DF95DFB0-43C9-4882-D496-EF269291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>
            <a:extLst>
              <a:ext uri="{FF2B5EF4-FFF2-40B4-BE49-F238E27FC236}">
                <a16:creationId xmlns:a16="http://schemas.microsoft.com/office/drawing/2014/main" id="{8095FD81-3D8C-B8E0-0D2A-EE76E8F44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>
            <a:extLst>
              <a:ext uri="{FF2B5EF4-FFF2-40B4-BE49-F238E27FC236}">
                <a16:creationId xmlns:a16="http://schemas.microsoft.com/office/drawing/2014/main" id="{21A2FB18-F0E3-634A-B0B6-7CB2BBB71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18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>
          <a:extLst>
            <a:ext uri="{FF2B5EF4-FFF2-40B4-BE49-F238E27FC236}">
              <a16:creationId xmlns:a16="http://schemas.microsoft.com/office/drawing/2014/main" id="{4AE74852-F763-33F0-B312-653E3DFF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>
            <a:extLst>
              <a:ext uri="{FF2B5EF4-FFF2-40B4-BE49-F238E27FC236}">
                <a16:creationId xmlns:a16="http://schemas.microsoft.com/office/drawing/2014/main" id="{40E7D42A-8E3E-10AF-27C3-9174500B2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>
            <a:extLst>
              <a:ext uri="{FF2B5EF4-FFF2-40B4-BE49-F238E27FC236}">
                <a16:creationId xmlns:a16="http://schemas.microsoft.com/office/drawing/2014/main" id="{1A77602E-AB80-A03D-EE62-75B9E0AB0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43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>
          <a:extLst>
            <a:ext uri="{FF2B5EF4-FFF2-40B4-BE49-F238E27FC236}">
              <a16:creationId xmlns:a16="http://schemas.microsoft.com/office/drawing/2014/main" id="{F4CEB209-77DE-E86C-C268-9612C2386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>
            <a:extLst>
              <a:ext uri="{FF2B5EF4-FFF2-40B4-BE49-F238E27FC236}">
                <a16:creationId xmlns:a16="http://schemas.microsoft.com/office/drawing/2014/main" id="{E10ADAC3-6218-AA4D-E7C6-D9C7B0BCF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>
            <a:extLst>
              <a:ext uri="{FF2B5EF4-FFF2-40B4-BE49-F238E27FC236}">
                <a16:creationId xmlns:a16="http://schemas.microsoft.com/office/drawing/2014/main" id="{ACD12957-9512-9A91-7400-6A6A69EEF4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67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>
          <a:extLst>
            <a:ext uri="{FF2B5EF4-FFF2-40B4-BE49-F238E27FC236}">
              <a16:creationId xmlns:a16="http://schemas.microsoft.com/office/drawing/2014/main" id="{292EA986-175D-3EDF-3986-FF7015606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>
            <a:extLst>
              <a:ext uri="{FF2B5EF4-FFF2-40B4-BE49-F238E27FC236}">
                <a16:creationId xmlns:a16="http://schemas.microsoft.com/office/drawing/2014/main" id="{0511923C-6E7C-06B5-1DAC-DAB1AECB6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>
            <a:extLst>
              <a:ext uri="{FF2B5EF4-FFF2-40B4-BE49-F238E27FC236}">
                <a16:creationId xmlns:a16="http://schemas.microsoft.com/office/drawing/2014/main" id="{C2CAD6FD-1115-B296-86A9-A9BE176A7D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50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>
          <a:extLst>
            <a:ext uri="{FF2B5EF4-FFF2-40B4-BE49-F238E27FC236}">
              <a16:creationId xmlns:a16="http://schemas.microsoft.com/office/drawing/2014/main" id="{031B66E9-58BB-1F74-5185-C55530144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>
            <a:extLst>
              <a:ext uri="{FF2B5EF4-FFF2-40B4-BE49-F238E27FC236}">
                <a16:creationId xmlns:a16="http://schemas.microsoft.com/office/drawing/2014/main" id="{D040D262-8AF7-E389-358A-72CD306B3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>
            <a:extLst>
              <a:ext uri="{FF2B5EF4-FFF2-40B4-BE49-F238E27FC236}">
                <a16:creationId xmlns:a16="http://schemas.microsoft.com/office/drawing/2014/main" id="{32AA5D06-1B40-90F6-CF38-014FCFD2D1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99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>
          <a:extLst>
            <a:ext uri="{FF2B5EF4-FFF2-40B4-BE49-F238E27FC236}">
              <a16:creationId xmlns:a16="http://schemas.microsoft.com/office/drawing/2014/main" id="{1D5BB7B8-DD47-96C3-4D44-4D03A07B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>
            <a:extLst>
              <a:ext uri="{FF2B5EF4-FFF2-40B4-BE49-F238E27FC236}">
                <a16:creationId xmlns:a16="http://schemas.microsoft.com/office/drawing/2014/main" id="{55C769E7-E1D2-85B9-A20C-2ACAA3053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>
            <a:extLst>
              <a:ext uri="{FF2B5EF4-FFF2-40B4-BE49-F238E27FC236}">
                <a16:creationId xmlns:a16="http://schemas.microsoft.com/office/drawing/2014/main" id="{61B7B37B-7C5F-95A9-564D-64F09C3C2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0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>
          <a:extLst>
            <a:ext uri="{FF2B5EF4-FFF2-40B4-BE49-F238E27FC236}">
              <a16:creationId xmlns:a16="http://schemas.microsoft.com/office/drawing/2014/main" id="{A77EEA03-46E6-6373-F9F8-64E6C2EBC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3">
            <a:extLst>
              <a:ext uri="{FF2B5EF4-FFF2-40B4-BE49-F238E27FC236}">
                <a16:creationId xmlns:a16="http://schemas.microsoft.com/office/drawing/2014/main" id="{B0A442D0-8678-CD52-C910-B9885C837D3C}"/>
              </a:ext>
            </a:extLst>
          </p:cNvPr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>
              <a:extLst>
                <a:ext uri="{FF2B5EF4-FFF2-40B4-BE49-F238E27FC236}">
                  <a16:creationId xmlns:a16="http://schemas.microsoft.com/office/drawing/2014/main" id="{B6B8183B-8EB5-A60C-0726-0E609B7A48C4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>
                <a:extLst>
                  <a:ext uri="{FF2B5EF4-FFF2-40B4-BE49-F238E27FC236}">
                    <a16:creationId xmlns:a16="http://schemas.microsoft.com/office/drawing/2014/main" id="{10E7D6E8-31D5-7AA4-3704-EC300BA0A6CC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>
                <a:extLst>
                  <a:ext uri="{FF2B5EF4-FFF2-40B4-BE49-F238E27FC236}">
                    <a16:creationId xmlns:a16="http://schemas.microsoft.com/office/drawing/2014/main" id="{BB47A728-30B9-9BE1-E589-EC688201542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>
              <a:extLst>
                <a:ext uri="{FF2B5EF4-FFF2-40B4-BE49-F238E27FC236}">
                  <a16:creationId xmlns:a16="http://schemas.microsoft.com/office/drawing/2014/main" id="{6B0D56F8-5449-4266-34B4-CA8F0729BAD5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>
                <a:extLst>
                  <a:ext uri="{FF2B5EF4-FFF2-40B4-BE49-F238E27FC236}">
                    <a16:creationId xmlns:a16="http://schemas.microsoft.com/office/drawing/2014/main" id="{3F85F30D-664D-99B8-300D-0540C722C00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>
                <a:extLst>
                  <a:ext uri="{FF2B5EF4-FFF2-40B4-BE49-F238E27FC236}">
                    <a16:creationId xmlns:a16="http://schemas.microsoft.com/office/drawing/2014/main" id="{FBAEA7F5-70B4-A75F-85B1-09CF64195D6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>
              <a:extLst>
                <a:ext uri="{FF2B5EF4-FFF2-40B4-BE49-F238E27FC236}">
                  <a16:creationId xmlns:a16="http://schemas.microsoft.com/office/drawing/2014/main" id="{0B5DBDB1-ADB9-012A-F526-8B3BE7544DE6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>
                <a:extLst>
                  <a:ext uri="{FF2B5EF4-FFF2-40B4-BE49-F238E27FC236}">
                    <a16:creationId xmlns:a16="http://schemas.microsoft.com/office/drawing/2014/main" id="{2CA18F77-7F91-29AB-AA61-D98C97338CC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>
                <a:extLst>
                  <a:ext uri="{FF2B5EF4-FFF2-40B4-BE49-F238E27FC236}">
                    <a16:creationId xmlns:a16="http://schemas.microsoft.com/office/drawing/2014/main" id="{268E0AC1-67AC-0278-4D23-B4F1EA4EEA7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>
              <a:extLst>
                <a:ext uri="{FF2B5EF4-FFF2-40B4-BE49-F238E27FC236}">
                  <a16:creationId xmlns:a16="http://schemas.microsoft.com/office/drawing/2014/main" id="{2268B09B-777C-46C8-6DD1-184ADE17DD2E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>
                <a:extLst>
                  <a:ext uri="{FF2B5EF4-FFF2-40B4-BE49-F238E27FC236}">
                    <a16:creationId xmlns:a16="http://schemas.microsoft.com/office/drawing/2014/main" id="{293E345F-70E8-F99B-0BB2-805380EA05BA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>
                <a:extLst>
                  <a:ext uri="{FF2B5EF4-FFF2-40B4-BE49-F238E27FC236}">
                    <a16:creationId xmlns:a16="http://schemas.microsoft.com/office/drawing/2014/main" id="{18790674-BA29-CEB4-8A6E-F93AC3E9D9D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>
              <a:extLst>
                <a:ext uri="{FF2B5EF4-FFF2-40B4-BE49-F238E27FC236}">
                  <a16:creationId xmlns:a16="http://schemas.microsoft.com/office/drawing/2014/main" id="{2E47CBF4-5764-80E8-496C-432CF3F7D3C9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>
                <a:extLst>
                  <a:ext uri="{FF2B5EF4-FFF2-40B4-BE49-F238E27FC236}">
                    <a16:creationId xmlns:a16="http://schemas.microsoft.com/office/drawing/2014/main" id="{EAABBE0B-DD59-12C8-D930-C4C4353CAD8B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>
                <a:extLst>
                  <a:ext uri="{FF2B5EF4-FFF2-40B4-BE49-F238E27FC236}">
                    <a16:creationId xmlns:a16="http://schemas.microsoft.com/office/drawing/2014/main" id="{DDB10D87-5759-9032-E683-32926ED6336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>
              <a:extLst>
                <a:ext uri="{FF2B5EF4-FFF2-40B4-BE49-F238E27FC236}">
                  <a16:creationId xmlns:a16="http://schemas.microsoft.com/office/drawing/2014/main" id="{31F33FD0-72C1-D13D-95E0-0EBA06FB3E07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>
                <a:extLst>
                  <a:ext uri="{FF2B5EF4-FFF2-40B4-BE49-F238E27FC236}">
                    <a16:creationId xmlns:a16="http://schemas.microsoft.com/office/drawing/2014/main" id="{47539261-2494-4F0F-E6F2-0CB92C091ED4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>
                <a:extLst>
                  <a:ext uri="{FF2B5EF4-FFF2-40B4-BE49-F238E27FC236}">
                    <a16:creationId xmlns:a16="http://schemas.microsoft.com/office/drawing/2014/main" id="{CF8729DC-48C8-88BB-34A0-AF6BAC14B17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>
              <a:extLst>
                <a:ext uri="{FF2B5EF4-FFF2-40B4-BE49-F238E27FC236}">
                  <a16:creationId xmlns:a16="http://schemas.microsoft.com/office/drawing/2014/main" id="{E4672289-2F27-2DB8-FEF9-FB99105943AB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>
                <a:extLst>
                  <a:ext uri="{FF2B5EF4-FFF2-40B4-BE49-F238E27FC236}">
                    <a16:creationId xmlns:a16="http://schemas.microsoft.com/office/drawing/2014/main" id="{8033C82C-9792-DFC9-2BFF-49F126F6CABD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>
                <a:extLst>
                  <a:ext uri="{FF2B5EF4-FFF2-40B4-BE49-F238E27FC236}">
                    <a16:creationId xmlns:a16="http://schemas.microsoft.com/office/drawing/2014/main" id="{337E6A54-F9B4-1C80-4E40-E69B0B63272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>
              <a:extLst>
                <a:ext uri="{FF2B5EF4-FFF2-40B4-BE49-F238E27FC236}">
                  <a16:creationId xmlns:a16="http://schemas.microsoft.com/office/drawing/2014/main" id="{5B1F557E-C115-D103-2181-3E2C78A2EE0F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>
                <a:extLst>
                  <a:ext uri="{FF2B5EF4-FFF2-40B4-BE49-F238E27FC236}">
                    <a16:creationId xmlns:a16="http://schemas.microsoft.com/office/drawing/2014/main" id="{F5AA45F0-943B-49A3-E9AF-14D4C07AC01D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>
                <a:extLst>
                  <a:ext uri="{FF2B5EF4-FFF2-40B4-BE49-F238E27FC236}">
                    <a16:creationId xmlns:a16="http://schemas.microsoft.com/office/drawing/2014/main" id="{5307C65A-45BE-A58A-D7D9-B837C08D03A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>
              <a:extLst>
                <a:ext uri="{FF2B5EF4-FFF2-40B4-BE49-F238E27FC236}">
                  <a16:creationId xmlns:a16="http://schemas.microsoft.com/office/drawing/2014/main" id="{E7FF8AC4-F1FB-0C72-23AB-B7DDEBE72158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>
                <a:extLst>
                  <a:ext uri="{FF2B5EF4-FFF2-40B4-BE49-F238E27FC236}">
                    <a16:creationId xmlns:a16="http://schemas.microsoft.com/office/drawing/2014/main" id="{D99F5D68-B46F-8059-E0EC-CCE1BB6A3ED0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>
                <a:extLst>
                  <a:ext uri="{FF2B5EF4-FFF2-40B4-BE49-F238E27FC236}">
                    <a16:creationId xmlns:a16="http://schemas.microsoft.com/office/drawing/2014/main" id="{D58C4B24-988A-7DD9-1812-8089EBA0C1E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>
            <a:extLst>
              <a:ext uri="{FF2B5EF4-FFF2-40B4-BE49-F238E27FC236}">
                <a16:creationId xmlns:a16="http://schemas.microsoft.com/office/drawing/2014/main" id="{27416F1F-C8C5-BEC8-9F70-29CEF5E3771B}"/>
              </a:ext>
            </a:extLst>
          </p:cNvPr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>
              <a:extLst>
                <a:ext uri="{FF2B5EF4-FFF2-40B4-BE49-F238E27FC236}">
                  <a16:creationId xmlns:a16="http://schemas.microsoft.com/office/drawing/2014/main" id="{5BE80F37-D258-975E-7097-F2229D577489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>
                <a:extLst>
                  <a:ext uri="{FF2B5EF4-FFF2-40B4-BE49-F238E27FC236}">
                    <a16:creationId xmlns:a16="http://schemas.microsoft.com/office/drawing/2014/main" id="{E2C26A9B-2852-604E-B388-8DBA1B50DF2A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>
                <a:extLst>
                  <a:ext uri="{FF2B5EF4-FFF2-40B4-BE49-F238E27FC236}">
                    <a16:creationId xmlns:a16="http://schemas.microsoft.com/office/drawing/2014/main" id="{7EE34FF4-DE09-18B4-4F49-3478EC051D5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>
              <a:extLst>
                <a:ext uri="{FF2B5EF4-FFF2-40B4-BE49-F238E27FC236}">
                  <a16:creationId xmlns:a16="http://schemas.microsoft.com/office/drawing/2014/main" id="{7B335DAD-AFC6-A404-7D6A-589C784F8E33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>
                <a:extLst>
                  <a:ext uri="{FF2B5EF4-FFF2-40B4-BE49-F238E27FC236}">
                    <a16:creationId xmlns:a16="http://schemas.microsoft.com/office/drawing/2014/main" id="{F92B71A5-3F78-12BC-1856-76DF4A0A20DF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>
                <a:extLst>
                  <a:ext uri="{FF2B5EF4-FFF2-40B4-BE49-F238E27FC236}">
                    <a16:creationId xmlns:a16="http://schemas.microsoft.com/office/drawing/2014/main" id="{C2A9A67A-1E72-7EC6-603B-BA8DD14C309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>
              <a:extLst>
                <a:ext uri="{FF2B5EF4-FFF2-40B4-BE49-F238E27FC236}">
                  <a16:creationId xmlns:a16="http://schemas.microsoft.com/office/drawing/2014/main" id="{06799E54-5860-7A46-06F5-7176016FAB5C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>
                <a:extLst>
                  <a:ext uri="{FF2B5EF4-FFF2-40B4-BE49-F238E27FC236}">
                    <a16:creationId xmlns:a16="http://schemas.microsoft.com/office/drawing/2014/main" id="{4FF2E96A-0CB3-F689-9887-3CABEC1661EC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>
                <a:extLst>
                  <a:ext uri="{FF2B5EF4-FFF2-40B4-BE49-F238E27FC236}">
                    <a16:creationId xmlns:a16="http://schemas.microsoft.com/office/drawing/2014/main" id="{D38F1760-5B37-4057-4F22-1A80A669BB8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>
              <a:extLst>
                <a:ext uri="{FF2B5EF4-FFF2-40B4-BE49-F238E27FC236}">
                  <a16:creationId xmlns:a16="http://schemas.microsoft.com/office/drawing/2014/main" id="{556F8FF4-5772-FF9C-378F-340D26427883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>
                <a:extLst>
                  <a:ext uri="{FF2B5EF4-FFF2-40B4-BE49-F238E27FC236}">
                    <a16:creationId xmlns:a16="http://schemas.microsoft.com/office/drawing/2014/main" id="{EB209BD7-C24C-4CDE-7784-B968C2D00ECB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>
                <a:extLst>
                  <a:ext uri="{FF2B5EF4-FFF2-40B4-BE49-F238E27FC236}">
                    <a16:creationId xmlns:a16="http://schemas.microsoft.com/office/drawing/2014/main" id="{264D8DFD-5992-3BE6-A212-0B5900F5CB8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>
              <a:extLst>
                <a:ext uri="{FF2B5EF4-FFF2-40B4-BE49-F238E27FC236}">
                  <a16:creationId xmlns:a16="http://schemas.microsoft.com/office/drawing/2014/main" id="{6C11CCE8-AD1A-AFC9-81A8-B90AF24700A0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>
                <a:extLst>
                  <a:ext uri="{FF2B5EF4-FFF2-40B4-BE49-F238E27FC236}">
                    <a16:creationId xmlns:a16="http://schemas.microsoft.com/office/drawing/2014/main" id="{0EF7704B-F5D5-84E2-2998-3120BBA92D54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>
                <a:extLst>
                  <a:ext uri="{FF2B5EF4-FFF2-40B4-BE49-F238E27FC236}">
                    <a16:creationId xmlns:a16="http://schemas.microsoft.com/office/drawing/2014/main" id="{1EF39379-E311-45CB-B79B-725695561D0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>
              <a:extLst>
                <a:ext uri="{FF2B5EF4-FFF2-40B4-BE49-F238E27FC236}">
                  <a16:creationId xmlns:a16="http://schemas.microsoft.com/office/drawing/2014/main" id="{5FD3D08D-1324-AE7A-7B22-6ADA0F4EC294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>
                <a:extLst>
                  <a:ext uri="{FF2B5EF4-FFF2-40B4-BE49-F238E27FC236}">
                    <a16:creationId xmlns:a16="http://schemas.microsoft.com/office/drawing/2014/main" id="{2076E204-EB38-3499-6454-ABBFCE42D937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>
                <a:extLst>
                  <a:ext uri="{FF2B5EF4-FFF2-40B4-BE49-F238E27FC236}">
                    <a16:creationId xmlns:a16="http://schemas.microsoft.com/office/drawing/2014/main" id="{CFE60308-50D5-EF32-64C2-501DD94664A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>
              <a:extLst>
                <a:ext uri="{FF2B5EF4-FFF2-40B4-BE49-F238E27FC236}">
                  <a16:creationId xmlns:a16="http://schemas.microsoft.com/office/drawing/2014/main" id="{0B7E62C6-6033-6AC3-F023-0F955733F321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>
                <a:extLst>
                  <a:ext uri="{FF2B5EF4-FFF2-40B4-BE49-F238E27FC236}">
                    <a16:creationId xmlns:a16="http://schemas.microsoft.com/office/drawing/2014/main" id="{FCD54728-E5DC-D596-9035-71C387B377B8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>
                <a:extLst>
                  <a:ext uri="{FF2B5EF4-FFF2-40B4-BE49-F238E27FC236}">
                    <a16:creationId xmlns:a16="http://schemas.microsoft.com/office/drawing/2014/main" id="{2C41EA87-4DE0-73CC-87D5-882D397A216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>
              <a:extLst>
                <a:ext uri="{FF2B5EF4-FFF2-40B4-BE49-F238E27FC236}">
                  <a16:creationId xmlns:a16="http://schemas.microsoft.com/office/drawing/2014/main" id="{75BEB740-DE50-8987-45D2-F6942B5E858A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>
                <a:extLst>
                  <a:ext uri="{FF2B5EF4-FFF2-40B4-BE49-F238E27FC236}">
                    <a16:creationId xmlns:a16="http://schemas.microsoft.com/office/drawing/2014/main" id="{C10BD88F-FE22-AA6F-4D00-D2197CDCD83E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>
                <a:extLst>
                  <a:ext uri="{FF2B5EF4-FFF2-40B4-BE49-F238E27FC236}">
                    <a16:creationId xmlns:a16="http://schemas.microsoft.com/office/drawing/2014/main" id="{153B0577-B396-F259-252A-CD0EF4996B8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>
              <a:extLst>
                <a:ext uri="{FF2B5EF4-FFF2-40B4-BE49-F238E27FC236}">
                  <a16:creationId xmlns:a16="http://schemas.microsoft.com/office/drawing/2014/main" id="{C7385B4E-8EDE-10AC-43F0-6125CF92F400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>
                <a:extLst>
                  <a:ext uri="{FF2B5EF4-FFF2-40B4-BE49-F238E27FC236}">
                    <a16:creationId xmlns:a16="http://schemas.microsoft.com/office/drawing/2014/main" id="{533E59F5-C15E-1422-45B6-6787FE8DE164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>
                <a:extLst>
                  <a:ext uri="{FF2B5EF4-FFF2-40B4-BE49-F238E27FC236}">
                    <a16:creationId xmlns:a16="http://schemas.microsoft.com/office/drawing/2014/main" id="{7B0BD153-8DCB-452B-0E6A-7553AC77A07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>
            <a:extLst>
              <a:ext uri="{FF2B5EF4-FFF2-40B4-BE49-F238E27FC236}">
                <a16:creationId xmlns:a16="http://schemas.microsoft.com/office/drawing/2014/main" id="{40F1512A-F1F5-3E09-E456-E820E50C30FD}"/>
              </a:ext>
            </a:extLst>
          </p:cNvPr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>
              <a:extLst>
                <a:ext uri="{FF2B5EF4-FFF2-40B4-BE49-F238E27FC236}">
                  <a16:creationId xmlns:a16="http://schemas.microsoft.com/office/drawing/2014/main" id="{AF2E0CE1-4796-855F-B72C-D5A611B0DF73}"/>
                </a:ext>
              </a:extLst>
            </p:cNvPr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>
                <a:extLst>
                  <a:ext uri="{FF2B5EF4-FFF2-40B4-BE49-F238E27FC236}">
                    <a16:creationId xmlns:a16="http://schemas.microsoft.com/office/drawing/2014/main" id="{DDEE6501-10B6-D200-B762-C69E50F7DDE3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>
                <a:extLst>
                  <a:ext uri="{FF2B5EF4-FFF2-40B4-BE49-F238E27FC236}">
                    <a16:creationId xmlns:a16="http://schemas.microsoft.com/office/drawing/2014/main" id="{714F98C1-5ABB-A86A-E34B-C775800E367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>
              <a:extLst>
                <a:ext uri="{FF2B5EF4-FFF2-40B4-BE49-F238E27FC236}">
                  <a16:creationId xmlns:a16="http://schemas.microsoft.com/office/drawing/2014/main" id="{38E8B5BE-00F8-9D35-9F75-09F521FF6C8B}"/>
                </a:ext>
              </a:extLst>
            </p:cNvPr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>
                <a:extLst>
                  <a:ext uri="{FF2B5EF4-FFF2-40B4-BE49-F238E27FC236}">
                    <a16:creationId xmlns:a16="http://schemas.microsoft.com/office/drawing/2014/main" id="{11114629-9FF1-2CDA-6FFF-49643EAC4158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>
                <a:extLst>
                  <a:ext uri="{FF2B5EF4-FFF2-40B4-BE49-F238E27FC236}">
                    <a16:creationId xmlns:a16="http://schemas.microsoft.com/office/drawing/2014/main" id="{5AAE15AA-F436-4AF9-69C0-B675510F261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>
              <a:extLst>
                <a:ext uri="{FF2B5EF4-FFF2-40B4-BE49-F238E27FC236}">
                  <a16:creationId xmlns:a16="http://schemas.microsoft.com/office/drawing/2014/main" id="{3EF2E92C-B7A6-AD7E-C7AB-D7F363C0A8E9}"/>
                </a:ext>
              </a:extLst>
            </p:cNvPr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>
                <a:extLst>
                  <a:ext uri="{FF2B5EF4-FFF2-40B4-BE49-F238E27FC236}">
                    <a16:creationId xmlns:a16="http://schemas.microsoft.com/office/drawing/2014/main" id="{8FC84BFF-430E-323D-CF2B-DC2D5EBD867A}"/>
                  </a:ext>
                </a:extLst>
              </p:cNvPr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>
                <a:extLst>
                  <a:ext uri="{FF2B5EF4-FFF2-40B4-BE49-F238E27FC236}">
                    <a16:creationId xmlns:a16="http://schemas.microsoft.com/office/drawing/2014/main" id="{23647B1D-1558-F6C5-D3F0-75B97A83138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>
              <a:extLst>
                <a:ext uri="{FF2B5EF4-FFF2-40B4-BE49-F238E27FC236}">
                  <a16:creationId xmlns:a16="http://schemas.microsoft.com/office/drawing/2014/main" id="{3EBFB125-A619-FD49-1517-FF6C44DEA217}"/>
                </a:ext>
              </a:extLst>
            </p:cNvPr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>
                <a:extLst>
                  <a:ext uri="{FF2B5EF4-FFF2-40B4-BE49-F238E27FC236}">
                    <a16:creationId xmlns:a16="http://schemas.microsoft.com/office/drawing/2014/main" id="{17CF5513-4B7C-C27E-2986-9AA3729F2899}"/>
                  </a:ext>
                </a:extLst>
              </p:cNvPr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>
                <a:extLst>
                  <a:ext uri="{FF2B5EF4-FFF2-40B4-BE49-F238E27FC236}">
                    <a16:creationId xmlns:a16="http://schemas.microsoft.com/office/drawing/2014/main" id="{79158EF5-2957-6C98-C914-E21A9D3FCD1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>
            <a:extLst>
              <a:ext uri="{FF2B5EF4-FFF2-40B4-BE49-F238E27FC236}">
                <a16:creationId xmlns:a16="http://schemas.microsoft.com/office/drawing/2014/main" id="{F09488E3-DC9E-0603-94A7-5A5F6C8F985B}"/>
              </a:ext>
            </a:extLst>
          </p:cNvPr>
          <p:cNvSpPr/>
          <p:nvPr/>
        </p:nvSpPr>
        <p:spPr>
          <a:xfrm>
            <a:off x="12135127" y="588452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>
            <a:extLst>
              <a:ext uri="{FF2B5EF4-FFF2-40B4-BE49-F238E27FC236}">
                <a16:creationId xmlns:a16="http://schemas.microsoft.com/office/drawing/2014/main" id="{9746FE11-92D1-89C0-1064-B42E13CD2AC9}"/>
              </a:ext>
            </a:extLst>
          </p:cNvPr>
          <p:cNvSpPr txBox="1"/>
          <p:nvPr/>
        </p:nvSpPr>
        <p:spPr>
          <a:xfrm>
            <a:off x="6213554" y="3989338"/>
            <a:ext cx="586089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WELCOME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773CD-3AFC-F6BB-1433-8C8B6BCB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05" y="8909447"/>
            <a:ext cx="1237043" cy="703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77429-F5E0-61BC-587D-9550EFE91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69" y="8831289"/>
            <a:ext cx="1586699" cy="74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BADFA-A711-2607-6A41-957237893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137" y="8422030"/>
            <a:ext cx="1862420" cy="16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>
          <a:extLst>
            <a:ext uri="{FF2B5EF4-FFF2-40B4-BE49-F238E27FC236}">
              <a16:creationId xmlns:a16="http://schemas.microsoft.com/office/drawing/2014/main" id="{4DB743A0-1510-127A-06EF-30B2BCFB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3">
            <a:extLst>
              <a:ext uri="{FF2B5EF4-FFF2-40B4-BE49-F238E27FC236}">
                <a16:creationId xmlns:a16="http://schemas.microsoft.com/office/drawing/2014/main" id="{65CE029B-AA93-D343-807B-5BFD495F7ECC}"/>
              </a:ext>
            </a:extLst>
          </p:cNvPr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>
              <a:extLst>
                <a:ext uri="{FF2B5EF4-FFF2-40B4-BE49-F238E27FC236}">
                  <a16:creationId xmlns:a16="http://schemas.microsoft.com/office/drawing/2014/main" id="{5D908A9B-3537-009C-34BC-97BBD6F34AA9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>
                <a:extLst>
                  <a:ext uri="{FF2B5EF4-FFF2-40B4-BE49-F238E27FC236}">
                    <a16:creationId xmlns:a16="http://schemas.microsoft.com/office/drawing/2014/main" id="{FEB5E120-DE57-A1A7-52E4-4B148B00E62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>
                <a:extLst>
                  <a:ext uri="{FF2B5EF4-FFF2-40B4-BE49-F238E27FC236}">
                    <a16:creationId xmlns:a16="http://schemas.microsoft.com/office/drawing/2014/main" id="{C8851AD9-D037-C03B-A503-C7A456441AC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>
              <a:extLst>
                <a:ext uri="{FF2B5EF4-FFF2-40B4-BE49-F238E27FC236}">
                  <a16:creationId xmlns:a16="http://schemas.microsoft.com/office/drawing/2014/main" id="{9BB3468B-748B-602D-887D-A4A4FC522C39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>
                <a:extLst>
                  <a:ext uri="{FF2B5EF4-FFF2-40B4-BE49-F238E27FC236}">
                    <a16:creationId xmlns:a16="http://schemas.microsoft.com/office/drawing/2014/main" id="{D13467C1-11F1-686E-0EE7-C291F42F8A8C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>
                <a:extLst>
                  <a:ext uri="{FF2B5EF4-FFF2-40B4-BE49-F238E27FC236}">
                    <a16:creationId xmlns:a16="http://schemas.microsoft.com/office/drawing/2014/main" id="{CAB23A17-28BC-206D-E4E2-4C6A9819003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>
              <a:extLst>
                <a:ext uri="{FF2B5EF4-FFF2-40B4-BE49-F238E27FC236}">
                  <a16:creationId xmlns:a16="http://schemas.microsoft.com/office/drawing/2014/main" id="{771D0A9F-E639-CA13-DB74-C4EFBF4C749C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>
                <a:extLst>
                  <a:ext uri="{FF2B5EF4-FFF2-40B4-BE49-F238E27FC236}">
                    <a16:creationId xmlns:a16="http://schemas.microsoft.com/office/drawing/2014/main" id="{9AB193B9-1517-D008-8364-76E3D5ADB97B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>
                <a:extLst>
                  <a:ext uri="{FF2B5EF4-FFF2-40B4-BE49-F238E27FC236}">
                    <a16:creationId xmlns:a16="http://schemas.microsoft.com/office/drawing/2014/main" id="{BFEA305C-8CF4-CE70-BFF9-1C4A578DF02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>
              <a:extLst>
                <a:ext uri="{FF2B5EF4-FFF2-40B4-BE49-F238E27FC236}">
                  <a16:creationId xmlns:a16="http://schemas.microsoft.com/office/drawing/2014/main" id="{1F03188B-F0DA-DD35-B7EA-58CB9E52C40D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>
                <a:extLst>
                  <a:ext uri="{FF2B5EF4-FFF2-40B4-BE49-F238E27FC236}">
                    <a16:creationId xmlns:a16="http://schemas.microsoft.com/office/drawing/2014/main" id="{24F88A44-ADB1-18F6-34FA-50A2576F1508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>
                <a:extLst>
                  <a:ext uri="{FF2B5EF4-FFF2-40B4-BE49-F238E27FC236}">
                    <a16:creationId xmlns:a16="http://schemas.microsoft.com/office/drawing/2014/main" id="{B2BD1461-4857-5548-4558-D254D8B2D6B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>
              <a:extLst>
                <a:ext uri="{FF2B5EF4-FFF2-40B4-BE49-F238E27FC236}">
                  <a16:creationId xmlns:a16="http://schemas.microsoft.com/office/drawing/2014/main" id="{53C5698D-4E24-9DA2-9B6B-8DFB2333EE82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>
                <a:extLst>
                  <a:ext uri="{FF2B5EF4-FFF2-40B4-BE49-F238E27FC236}">
                    <a16:creationId xmlns:a16="http://schemas.microsoft.com/office/drawing/2014/main" id="{C13EF82B-9B70-A45B-42D5-567552B0A70A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>
                <a:extLst>
                  <a:ext uri="{FF2B5EF4-FFF2-40B4-BE49-F238E27FC236}">
                    <a16:creationId xmlns:a16="http://schemas.microsoft.com/office/drawing/2014/main" id="{6FE3BA38-A94F-ABDA-330B-2BC7E0B8B96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>
              <a:extLst>
                <a:ext uri="{FF2B5EF4-FFF2-40B4-BE49-F238E27FC236}">
                  <a16:creationId xmlns:a16="http://schemas.microsoft.com/office/drawing/2014/main" id="{D91AF725-F609-0D75-7887-B9C4739A475B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>
                <a:extLst>
                  <a:ext uri="{FF2B5EF4-FFF2-40B4-BE49-F238E27FC236}">
                    <a16:creationId xmlns:a16="http://schemas.microsoft.com/office/drawing/2014/main" id="{5DF24411-38F6-051F-EE46-6EBDFD165FDB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>
                <a:extLst>
                  <a:ext uri="{FF2B5EF4-FFF2-40B4-BE49-F238E27FC236}">
                    <a16:creationId xmlns:a16="http://schemas.microsoft.com/office/drawing/2014/main" id="{A1084E0E-2F28-5EBD-2281-D1F511FA739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>
              <a:extLst>
                <a:ext uri="{FF2B5EF4-FFF2-40B4-BE49-F238E27FC236}">
                  <a16:creationId xmlns:a16="http://schemas.microsoft.com/office/drawing/2014/main" id="{36ACC068-F034-2528-1B26-53E6F1559241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>
                <a:extLst>
                  <a:ext uri="{FF2B5EF4-FFF2-40B4-BE49-F238E27FC236}">
                    <a16:creationId xmlns:a16="http://schemas.microsoft.com/office/drawing/2014/main" id="{D45F1372-B7FA-2432-E74D-858756F2133C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>
                <a:extLst>
                  <a:ext uri="{FF2B5EF4-FFF2-40B4-BE49-F238E27FC236}">
                    <a16:creationId xmlns:a16="http://schemas.microsoft.com/office/drawing/2014/main" id="{BC467855-DB01-72F5-BBE5-00FABCC020A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>
              <a:extLst>
                <a:ext uri="{FF2B5EF4-FFF2-40B4-BE49-F238E27FC236}">
                  <a16:creationId xmlns:a16="http://schemas.microsoft.com/office/drawing/2014/main" id="{CC0E9D1D-6909-E6F3-D4AE-9C2E4E07F438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>
                <a:extLst>
                  <a:ext uri="{FF2B5EF4-FFF2-40B4-BE49-F238E27FC236}">
                    <a16:creationId xmlns:a16="http://schemas.microsoft.com/office/drawing/2014/main" id="{B131980E-2E5D-B327-03DE-0215B2668E8F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>
                <a:extLst>
                  <a:ext uri="{FF2B5EF4-FFF2-40B4-BE49-F238E27FC236}">
                    <a16:creationId xmlns:a16="http://schemas.microsoft.com/office/drawing/2014/main" id="{376744E6-AF96-4D12-3EBB-8518470DA81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>
              <a:extLst>
                <a:ext uri="{FF2B5EF4-FFF2-40B4-BE49-F238E27FC236}">
                  <a16:creationId xmlns:a16="http://schemas.microsoft.com/office/drawing/2014/main" id="{41D794AD-879C-6751-8DFF-8232E625C9C1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>
                <a:extLst>
                  <a:ext uri="{FF2B5EF4-FFF2-40B4-BE49-F238E27FC236}">
                    <a16:creationId xmlns:a16="http://schemas.microsoft.com/office/drawing/2014/main" id="{6029487B-BF2B-CEE2-7A4F-064043D2C30C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>
                <a:extLst>
                  <a:ext uri="{FF2B5EF4-FFF2-40B4-BE49-F238E27FC236}">
                    <a16:creationId xmlns:a16="http://schemas.microsoft.com/office/drawing/2014/main" id="{DFFDFA2E-3C79-6A5F-6D0D-68A6048F10F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>
            <a:extLst>
              <a:ext uri="{FF2B5EF4-FFF2-40B4-BE49-F238E27FC236}">
                <a16:creationId xmlns:a16="http://schemas.microsoft.com/office/drawing/2014/main" id="{566BE30F-D8EE-C112-8285-53BF7C597483}"/>
              </a:ext>
            </a:extLst>
          </p:cNvPr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>
              <a:extLst>
                <a:ext uri="{FF2B5EF4-FFF2-40B4-BE49-F238E27FC236}">
                  <a16:creationId xmlns:a16="http://schemas.microsoft.com/office/drawing/2014/main" id="{DBFE5956-ACB8-0152-0F0A-C98C0F460127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>
                <a:extLst>
                  <a:ext uri="{FF2B5EF4-FFF2-40B4-BE49-F238E27FC236}">
                    <a16:creationId xmlns:a16="http://schemas.microsoft.com/office/drawing/2014/main" id="{A61AB806-DE58-54FF-AE41-03434CBED57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>
                <a:extLst>
                  <a:ext uri="{FF2B5EF4-FFF2-40B4-BE49-F238E27FC236}">
                    <a16:creationId xmlns:a16="http://schemas.microsoft.com/office/drawing/2014/main" id="{02FAD432-592C-240C-5B77-9FA80D63AA2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>
              <a:extLst>
                <a:ext uri="{FF2B5EF4-FFF2-40B4-BE49-F238E27FC236}">
                  <a16:creationId xmlns:a16="http://schemas.microsoft.com/office/drawing/2014/main" id="{94672577-0646-282D-3B26-08CF1B51AC11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>
                <a:extLst>
                  <a:ext uri="{FF2B5EF4-FFF2-40B4-BE49-F238E27FC236}">
                    <a16:creationId xmlns:a16="http://schemas.microsoft.com/office/drawing/2014/main" id="{FDAFE887-5428-EBEF-0C5D-F211F698B6EF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>
                <a:extLst>
                  <a:ext uri="{FF2B5EF4-FFF2-40B4-BE49-F238E27FC236}">
                    <a16:creationId xmlns:a16="http://schemas.microsoft.com/office/drawing/2014/main" id="{0BC5F83F-C2AB-3C0C-04D7-023016CCD6D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>
              <a:extLst>
                <a:ext uri="{FF2B5EF4-FFF2-40B4-BE49-F238E27FC236}">
                  <a16:creationId xmlns:a16="http://schemas.microsoft.com/office/drawing/2014/main" id="{D331C7E8-3267-1CE3-50D3-9B855AA42319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>
                <a:extLst>
                  <a:ext uri="{FF2B5EF4-FFF2-40B4-BE49-F238E27FC236}">
                    <a16:creationId xmlns:a16="http://schemas.microsoft.com/office/drawing/2014/main" id="{D940B1A1-B758-263A-C085-70F987F4B9B6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>
                <a:extLst>
                  <a:ext uri="{FF2B5EF4-FFF2-40B4-BE49-F238E27FC236}">
                    <a16:creationId xmlns:a16="http://schemas.microsoft.com/office/drawing/2014/main" id="{1F0F8B2B-7E8B-A864-5B04-A0A7C069701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>
              <a:extLst>
                <a:ext uri="{FF2B5EF4-FFF2-40B4-BE49-F238E27FC236}">
                  <a16:creationId xmlns:a16="http://schemas.microsoft.com/office/drawing/2014/main" id="{485D09BB-29B8-6FDA-116C-1E485029436C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>
                <a:extLst>
                  <a:ext uri="{FF2B5EF4-FFF2-40B4-BE49-F238E27FC236}">
                    <a16:creationId xmlns:a16="http://schemas.microsoft.com/office/drawing/2014/main" id="{EC12B75F-A1C6-9C3F-9E91-5410F6AD05CA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>
                <a:extLst>
                  <a:ext uri="{FF2B5EF4-FFF2-40B4-BE49-F238E27FC236}">
                    <a16:creationId xmlns:a16="http://schemas.microsoft.com/office/drawing/2014/main" id="{34A9617D-C2DD-75D4-1FCE-FFCD34B2189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>
              <a:extLst>
                <a:ext uri="{FF2B5EF4-FFF2-40B4-BE49-F238E27FC236}">
                  <a16:creationId xmlns:a16="http://schemas.microsoft.com/office/drawing/2014/main" id="{52EE1419-DC99-A548-9ED6-842140A5F7B1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>
                <a:extLst>
                  <a:ext uri="{FF2B5EF4-FFF2-40B4-BE49-F238E27FC236}">
                    <a16:creationId xmlns:a16="http://schemas.microsoft.com/office/drawing/2014/main" id="{5294B815-EBE5-8148-A988-0B62FACB336A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>
                <a:extLst>
                  <a:ext uri="{FF2B5EF4-FFF2-40B4-BE49-F238E27FC236}">
                    <a16:creationId xmlns:a16="http://schemas.microsoft.com/office/drawing/2014/main" id="{19FEC5C5-7C3B-0DF0-629F-62C6A5CAAFE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>
              <a:extLst>
                <a:ext uri="{FF2B5EF4-FFF2-40B4-BE49-F238E27FC236}">
                  <a16:creationId xmlns:a16="http://schemas.microsoft.com/office/drawing/2014/main" id="{9A4947A0-0248-1623-BB83-98FF5F4673C8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>
                <a:extLst>
                  <a:ext uri="{FF2B5EF4-FFF2-40B4-BE49-F238E27FC236}">
                    <a16:creationId xmlns:a16="http://schemas.microsoft.com/office/drawing/2014/main" id="{71927F1B-63C1-A473-A2E9-553DB1215A41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>
                <a:extLst>
                  <a:ext uri="{FF2B5EF4-FFF2-40B4-BE49-F238E27FC236}">
                    <a16:creationId xmlns:a16="http://schemas.microsoft.com/office/drawing/2014/main" id="{03783850-D35A-4E58-1AE4-2E683694D6B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>
              <a:extLst>
                <a:ext uri="{FF2B5EF4-FFF2-40B4-BE49-F238E27FC236}">
                  <a16:creationId xmlns:a16="http://schemas.microsoft.com/office/drawing/2014/main" id="{E45D70A1-9BFF-041B-95F3-F30F89E2F233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>
                <a:extLst>
                  <a:ext uri="{FF2B5EF4-FFF2-40B4-BE49-F238E27FC236}">
                    <a16:creationId xmlns:a16="http://schemas.microsoft.com/office/drawing/2014/main" id="{865BA031-A84B-E75B-3D02-6098D25AD1DC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>
                <a:extLst>
                  <a:ext uri="{FF2B5EF4-FFF2-40B4-BE49-F238E27FC236}">
                    <a16:creationId xmlns:a16="http://schemas.microsoft.com/office/drawing/2014/main" id="{0B3DD5B3-36CE-A41F-5B48-012E2174EF9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>
              <a:extLst>
                <a:ext uri="{FF2B5EF4-FFF2-40B4-BE49-F238E27FC236}">
                  <a16:creationId xmlns:a16="http://schemas.microsoft.com/office/drawing/2014/main" id="{2659C5E3-28A5-1BA6-0836-F9B0E544A77D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>
                <a:extLst>
                  <a:ext uri="{FF2B5EF4-FFF2-40B4-BE49-F238E27FC236}">
                    <a16:creationId xmlns:a16="http://schemas.microsoft.com/office/drawing/2014/main" id="{05E337D8-4888-BBDA-FE0C-F07E5826AA86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>
                <a:extLst>
                  <a:ext uri="{FF2B5EF4-FFF2-40B4-BE49-F238E27FC236}">
                    <a16:creationId xmlns:a16="http://schemas.microsoft.com/office/drawing/2014/main" id="{86962D63-6A40-3016-A21F-CD65A9D08E9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>
              <a:extLst>
                <a:ext uri="{FF2B5EF4-FFF2-40B4-BE49-F238E27FC236}">
                  <a16:creationId xmlns:a16="http://schemas.microsoft.com/office/drawing/2014/main" id="{A7468D92-771B-25AC-BB2E-E5A69F230CC7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>
                <a:extLst>
                  <a:ext uri="{FF2B5EF4-FFF2-40B4-BE49-F238E27FC236}">
                    <a16:creationId xmlns:a16="http://schemas.microsoft.com/office/drawing/2014/main" id="{F6B53DFF-35E5-1F48-FB11-9E6252CFAA17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>
                <a:extLst>
                  <a:ext uri="{FF2B5EF4-FFF2-40B4-BE49-F238E27FC236}">
                    <a16:creationId xmlns:a16="http://schemas.microsoft.com/office/drawing/2014/main" id="{9B887510-EC0D-E9B2-B6F6-2A2FB7C00F2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>
            <a:extLst>
              <a:ext uri="{FF2B5EF4-FFF2-40B4-BE49-F238E27FC236}">
                <a16:creationId xmlns:a16="http://schemas.microsoft.com/office/drawing/2014/main" id="{A710424B-5750-1F1F-F65B-564F8D0CA357}"/>
              </a:ext>
            </a:extLst>
          </p:cNvPr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>
              <a:extLst>
                <a:ext uri="{FF2B5EF4-FFF2-40B4-BE49-F238E27FC236}">
                  <a16:creationId xmlns:a16="http://schemas.microsoft.com/office/drawing/2014/main" id="{EEC540C1-CCF5-A821-68DD-970AEE9820AA}"/>
                </a:ext>
              </a:extLst>
            </p:cNvPr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>
                <a:extLst>
                  <a:ext uri="{FF2B5EF4-FFF2-40B4-BE49-F238E27FC236}">
                    <a16:creationId xmlns:a16="http://schemas.microsoft.com/office/drawing/2014/main" id="{3BBE4EAA-13FB-B716-F3BA-3EEC700668F7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>
                <a:extLst>
                  <a:ext uri="{FF2B5EF4-FFF2-40B4-BE49-F238E27FC236}">
                    <a16:creationId xmlns:a16="http://schemas.microsoft.com/office/drawing/2014/main" id="{E955BEE5-CCEB-6EC9-2223-D6ED642BA6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>
              <a:extLst>
                <a:ext uri="{FF2B5EF4-FFF2-40B4-BE49-F238E27FC236}">
                  <a16:creationId xmlns:a16="http://schemas.microsoft.com/office/drawing/2014/main" id="{81124A81-74FC-6435-F90B-4FBB15A7F77C}"/>
                </a:ext>
              </a:extLst>
            </p:cNvPr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>
                <a:extLst>
                  <a:ext uri="{FF2B5EF4-FFF2-40B4-BE49-F238E27FC236}">
                    <a16:creationId xmlns:a16="http://schemas.microsoft.com/office/drawing/2014/main" id="{DB730B24-1E84-7009-00B3-632939CDA5CF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>
                <a:extLst>
                  <a:ext uri="{FF2B5EF4-FFF2-40B4-BE49-F238E27FC236}">
                    <a16:creationId xmlns:a16="http://schemas.microsoft.com/office/drawing/2014/main" id="{6B3F5CD3-A192-E093-CA8F-21CFF24E23B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>
              <a:extLst>
                <a:ext uri="{FF2B5EF4-FFF2-40B4-BE49-F238E27FC236}">
                  <a16:creationId xmlns:a16="http://schemas.microsoft.com/office/drawing/2014/main" id="{D2098736-F1D3-F46B-8CEC-267F6EA4F33E}"/>
                </a:ext>
              </a:extLst>
            </p:cNvPr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>
                <a:extLst>
                  <a:ext uri="{FF2B5EF4-FFF2-40B4-BE49-F238E27FC236}">
                    <a16:creationId xmlns:a16="http://schemas.microsoft.com/office/drawing/2014/main" id="{37C129D0-145B-A7EB-CFE8-57C9DE395669}"/>
                  </a:ext>
                </a:extLst>
              </p:cNvPr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>
                <a:extLst>
                  <a:ext uri="{FF2B5EF4-FFF2-40B4-BE49-F238E27FC236}">
                    <a16:creationId xmlns:a16="http://schemas.microsoft.com/office/drawing/2014/main" id="{7ED15152-22BF-D981-0770-F5D142EC824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>
              <a:extLst>
                <a:ext uri="{FF2B5EF4-FFF2-40B4-BE49-F238E27FC236}">
                  <a16:creationId xmlns:a16="http://schemas.microsoft.com/office/drawing/2014/main" id="{4605D902-3790-189C-3117-BE266F139218}"/>
                </a:ext>
              </a:extLst>
            </p:cNvPr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>
                <a:extLst>
                  <a:ext uri="{FF2B5EF4-FFF2-40B4-BE49-F238E27FC236}">
                    <a16:creationId xmlns:a16="http://schemas.microsoft.com/office/drawing/2014/main" id="{657E9D24-1C8A-E9F1-F39C-53F0FEDA55E4}"/>
                  </a:ext>
                </a:extLst>
              </p:cNvPr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>
                <a:extLst>
                  <a:ext uri="{FF2B5EF4-FFF2-40B4-BE49-F238E27FC236}">
                    <a16:creationId xmlns:a16="http://schemas.microsoft.com/office/drawing/2014/main" id="{FD81730C-EEF2-D9F5-712E-B9C5D4E9443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>
            <a:extLst>
              <a:ext uri="{FF2B5EF4-FFF2-40B4-BE49-F238E27FC236}">
                <a16:creationId xmlns:a16="http://schemas.microsoft.com/office/drawing/2014/main" id="{8763C66D-3CA7-0F30-D985-3BF28ECA6038}"/>
              </a:ext>
            </a:extLst>
          </p:cNvPr>
          <p:cNvSpPr/>
          <p:nvPr/>
        </p:nvSpPr>
        <p:spPr>
          <a:xfrm>
            <a:off x="13792481" y="23135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>
            <a:extLst>
              <a:ext uri="{FF2B5EF4-FFF2-40B4-BE49-F238E27FC236}">
                <a16:creationId xmlns:a16="http://schemas.microsoft.com/office/drawing/2014/main" id="{19743929-AB98-5B41-921D-319081DD15B0}"/>
              </a:ext>
            </a:extLst>
          </p:cNvPr>
          <p:cNvSpPr txBox="1"/>
          <p:nvPr/>
        </p:nvSpPr>
        <p:spPr>
          <a:xfrm>
            <a:off x="2949359" y="1609348"/>
            <a:ext cx="1476551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Functions - Syntax</a:t>
            </a:r>
            <a:endParaRPr dirty="0"/>
          </a:p>
        </p:txBody>
      </p:sp>
      <p:sp>
        <p:nvSpPr>
          <p:cNvPr id="707" name="Google Shape;707;p13">
            <a:extLst>
              <a:ext uri="{FF2B5EF4-FFF2-40B4-BE49-F238E27FC236}">
                <a16:creationId xmlns:a16="http://schemas.microsoft.com/office/drawing/2014/main" id="{9441E8FE-6708-6250-80E2-B79427C3B5F6}"/>
              </a:ext>
            </a:extLst>
          </p:cNvPr>
          <p:cNvSpPr txBox="1"/>
          <p:nvPr/>
        </p:nvSpPr>
        <p:spPr>
          <a:xfrm>
            <a:off x="1459302" y="3728280"/>
            <a:ext cx="17459506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25"/>
              </a:lnSpc>
            </a:pPr>
            <a:r>
              <a:rPr lang="en-US" sz="8000" dirty="0" err="1">
                <a:latin typeface="Arimo"/>
                <a:ea typeface="Arimo"/>
                <a:cs typeface="Arimo"/>
                <a:sym typeface="Arimo"/>
              </a:rPr>
              <a:t>return_type</a:t>
            </a: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 name(arguments) {</a:t>
            </a:r>
          </a:p>
          <a:p>
            <a:pPr lvl="0">
              <a:lnSpc>
                <a:spcPct val="140025"/>
              </a:lnSpc>
            </a:pP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	statements;</a:t>
            </a:r>
          </a:p>
          <a:p>
            <a:pPr lvl="0">
              <a:lnSpc>
                <a:spcPct val="140025"/>
              </a:lnSpc>
            </a:pP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5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7"/>
          <p:cNvSpPr/>
          <p:nvPr/>
        </p:nvSpPr>
        <p:spPr>
          <a:xfrm>
            <a:off x="16484253" y="629225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91" name="Google Shape;1691;p2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692" name="Google Shape;1692;p2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693" name="Google Shape;1693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5" name="Google Shape;1695;p2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696" name="Google Shape;1696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699" name="Google Shape;1699;p2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2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02" name="Google Shape;1702;p2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4" name="Google Shape;1704;p27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1706" name="Google Shape;1706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3" name="Google Shape;1733;p27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1734" name="Google Shape;1734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35" name="Google Shape;173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38" name="Google Shape;173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47" name="Google Shape;174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9" name="Google Shape;1749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50" name="Google Shape;175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53" name="Google Shape;175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56" name="Google Shape;175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59" name="Google Shape;175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1" name="Google Shape;17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CB4BCD-79A9-406A-D528-013EE2214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9630" y="3633711"/>
            <a:ext cx="1929408" cy="1097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CD0BB-CE06-84C6-168D-B07923328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9630" y="4883930"/>
            <a:ext cx="2074870" cy="9771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31690" y="4182283"/>
            <a:ext cx="88935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STRINGS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&amp; FUNCTIONS</a:t>
            </a: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7B60303E-B162-E059-44F9-D56D68BFB972}"/>
              </a:ext>
            </a:extLst>
          </p:cNvPr>
          <p:cNvGrpSpPr/>
          <p:nvPr/>
        </p:nvGrpSpPr>
        <p:grpSpPr>
          <a:xfrm>
            <a:off x="3287012" y="2167735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2E3D9C89-B485-C6CA-F11D-AC1933FD400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D8519F9E-7BD8-25BA-BF8E-1FE3BB1AF9F1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1D880830-5726-55C1-9766-2DCE34A034E0}"/>
              </a:ext>
            </a:extLst>
          </p:cNvPr>
          <p:cNvGrpSpPr/>
          <p:nvPr/>
        </p:nvGrpSpPr>
        <p:grpSpPr>
          <a:xfrm>
            <a:off x="3396587" y="1991667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19721A3B-8254-93AC-26B7-F54F5C7B7783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4CDFD947-72DD-06FF-9E18-80A87F4261A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3247E7F4-F0EC-F949-8A31-BEE3B7CB94D2}"/>
              </a:ext>
            </a:extLst>
          </p:cNvPr>
          <p:cNvSpPr txBox="1"/>
          <p:nvPr/>
        </p:nvSpPr>
        <p:spPr>
          <a:xfrm>
            <a:off x="810462" y="1872790"/>
            <a:ext cx="242165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DAY</a:t>
            </a: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6A77CE2E-271B-5ACF-2145-EE7A05CA6F0A}"/>
              </a:ext>
            </a:extLst>
          </p:cNvPr>
          <p:cNvSpPr txBox="1"/>
          <p:nvPr/>
        </p:nvSpPr>
        <p:spPr>
          <a:xfrm>
            <a:off x="3976291" y="2224862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1901F-FADC-8B54-B9E3-B23BF120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05" y="8909447"/>
            <a:ext cx="1237043" cy="703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C8445-9039-4F15-4200-53B32E1D7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169" y="8831289"/>
            <a:ext cx="1586699" cy="747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961C3F-8B96-71F9-A174-026E4397E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0137" y="8422030"/>
            <a:ext cx="1862420" cy="1641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Strings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TABLE OF CONTENTS</a:t>
            </a:r>
            <a:endParaRPr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7500152" y="800645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88D6B-13CE-FA1B-1528-D9D92F2F2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05" y="8909447"/>
            <a:ext cx="1237043" cy="703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F0BBC-B7D9-1ECF-0570-9393A4359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69" y="8831289"/>
            <a:ext cx="1586699" cy="747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81E3F-213C-912D-6F2B-551755102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137" y="8422030"/>
            <a:ext cx="1862420" cy="1641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13"/>
          <p:cNvGrpSpPr/>
          <p:nvPr/>
        </p:nvGrpSpPr>
        <p:grpSpPr>
          <a:xfrm>
            <a:off x="1028700" y="2305358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1138275" y="2129290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/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3549877" y="85994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/>
          <p:cNvSpPr txBox="1"/>
          <p:nvPr/>
        </p:nvSpPr>
        <p:spPr>
          <a:xfrm>
            <a:off x="3692541" y="2161864"/>
            <a:ext cx="94946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Strings</a:t>
            </a: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1717979" y="2362485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707" name="Google Shape;707;p13"/>
          <p:cNvSpPr txBox="1"/>
          <p:nvPr/>
        </p:nvSpPr>
        <p:spPr>
          <a:xfrm>
            <a:off x="4076612" y="4893043"/>
            <a:ext cx="10134776" cy="2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b="1" u="sng" dirty="0">
                <a:latin typeface="Arimo"/>
                <a:ea typeface="Arimo"/>
                <a:cs typeface="Arimo"/>
                <a:sym typeface="Arimo"/>
              </a:rPr>
              <a:t>Declaration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>
                <a:latin typeface="Arimo"/>
                <a:ea typeface="Arimo"/>
                <a:cs typeface="Arimo"/>
                <a:sym typeface="Arimo"/>
              </a:rPr>
              <a:t>char string[size];</a:t>
            </a:r>
            <a:endParaRPr sz="6600" i="0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B3D20-6509-A61D-17E7-F2E3CCA27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886" y="4170128"/>
            <a:ext cx="12413923" cy="43347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>
          <a:extLst>
            <a:ext uri="{FF2B5EF4-FFF2-40B4-BE49-F238E27FC236}">
              <a16:creationId xmlns:a16="http://schemas.microsoft.com/office/drawing/2014/main" id="{088FEDB9-CCF4-08B0-128D-79CF35E6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3">
            <a:extLst>
              <a:ext uri="{FF2B5EF4-FFF2-40B4-BE49-F238E27FC236}">
                <a16:creationId xmlns:a16="http://schemas.microsoft.com/office/drawing/2014/main" id="{183DCDC2-BAD5-2A1D-F0D5-2BE480B74168}"/>
              </a:ext>
            </a:extLst>
          </p:cNvPr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>
              <a:extLst>
                <a:ext uri="{FF2B5EF4-FFF2-40B4-BE49-F238E27FC236}">
                  <a16:creationId xmlns:a16="http://schemas.microsoft.com/office/drawing/2014/main" id="{E4A6B157-8AB2-301B-345D-D77C3528435D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>
                <a:extLst>
                  <a:ext uri="{FF2B5EF4-FFF2-40B4-BE49-F238E27FC236}">
                    <a16:creationId xmlns:a16="http://schemas.microsoft.com/office/drawing/2014/main" id="{89D6D9D5-0927-D179-258F-EB42188A8FAA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>
                <a:extLst>
                  <a:ext uri="{FF2B5EF4-FFF2-40B4-BE49-F238E27FC236}">
                    <a16:creationId xmlns:a16="http://schemas.microsoft.com/office/drawing/2014/main" id="{8D417032-6AC9-AF6F-ECF3-791159CCFE6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>
              <a:extLst>
                <a:ext uri="{FF2B5EF4-FFF2-40B4-BE49-F238E27FC236}">
                  <a16:creationId xmlns:a16="http://schemas.microsoft.com/office/drawing/2014/main" id="{EAC0322F-3D82-5C8A-9E30-1D719B1A021E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>
                <a:extLst>
                  <a:ext uri="{FF2B5EF4-FFF2-40B4-BE49-F238E27FC236}">
                    <a16:creationId xmlns:a16="http://schemas.microsoft.com/office/drawing/2014/main" id="{D4E56363-365A-5616-FC66-DF9E6EF3497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>
                <a:extLst>
                  <a:ext uri="{FF2B5EF4-FFF2-40B4-BE49-F238E27FC236}">
                    <a16:creationId xmlns:a16="http://schemas.microsoft.com/office/drawing/2014/main" id="{ED34474F-7DBD-A939-E54E-3CE96763024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>
              <a:extLst>
                <a:ext uri="{FF2B5EF4-FFF2-40B4-BE49-F238E27FC236}">
                  <a16:creationId xmlns:a16="http://schemas.microsoft.com/office/drawing/2014/main" id="{396B8FD9-E406-EE20-DC0B-F8C5181030E2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>
                <a:extLst>
                  <a:ext uri="{FF2B5EF4-FFF2-40B4-BE49-F238E27FC236}">
                    <a16:creationId xmlns:a16="http://schemas.microsoft.com/office/drawing/2014/main" id="{1732EC10-C659-11B8-672C-5C384E823B3B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>
                <a:extLst>
                  <a:ext uri="{FF2B5EF4-FFF2-40B4-BE49-F238E27FC236}">
                    <a16:creationId xmlns:a16="http://schemas.microsoft.com/office/drawing/2014/main" id="{17AC4F8E-672A-C415-CF10-8F739CC786A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>
              <a:extLst>
                <a:ext uri="{FF2B5EF4-FFF2-40B4-BE49-F238E27FC236}">
                  <a16:creationId xmlns:a16="http://schemas.microsoft.com/office/drawing/2014/main" id="{293EC26F-291F-2490-B90C-C1029EF151C4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>
                <a:extLst>
                  <a:ext uri="{FF2B5EF4-FFF2-40B4-BE49-F238E27FC236}">
                    <a16:creationId xmlns:a16="http://schemas.microsoft.com/office/drawing/2014/main" id="{E0C0B3CA-B260-5A9F-2E74-5650539ED8BC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>
                <a:extLst>
                  <a:ext uri="{FF2B5EF4-FFF2-40B4-BE49-F238E27FC236}">
                    <a16:creationId xmlns:a16="http://schemas.microsoft.com/office/drawing/2014/main" id="{69FAC36F-7218-101F-8008-D416884853B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>
              <a:extLst>
                <a:ext uri="{FF2B5EF4-FFF2-40B4-BE49-F238E27FC236}">
                  <a16:creationId xmlns:a16="http://schemas.microsoft.com/office/drawing/2014/main" id="{90D23CFB-2135-2E5B-E965-A22E259AA495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>
                <a:extLst>
                  <a:ext uri="{FF2B5EF4-FFF2-40B4-BE49-F238E27FC236}">
                    <a16:creationId xmlns:a16="http://schemas.microsoft.com/office/drawing/2014/main" id="{1000E9D2-AEC9-2513-5039-974E569F7A4E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>
                <a:extLst>
                  <a:ext uri="{FF2B5EF4-FFF2-40B4-BE49-F238E27FC236}">
                    <a16:creationId xmlns:a16="http://schemas.microsoft.com/office/drawing/2014/main" id="{35DC7E29-8330-EC2B-8EFA-92DEF6A7B8E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>
              <a:extLst>
                <a:ext uri="{FF2B5EF4-FFF2-40B4-BE49-F238E27FC236}">
                  <a16:creationId xmlns:a16="http://schemas.microsoft.com/office/drawing/2014/main" id="{524932DE-0E84-48C6-FDBD-0DD922A00C33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>
                <a:extLst>
                  <a:ext uri="{FF2B5EF4-FFF2-40B4-BE49-F238E27FC236}">
                    <a16:creationId xmlns:a16="http://schemas.microsoft.com/office/drawing/2014/main" id="{8B5161C8-E5F0-5BC6-E3A0-B7397274B207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>
                <a:extLst>
                  <a:ext uri="{FF2B5EF4-FFF2-40B4-BE49-F238E27FC236}">
                    <a16:creationId xmlns:a16="http://schemas.microsoft.com/office/drawing/2014/main" id="{D3EA36CE-78C4-5903-6EF1-00CF060313F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>
              <a:extLst>
                <a:ext uri="{FF2B5EF4-FFF2-40B4-BE49-F238E27FC236}">
                  <a16:creationId xmlns:a16="http://schemas.microsoft.com/office/drawing/2014/main" id="{05A60070-1574-7292-7410-FAD1904C5F9F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>
                <a:extLst>
                  <a:ext uri="{FF2B5EF4-FFF2-40B4-BE49-F238E27FC236}">
                    <a16:creationId xmlns:a16="http://schemas.microsoft.com/office/drawing/2014/main" id="{616EAAB3-B89F-18AE-57EE-4DEA72139F46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>
                <a:extLst>
                  <a:ext uri="{FF2B5EF4-FFF2-40B4-BE49-F238E27FC236}">
                    <a16:creationId xmlns:a16="http://schemas.microsoft.com/office/drawing/2014/main" id="{6C4901B9-38E7-F718-FF4E-11D1C4F49F3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>
              <a:extLst>
                <a:ext uri="{FF2B5EF4-FFF2-40B4-BE49-F238E27FC236}">
                  <a16:creationId xmlns:a16="http://schemas.microsoft.com/office/drawing/2014/main" id="{C240F940-BCCA-9195-B7F6-A5EBB9A46F91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>
                <a:extLst>
                  <a:ext uri="{FF2B5EF4-FFF2-40B4-BE49-F238E27FC236}">
                    <a16:creationId xmlns:a16="http://schemas.microsoft.com/office/drawing/2014/main" id="{F23EE9A9-B011-9856-796E-E4280E57D5BB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>
                <a:extLst>
                  <a:ext uri="{FF2B5EF4-FFF2-40B4-BE49-F238E27FC236}">
                    <a16:creationId xmlns:a16="http://schemas.microsoft.com/office/drawing/2014/main" id="{804F8FDE-DA47-1FE5-1792-F12E43A20C2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>
              <a:extLst>
                <a:ext uri="{FF2B5EF4-FFF2-40B4-BE49-F238E27FC236}">
                  <a16:creationId xmlns:a16="http://schemas.microsoft.com/office/drawing/2014/main" id="{4D03E6E4-20D3-5822-9ECF-D585647B67C9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>
                <a:extLst>
                  <a:ext uri="{FF2B5EF4-FFF2-40B4-BE49-F238E27FC236}">
                    <a16:creationId xmlns:a16="http://schemas.microsoft.com/office/drawing/2014/main" id="{93458454-3DAA-7E60-395F-F93726E96829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>
                <a:extLst>
                  <a:ext uri="{FF2B5EF4-FFF2-40B4-BE49-F238E27FC236}">
                    <a16:creationId xmlns:a16="http://schemas.microsoft.com/office/drawing/2014/main" id="{61E8B0EB-151E-D66D-FEA1-FE1127C3475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>
            <a:extLst>
              <a:ext uri="{FF2B5EF4-FFF2-40B4-BE49-F238E27FC236}">
                <a16:creationId xmlns:a16="http://schemas.microsoft.com/office/drawing/2014/main" id="{1E579429-69F7-F307-0470-6B8A83310F33}"/>
              </a:ext>
            </a:extLst>
          </p:cNvPr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>
              <a:extLst>
                <a:ext uri="{FF2B5EF4-FFF2-40B4-BE49-F238E27FC236}">
                  <a16:creationId xmlns:a16="http://schemas.microsoft.com/office/drawing/2014/main" id="{2181A10E-C6CF-5B31-86C6-A5D9150EF9B0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>
                <a:extLst>
                  <a:ext uri="{FF2B5EF4-FFF2-40B4-BE49-F238E27FC236}">
                    <a16:creationId xmlns:a16="http://schemas.microsoft.com/office/drawing/2014/main" id="{CF8373FC-C5B8-8022-4A78-A199C43C172A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>
                <a:extLst>
                  <a:ext uri="{FF2B5EF4-FFF2-40B4-BE49-F238E27FC236}">
                    <a16:creationId xmlns:a16="http://schemas.microsoft.com/office/drawing/2014/main" id="{67FEFB33-0687-3120-4067-ADDB6F7C726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>
              <a:extLst>
                <a:ext uri="{FF2B5EF4-FFF2-40B4-BE49-F238E27FC236}">
                  <a16:creationId xmlns:a16="http://schemas.microsoft.com/office/drawing/2014/main" id="{5ABBD28B-1618-9A07-EE2C-576EE4CEBDCA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>
                <a:extLst>
                  <a:ext uri="{FF2B5EF4-FFF2-40B4-BE49-F238E27FC236}">
                    <a16:creationId xmlns:a16="http://schemas.microsoft.com/office/drawing/2014/main" id="{BEB3D573-4539-5818-7E0E-D11BC4B037A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>
                <a:extLst>
                  <a:ext uri="{FF2B5EF4-FFF2-40B4-BE49-F238E27FC236}">
                    <a16:creationId xmlns:a16="http://schemas.microsoft.com/office/drawing/2014/main" id="{115776A2-1907-ABEC-3A28-F65EE0A496F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>
              <a:extLst>
                <a:ext uri="{FF2B5EF4-FFF2-40B4-BE49-F238E27FC236}">
                  <a16:creationId xmlns:a16="http://schemas.microsoft.com/office/drawing/2014/main" id="{3327F0A2-FAEE-D0F9-4B16-2774B9E97FF7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>
                <a:extLst>
                  <a:ext uri="{FF2B5EF4-FFF2-40B4-BE49-F238E27FC236}">
                    <a16:creationId xmlns:a16="http://schemas.microsoft.com/office/drawing/2014/main" id="{E8D06663-30AC-F90D-CAA8-CE645B65A6B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>
                <a:extLst>
                  <a:ext uri="{FF2B5EF4-FFF2-40B4-BE49-F238E27FC236}">
                    <a16:creationId xmlns:a16="http://schemas.microsoft.com/office/drawing/2014/main" id="{0F4D8C1D-0E45-A381-F1D5-011B6350DA5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>
              <a:extLst>
                <a:ext uri="{FF2B5EF4-FFF2-40B4-BE49-F238E27FC236}">
                  <a16:creationId xmlns:a16="http://schemas.microsoft.com/office/drawing/2014/main" id="{1B1AF549-B8F7-92B9-9C66-9BC2A67CC31A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>
                <a:extLst>
                  <a:ext uri="{FF2B5EF4-FFF2-40B4-BE49-F238E27FC236}">
                    <a16:creationId xmlns:a16="http://schemas.microsoft.com/office/drawing/2014/main" id="{9605A31E-5DC0-8712-517E-C62FC7781B9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>
                <a:extLst>
                  <a:ext uri="{FF2B5EF4-FFF2-40B4-BE49-F238E27FC236}">
                    <a16:creationId xmlns:a16="http://schemas.microsoft.com/office/drawing/2014/main" id="{CDE65042-679D-EFD0-9CD2-ACA7D4A3F3E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>
              <a:extLst>
                <a:ext uri="{FF2B5EF4-FFF2-40B4-BE49-F238E27FC236}">
                  <a16:creationId xmlns:a16="http://schemas.microsoft.com/office/drawing/2014/main" id="{45BD6BDD-81F9-1A51-D808-24D8FB282219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>
                <a:extLst>
                  <a:ext uri="{FF2B5EF4-FFF2-40B4-BE49-F238E27FC236}">
                    <a16:creationId xmlns:a16="http://schemas.microsoft.com/office/drawing/2014/main" id="{5C62910A-394D-F934-FDF4-D2852E7AC799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>
                <a:extLst>
                  <a:ext uri="{FF2B5EF4-FFF2-40B4-BE49-F238E27FC236}">
                    <a16:creationId xmlns:a16="http://schemas.microsoft.com/office/drawing/2014/main" id="{539B39AF-AEA0-43FE-2ADC-06B38922741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>
              <a:extLst>
                <a:ext uri="{FF2B5EF4-FFF2-40B4-BE49-F238E27FC236}">
                  <a16:creationId xmlns:a16="http://schemas.microsoft.com/office/drawing/2014/main" id="{4C65D3A0-0ECD-A35B-D44F-D9511FCCA8E7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>
                <a:extLst>
                  <a:ext uri="{FF2B5EF4-FFF2-40B4-BE49-F238E27FC236}">
                    <a16:creationId xmlns:a16="http://schemas.microsoft.com/office/drawing/2014/main" id="{E31EB755-E643-C96F-3D9C-C5C7E6A989FE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>
                <a:extLst>
                  <a:ext uri="{FF2B5EF4-FFF2-40B4-BE49-F238E27FC236}">
                    <a16:creationId xmlns:a16="http://schemas.microsoft.com/office/drawing/2014/main" id="{9D0FC459-5554-479B-2546-D4B9DCAD4F5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>
              <a:extLst>
                <a:ext uri="{FF2B5EF4-FFF2-40B4-BE49-F238E27FC236}">
                  <a16:creationId xmlns:a16="http://schemas.microsoft.com/office/drawing/2014/main" id="{9EF39783-3067-7932-F464-DFD59382FE98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>
                <a:extLst>
                  <a:ext uri="{FF2B5EF4-FFF2-40B4-BE49-F238E27FC236}">
                    <a16:creationId xmlns:a16="http://schemas.microsoft.com/office/drawing/2014/main" id="{1273CBF6-C158-F8CC-B2D9-26DBEE98E60B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>
                <a:extLst>
                  <a:ext uri="{FF2B5EF4-FFF2-40B4-BE49-F238E27FC236}">
                    <a16:creationId xmlns:a16="http://schemas.microsoft.com/office/drawing/2014/main" id="{80B1779E-EB3D-71A3-FE26-170F09CB797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>
              <a:extLst>
                <a:ext uri="{FF2B5EF4-FFF2-40B4-BE49-F238E27FC236}">
                  <a16:creationId xmlns:a16="http://schemas.microsoft.com/office/drawing/2014/main" id="{23458AB9-C9BD-A2E5-2F1E-08BF3ADFF84A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>
                <a:extLst>
                  <a:ext uri="{FF2B5EF4-FFF2-40B4-BE49-F238E27FC236}">
                    <a16:creationId xmlns:a16="http://schemas.microsoft.com/office/drawing/2014/main" id="{ABCAA9E3-163C-CBA4-E62B-EF71680C2DA6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>
                <a:extLst>
                  <a:ext uri="{FF2B5EF4-FFF2-40B4-BE49-F238E27FC236}">
                    <a16:creationId xmlns:a16="http://schemas.microsoft.com/office/drawing/2014/main" id="{513C852B-3D47-07C4-78B1-BD29E6AA952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>
              <a:extLst>
                <a:ext uri="{FF2B5EF4-FFF2-40B4-BE49-F238E27FC236}">
                  <a16:creationId xmlns:a16="http://schemas.microsoft.com/office/drawing/2014/main" id="{5C7DF276-30EF-1D20-74D3-DE7D9BA050A8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>
                <a:extLst>
                  <a:ext uri="{FF2B5EF4-FFF2-40B4-BE49-F238E27FC236}">
                    <a16:creationId xmlns:a16="http://schemas.microsoft.com/office/drawing/2014/main" id="{F869D54C-AFE9-3615-4490-F93287648C15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>
                <a:extLst>
                  <a:ext uri="{FF2B5EF4-FFF2-40B4-BE49-F238E27FC236}">
                    <a16:creationId xmlns:a16="http://schemas.microsoft.com/office/drawing/2014/main" id="{FC37C7C2-B6F4-84BD-E2DC-5C83B0759DE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>
            <a:extLst>
              <a:ext uri="{FF2B5EF4-FFF2-40B4-BE49-F238E27FC236}">
                <a16:creationId xmlns:a16="http://schemas.microsoft.com/office/drawing/2014/main" id="{9BB9F365-9F15-E870-8EFC-CFDD82F233EC}"/>
              </a:ext>
            </a:extLst>
          </p:cNvPr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>
              <a:extLst>
                <a:ext uri="{FF2B5EF4-FFF2-40B4-BE49-F238E27FC236}">
                  <a16:creationId xmlns:a16="http://schemas.microsoft.com/office/drawing/2014/main" id="{F600EDD0-0718-2364-BFFA-F163A111137F}"/>
                </a:ext>
              </a:extLst>
            </p:cNvPr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>
                <a:extLst>
                  <a:ext uri="{FF2B5EF4-FFF2-40B4-BE49-F238E27FC236}">
                    <a16:creationId xmlns:a16="http://schemas.microsoft.com/office/drawing/2014/main" id="{D5BF891B-AF50-EE9B-1C7C-893E846BE624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>
                <a:extLst>
                  <a:ext uri="{FF2B5EF4-FFF2-40B4-BE49-F238E27FC236}">
                    <a16:creationId xmlns:a16="http://schemas.microsoft.com/office/drawing/2014/main" id="{992FAF7F-1764-3BA1-74DA-1BAD387F76A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>
              <a:extLst>
                <a:ext uri="{FF2B5EF4-FFF2-40B4-BE49-F238E27FC236}">
                  <a16:creationId xmlns:a16="http://schemas.microsoft.com/office/drawing/2014/main" id="{21619C41-4B86-4D80-C229-CF501DDD17EA}"/>
                </a:ext>
              </a:extLst>
            </p:cNvPr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>
                <a:extLst>
                  <a:ext uri="{FF2B5EF4-FFF2-40B4-BE49-F238E27FC236}">
                    <a16:creationId xmlns:a16="http://schemas.microsoft.com/office/drawing/2014/main" id="{A176BAF0-A5F8-B4A2-D76B-42BDF27846E2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>
                <a:extLst>
                  <a:ext uri="{FF2B5EF4-FFF2-40B4-BE49-F238E27FC236}">
                    <a16:creationId xmlns:a16="http://schemas.microsoft.com/office/drawing/2014/main" id="{917124AB-13A2-6761-4C7F-410F61EE8CA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>
              <a:extLst>
                <a:ext uri="{FF2B5EF4-FFF2-40B4-BE49-F238E27FC236}">
                  <a16:creationId xmlns:a16="http://schemas.microsoft.com/office/drawing/2014/main" id="{95124294-6C84-7E95-4D7D-8AB42C810CB3}"/>
                </a:ext>
              </a:extLst>
            </p:cNvPr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>
                <a:extLst>
                  <a:ext uri="{FF2B5EF4-FFF2-40B4-BE49-F238E27FC236}">
                    <a16:creationId xmlns:a16="http://schemas.microsoft.com/office/drawing/2014/main" id="{CD5D86C4-E6A6-35DB-10FF-F9F84A97F66F}"/>
                  </a:ext>
                </a:extLst>
              </p:cNvPr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>
                <a:extLst>
                  <a:ext uri="{FF2B5EF4-FFF2-40B4-BE49-F238E27FC236}">
                    <a16:creationId xmlns:a16="http://schemas.microsoft.com/office/drawing/2014/main" id="{0B8B5B8B-6386-3F16-BF6E-06E1D3EC11B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>
              <a:extLst>
                <a:ext uri="{FF2B5EF4-FFF2-40B4-BE49-F238E27FC236}">
                  <a16:creationId xmlns:a16="http://schemas.microsoft.com/office/drawing/2014/main" id="{0AEBABC0-9C2B-3DC3-7C46-F76E378F637D}"/>
                </a:ext>
              </a:extLst>
            </p:cNvPr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>
                <a:extLst>
                  <a:ext uri="{FF2B5EF4-FFF2-40B4-BE49-F238E27FC236}">
                    <a16:creationId xmlns:a16="http://schemas.microsoft.com/office/drawing/2014/main" id="{F1C79418-5ADC-2891-543D-658FBFB9A9AA}"/>
                  </a:ext>
                </a:extLst>
              </p:cNvPr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>
                <a:extLst>
                  <a:ext uri="{FF2B5EF4-FFF2-40B4-BE49-F238E27FC236}">
                    <a16:creationId xmlns:a16="http://schemas.microsoft.com/office/drawing/2014/main" id="{F7744C5F-078E-EA57-DF56-6B4EA5FE268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>
            <a:extLst>
              <a:ext uri="{FF2B5EF4-FFF2-40B4-BE49-F238E27FC236}">
                <a16:creationId xmlns:a16="http://schemas.microsoft.com/office/drawing/2014/main" id="{FCAC1667-7640-F4F8-9EA9-A058988D50B3}"/>
              </a:ext>
            </a:extLst>
          </p:cNvPr>
          <p:cNvSpPr/>
          <p:nvPr/>
        </p:nvSpPr>
        <p:spPr>
          <a:xfrm>
            <a:off x="13792481" y="23135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>
            <a:extLst>
              <a:ext uri="{FF2B5EF4-FFF2-40B4-BE49-F238E27FC236}">
                <a16:creationId xmlns:a16="http://schemas.microsoft.com/office/drawing/2014/main" id="{F03FDEA7-256A-5729-A9BA-728C32DB0098}"/>
              </a:ext>
            </a:extLst>
          </p:cNvPr>
          <p:cNvSpPr txBox="1"/>
          <p:nvPr/>
        </p:nvSpPr>
        <p:spPr>
          <a:xfrm>
            <a:off x="2665599" y="1963632"/>
            <a:ext cx="132564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Strings - Declaration</a:t>
            </a:r>
            <a:endParaRPr dirty="0"/>
          </a:p>
        </p:txBody>
      </p:sp>
      <p:sp>
        <p:nvSpPr>
          <p:cNvPr id="707" name="Google Shape;707;p13">
            <a:extLst>
              <a:ext uri="{FF2B5EF4-FFF2-40B4-BE49-F238E27FC236}">
                <a16:creationId xmlns:a16="http://schemas.microsoft.com/office/drawing/2014/main" id="{1FF42EA7-5382-2D69-6711-08774C79A883}"/>
              </a:ext>
            </a:extLst>
          </p:cNvPr>
          <p:cNvSpPr txBox="1"/>
          <p:nvPr/>
        </p:nvSpPr>
        <p:spPr>
          <a:xfrm>
            <a:off x="4724115" y="5387759"/>
            <a:ext cx="10134776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>
                <a:latin typeface="Arimo"/>
                <a:ea typeface="Arimo"/>
                <a:cs typeface="Arimo"/>
                <a:sym typeface="Arimo"/>
              </a:rPr>
              <a:t>char string[size];</a:t>
            </a:r>
            <a:endParaRPr sz="8000" i="0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3875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>
          <a:extLst>
            <a:ext uri="{FF2B5EF4-FFF2-40B4-BE49-F238E27FC236}">
              <a16:creationId xmlns:a16="http://schemas.microsoft.com/office/drawing/2014/main" id="{3E5DF79B-56ED-B808-C40A-DB85F291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3">
            <a:extLst>
              <a:ext uri="{FF2B5EF4-FFF2-40B4-BE49-F238E27FC236}">
                <a16:creationId xmlns:a16="http://schemas.microsoft.com/office/drawing/2014/main" id="{E3C74A01-BBC8-9A6E-A417-759245475230}"/>
              </a:ext>
            </a:extLst>
          </p:cNvPr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>
              <a:extLst>
                <a:ext uri="{FF2B5EF4-FFF2-40B4-BE49-F238E27FC236}">
                  <a16:creationId xmlns:a16="http://schemas.microsoft.com/office/drawing/2014/main" id="{BECBD189-8A4F-B222-A543-3A2549E23AD8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>
                <a:extLst>
                  <a:ext uri="{FF2B5EF4-FFF2-40B4-BE49-F238E27FC236}">
                    <a16:creationId xmlns:a16="http://schemas.microsoft.com/office/drawing/2014/main" id="{B835DAF6-4388-9F6F-D9E0-00E751128AC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>
                <a:extLst>
                  <a:ext uri="{FF2B5EF4-FFF2-40B4-BE49-F238E27FC236}">
                    <a16:creationId xmlns:a16="http://schemas.microsoft.com/office/drawing/2014/main" id="{915F4E17-3961-4AC5-5A37-CFDCEB66AD2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>
              <a:extLst>
                <a:ext uri="{FF2B5EF4-FFF2-40B4-BE49-F238E27FC236}">
                  <a16:creationId xmlns:a16="http://schemas.microsoft.com/office/drawing/2014/main" id="{C2776B4C-4568-0C69-FE83-B52537EA2A59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>
                <a:extLst>
                  <a:ext uri="{FF2B5EF4-FFF2-40B4-BE49-F238E27FC236}">
                    <a16:creationId xmlns:a16="http://schemas.microsoft.com/office/drawing/2014/main" id="{7078E8F8-6C76-6909-1C0E-3764EE4681D5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>
                <a:extLst>
                  <a:ext uri="{FF2B5EF4-FFF2-40B4-BE49-F238E27FC236}">
                    <a16:creationId xmlns:a16="http://schemas.microsoft.com/office/drawing/2014/main" id="{60FBBA11-9BF6-91AC-5121-45BA45F654A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>
              <a:extLst>
                <a:ext uri="{FF2B5EF4-FFF2-40B4-BE49-F238E27FC236}">
                  <a16:creationId xmlns:a16="http://schemas.microsoft.com/office/drawing/2014/main" id="{E6169BBA-2DFF-0F04-7BC2-D2CAA84E251F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>
                <a:extLst>
                  <a:ext uri="{FF2B5EF4-FFF2-40B4-BE49-F238E27FC236}">
                    <a16:creationId xmlns:a16="http://schemas.microsoft.com/office/drawing/2014/main" id="{5CC7066E-2225-D683-9431-5682737AEEAE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>
                <a:extLst>
                  <a:ext uri="{FF2B5EF4-FFF2-40B4-BE49-F238E27FC236}">
                    <a16:creationId xmlns:a16="http://schemas.microsoft.com/office/drawing/2014/main" id="{A9E86F42-2F93-94DC-74B4-3365820DECC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>
              <a:extLst>
                <a:ext uri="{FF2B5EF4-FFF2-40B4-BE49-F238E27FC236}">
                  <a16:creationId xmlns:a16="http://schemas.microsoft.com/office/drawing/2014/main" id="{65BB913B-6480-AFDD-DEBD-B8CA6C029A92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>
                <a:extLst>
                  <a:ext uri="{FF2B5EF4-FFF2-40B4-BE49-F238E27FC236}">
                    <a16:creationId xmlns:a16="http://schemas.microsoft.com/office/drawing/2014/main" id="{5F8BC98C-E6BE-A4E1-5DE5-69C8C6CDA1AC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>
                <a:extLst>
                  <a:ext uri="{FF2B5EF4-FFF2-40B4-BE49-F238E27FC236}">
                    <a16:creationId xmlns:a16="http://schemas.microsoft.com/office/drawing/2014/main" id="{ABCDE388-D543-3FF2-4B90-3710AE061FE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>
              <a:extLst>
                <a:ext uri="{FF2B5EF4-FFF2-40B4-BE49-F238E27FC236}">
                  <a16:creationId xmlns:a16="http://schemas.microsoft.com/office/drawing/2014/main" id="{C28CE73E-2ABB-D1AA-123A-08D7C75B0DDA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>
                <a:extLst>
                  <a:ext uri="{FF2B5EF4-FFF2-40B4-BE49-F238E27FC236}">
                    <a16:creationId xmlns:a16="http://schemas.microsoft.com/office/drawing/2014/main" id="{1FC2D246-8C7A-41AD-E29E-3A0DCC7D3B78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>
                <a:extLst>
                  <a:ext uri="{FF2B5EF4-FFF2-40B4-BE49-F238E27FC236}">
                    <a16:creationId xmlns:a16="http://schemas.microsoft.com/office/drawing/2014/main" id="{E2B01FD0-720E-A566-8AB6-E9E6DCFF634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>
              <a:extLst>
                <a:ext uri="{FF2B5EF4-FFF2-40B4-BE49-F238E27FC236}">
                  <a16:creationId xmlns:a16="http://schemas.microsoft.com/office/drawing/2014/main" id="{C2D7B2BF-0B02-1B3C-A853-D8DD48A766D8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>
                <a:extLst>
                  <a:ext uri="{FF2B5EF4-FFF2-40B4-BE49-F238E27FC236}">
                    <a16:creationId xmlns:a16="http://schemas.microsoft.com/office/drawing/2014/main" id="{F79C9EF3-3104-5846-15E6-53FFB91531DF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>
                <a:extLst>
                  <a:ext uri="{FF2B5EF4-FFF2-40B4-BE49-F238E27FC236}">
                    <a16:creationId xmlns:a16="http://schemas.microsoft.com/office/drawing/2014/main" id="{9ADFD143-6A29-AD7E-0994-0467BC31D7E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>
              <a:extLst>
                <a:ext uri="{FF2B5EF4-FFF2-40B4-BE49-F238E27FC236}">
                  <a16:creationId xmlns:a16="http://schemas.microsoft.com/office/drawing/2014/main" id="{AF84CD7B-DEA7-1F44-8D6E-9C6CB99D7BD0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>
                <a:extLst>
                  <a:ext uri="{FF2B5EF4-FFF2-40B4-BE49-F238E27FC236}">
                    <a16:creationId xmlns:a16="http://schemas.microsoft.com/office/drawing/2014/main" id="{3623E379-0E85-488D-5A20-1EA0A386C09B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>
                <a:extLst>
                  <a:ext uri="{FF2B5EF4-FFF2-40B4-BE49-F238E27FC236}">
                    <a16:creationId xmlns:a16="http://schemas.microsoft.com/office/drawing/2014/main" id="{3C46306B-605D-967E-9A42-ADF936B9C10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>
              <a:extLst>
                <a:ext uri="{FF2B5EF4-FFF2-40B4-BE49-F238E27FC236}">
                  <a16:creationId xmlns:a16="http://schemas.microsoft.com/office/drawing/2014/main" id="{C5D04065-8F4F-F5AF-C448-1834E14DBF41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>
                <a:extLst>
                  <a:ext uri="{FF2B5EF4-FFF2-40B4-BE49-F238E27FC236}">
                    <a16:creationId xmlns:a16="http://schemas.microsoft.com/office/drawing/2014/main" id="{16A57CDE-2851-6058-4706-B83929F8E7E9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>
                <a:extLst>
                  <a:ext uri="{FF2B5EF4-FFF2-40B4-BE49-F238E27FC236}">
                    <a16:creationId xmlns:a16="http://schemas.microsoft.com/office/drawing/2014/main" id="{5C4B1565-C786-C8F3-91EC-170848AF4DF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>
              <a:extLst>
                <a:ext uri="{FF2B5EF4-FFF2-40B4-BE49-F238E27FC236}">
                  <a16:creationId xmlns:a16="http://schemas.microsoft.com/office/drawing/2014/main" id="{E4AB15F1-DE7A-4DB1-F058-6734B74EC711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>
                <a:extLst>
                  <a:ext uri="{FF2B5EF4-FFF2-40B4-BE49-F238E27FC236}">
                    <a16:creationId xmlns:a16="http://schemas.microsoft.com/office/drawing/2014/main" id="{4B8C2C2E-B53A-ECB3-AF95-31E4864AF017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>
                <a:extLst>
                  <a:ext uri="{FF2B5EF4-FFF2-40B4-BE49-F238E27FC236}">
                    <a16:creationId xmlns:a16="http://schemas.microsoft.com/office/drawing/2014/main" id="{F363FFF8-E015-BBE6-83FC-30084387003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>
            <a:extLst>
              <a:ext uri="{FF2B5EF4-FFF2-40B4-BE49-F238E27FC236}">
                <a16:creationId xmlns:a16="http://schemas.microsoft.com/office/drawing/2014/main" id="{FAF20920-F8A0-8435-E75A-F7D93DF1FEE5}"/>
              </a:ext>
            </a:extLst>
          </p:cNvPr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>
              <a:extLst>
                <a:ext uri="{FF2B5EF4-FFF2-40B4-BE49-F238E27FC236}">
                  <a16:creationId xmlns:a16="http://schemas.microsoft.com/office/drawing/2014/main" id="{B2E3F981-F761-5DB2-746E-BB950324339D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>
                <a:extLst>
                  <a:ext uri="{FF2B5EF4-FFF2-40B4-BE49-F238E27FC236}">
                    <a16:creationId xmlns:a16="http://schemas.microsoft.com/office/drawing/2014/main" id="{ECF73193-6D10-3022-406E-D5282EE410EF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>
                <a:extLst>
                  <a:ext uri="{FF2B5EF4-FFF2-40B4-BE49-F238E27FC236}">
                    <a16:creationId xmlns:a16="http://schemas.microsoft.com/office/drawing/2014/main" id="{2FDA533D-3AE3-1457-5EFB-D273EC80142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>
              <a:extLst>
                <a:ext uri="{FF2B5EF4-FFF2-40B4-BE49-F238E27FC236}">
                  <a16:creationId xmlns:a16="http://schemas.microsoft.com/office/drawing/2014/main" id="{DC7FE2C4-0658-0DF7-EB49-53CA7B0B24E9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>
                <a:extLst>
                  <a:ext uri="{FF2B5EF4-FFF2-40B4-BE49-F238E27FC236}">
                    <a16:creationId xmlns:a16="http://schemas.microsoft.com/office/drawing/2014/main" id="{DF6DBCF1-ECDC-64BA-058D-720AFBC9A224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>
                <a:extLst>
                  <a:ext uri="{FF2B5EF4-FFF2-40B4-BE49-F238E27FC236}">
                    <a16:creationId xmlns:a16="http://schemas.microsoft.com/office/drawing/2014/main" id="{3DC4B84B-41E3-EDA3-A3B2-F89FF8E938D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>
              <a:extLst>
                <a:ext uri="{FF2B5EF4-FFF2-40B4-BE49-F238E27FC236}">
                  <a16:creationId xmlns:a16="http://schemas.microsoft.com/office/drawing/2014/main" id="{1B80E69F-546D-2822-3257-971BF6230FC2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>
                <a:extLst>
                  <a:ext uri="{FF2B5EF4-FFF2-40B4-BE49-F238E27FC236}">
                    <a16:creationId xmlns:a16="http://schemas.microsoft.com/office/drawing/2014/main" id="{3D6C45DE-560C-FC48-D6C6-6AC37D96B33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>
                <a:extLst>
                  <a:ext uri="{FF2B5EF4-FFF2-40B4-BE49-F238E27FC236}">
                    <a16:creationId xmlns:a16="http://schemas.microsoft.com/office/drawing/2014/main" id="{BF2EDB10-144B-F2F6-19A4-2CA014078E5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>
              <a:extLst>
                <a:ext uri="{FF2B5EF4-FFF2-40B4-BE49-F238E27FC236}">
                  <a16:creationId xmlns:a16="http://schemas.microsoft.com/office/drawing/2014/main" id="{26A0BF23-EA69-D015-7E5A-5CD7CDAB991A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>
                <a:extLst>
                  <a:ext uri="{FF2B5EF4-FFF2-40B4-BE49-F238E27FC236}">
                    <a16:creationId xmlns:a16="http://schemas.microsoft.com/office/drawing/2014/main" id="{0D368F9E-B0DE-D85A-318B-1F34A45CF8C4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>
                <a:extLst>
                  <a:ext uri="{FF2B5EF4-FFF2-40B4-BE49-F238E27FC236}">
                    <a16:creationId xmlns:a16="http://schemas.microsoft.com/office/drawing/2014/main" id="{C27A7061-EBC1-3A70-7720-8BFB5FA8C86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>
              <a:extLst>
                <a:ext uri="{FF2B5EF4-FFF2-40B4-BE49-F238E27FC236}">
                  <a16:creationId xmlns:a16="http://schemas.microsoft.com/office/drawing/2014/main" id="{47659E97-F5A3-9E04-CCCA-53D89B2CD845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>
                <a:extLst>
                  <a:ext uri="{FF2B5EF4-FFF2-40B4-BE49-F238E27FC236}">
                    <a16:creationId xmlns:a16="http://schemas.microsoft.com/office/drawing/2014/main" id="{4B703EBF-4079-81FE-4BBC-800759E7BDDF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>
                <a:extLst>
                  <a:ext uri="{FF2B5EF4-FFF2-40B4-BE49-F238E27FC236}">
                    <a16:creationId xmlns:a16="http://schemas.microsoft.com/office/drawing/2014/main" id="{FCBDFFD1-1B23-B949-4FA2-CB3FB47F7C9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>
              <a:extLst>
                <a:ext uri="{FF2B5EF4-FFF2-40B4-BE49-F238E27FC236}">
                  <a16:creationId xmlns:a16="http://schemas.microsoft.com/office/drawing/2014/main" id="{A8959072-7D64-B1B7-07ED-8AB6F7642C26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>
                <a:extLst>
                  <a:ext uri="{FF2B5EF4-FFF2-40B4-BE49-F238E27FC236}">
                    <a16:creationId xmlns:a16="http://schemas.microsoft.com/office/drawing/2014/main" id="{0DCDC491-B77B-ADCF-8A44-4CF976F874F4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>
                <a:extLst>
                  <a:ext uri="{FF2B5EF4-FFF2-40B4-BE49-F238E27FC236}">
                    <a16:creationId xmlns:a16="http://schemas.microsoft.com/office/drawing/2014/main" id="{FD8F4D1F-378C-C9E4-A333-4B1ADC614FE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>
              <a:extLst>
                <a:ext uri="{FF2B5EF4-FFF2-40B4-BE49-F238E27FC236}">
                  <a16:creationId xmlns:a16="http://schemas.microsoft.com/office/drawing/2014/main" id="{D3BD2C47-C673-55D6-BA2D-634A52948F7E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>
                <a:extLst>
                  <a:ext uri="{FF2B5EF4-FFF2-40B4-BE49-F238E27FC236}">
                    <a16:creationId xmlns:a16="http://schemas.microsoft.com/office/drawing/2014/main" id="{B8F4785E-9C8D-45E2-E3B6-E953404692EE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>
                <a:extLst>
                  <a:ext uri="{FF2B5EF4-FFF2-40B4-BE49-F238E27FC236}">
                    <a16:creationId xmlns:a16="http://schemas.microsoft.com/office/drawing/2014/main" id="{DE50AAD7-10C7-DD06-6C4F-68AC7D2DF7A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>
              <a:extLst>
                <a:ext uri="{FF2B5EF4-FFF2-40B4-BE49-F238E27FC236}">
                  <a16:creationId xmlns:a16="http://schemas.microsoft.com/office/drawing/2014/main" id="{9BAEB75D-6CD6-2CAD-7F07-44F52701B4B3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>
                <a:extLst>
                  <a:ext uri="{FF2B5EF4-FFF2-40B4-BE49-F238E27FC236}">
                    <a16:creationId xmlns:a16="http://schemas.microsoft.com/office/drawing/2014/main" id="{3A678664-5CF6-EB26-FAE1-BD79E091C83A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>
                <a:extLst>
                  <a:ext uri="{FF2B5EF4-FFF2-40B4-BE49-F238E27FC236}">
                    <a16:creationId xmlns:a16="http://schemas.microsoft.com/office/drawing/2014/main" id="{D0A904DC-DF3F-026D-6D0A-647FE88CB0C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>
              <a:extLst>
                <a:ext uri="{FF2B5EF4-FFF2-40B4-BE49-F238E27FC236}">
                  <a16:creationId xmlns:a16="http://schemas.microsoft.com/office/drawing/2014/main" id="{0C09DDCC-B6BD-4B99-E42C-B4B3752D7217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>
                <a:extLst>
                  <a:ext uri="{FF2B5EF4-FFF2-40B4-BE49-F238E27FC236}">
                    <a16:creationId xmlns:a16="http://schemas.microsoft.com/office/drawing/2014/main" id="{78DF23A5-9318-E4AB-32F5-5CD351A5E3D7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>
                <a:extLst>
                  <a:ext uri="{FF2B5EF4-FFF2-40B4-BE49-F238E27FC236}">
                    <a16:creationId xmlns:a16="http://schemas.microsoft.com/office/drawing/2014/main" id="{16BDBD9A-922B-3906-9639-91D304E2B4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>
            <a:extLst>
              <a:ext uri="{FF2B5EF4-FFF2-40B4-BE49-F238E27FC236}">
                <a16:creationId xmlns:a16="http://schemas.microsoft.com/office/drawing/2014/main" id="{C9E4D3D7-D44C-7E5A-12CC-90C8298F7954}"/>
              </a:ext>
            </a:extLst>
          </p:cNvPr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>
              <a:extLst>
                <a:ext uri="{FF2B5EF4-FFF2-40B4-BE49-F238E27FC236}">
                  <a16:creationId xmlns:a16="http://schemas.microsoft.com/office/drawing/2014/main" id="{FD997E62-6695-7BAD-BC04-3FFBC3935CA3}"/>
                </a:ext>
              </a:extLst>
            </p:cNvPr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>
                <a:extLst>
                  <a:ext uri="{FF2B5EF4-FFF2-40B4-BE49-F238E27FC236}">
                    <a16:creationId xmlns:a16="http://schemas.microsoft.com/office/drawing/2014/main" id="{50603034-B427-C1A5-6C5A-D9B61E38ECAC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>
                <a:extLst>
                  <a:ext uri="{FF2B5EF4-FFF2-40B4-BE49-F238E27FC236}">
                    <a16:creationId xmlns:a16="http://schemas.microsoft.com/office/drawing/2014/main" id="{D29DD91D-F563-E3E7-3683-F997C55DE1D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>
              <a:extLst>
                <a:ext uri="{FF2B5EF4-FFF2-40B4-BE49-F238E27FC236}">
                  <a16:creationId xmlns:a16="http://schemas.microsoft.com/office/drawing/2014/main" id="{62006EAB-97EC-6AC7-DB8E-8D7846C38BFF}"/>
                </a:ext>
              </a:extLst>
            </p:cNvPr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>
                <a:extLst>
                  <a:ext uri="{FF2B5EF4-FFF2-40B4-BE49-F238E27FC236}">
                    <a16:creationId xmlns:a16="http://schemas.microsoft.com/office/drawing/2014/main" id="{978EB424-9E7A-FC2F-63CE-1A13D86CF199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>
                <a:extLst>
                  <a:ext uri="{FF2B5EF4-FFF2-40B4-BE49-F238E27FC236}">
                    <a16:creationId xmlns:a16="http://schemas.microsoft.com/office/drawing/2014/main" id="{FEB1D452-EEB6-A8AE-2EB7-FD97D5AF517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>
              <a:extLst>
                <a:ext uri="{FF2B5EF4-FFF2-40B4-BE49-F238E27FC236}">
                  <a16:creationId xmlns:a16="http://schemas.microsoft.com/office/drawing/2014/main" id="{B06C12DC-0F4D-7371-9D42-24348EC963FD}"/>
                </a:ext>
              </a:extLst>
            </p:cNvPr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>
                <a:extLst>
                  <a:ext uri="{FF2B5EF4-FFF2-40B4-BE49-F238E27FC236}">
                    <a16:creationId xmlns:a16="http://schemas.microsoft.com/office/drawing/2014/main" id="{95E8CC9D-FE1D-84B3-2B0F-A742AA43248E}"/>
                  </a:ext>
                </a:extLst>
              </p:cNvPr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>
                <a:extLst>
                  <a:ext uri="{FF2B5EF4-FFF2-40B4-BE49-F238E27FC236}">
                    <a16:creationId xmlns:a16="http://schemas.microsoft.com/office/drawing/2014/main" id="{D6C0BA81-63EE-7E37-4FEA-9205771D692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>
              <a:extLst>
                <a:ext uri="{FF2B5EF4-FFF2-40B4-BE49-F238E27FC236}">
                  <a16:creationId xmlns:a16="http://schemas.microsoft.com/office/drawing/2014/main" id="{8EFF4588-CE90-B275-604D-86647B643447}"/>
                </a:ext>
              </a:extLst>
            </p:cNvPr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>
                <a:extLst>
                  <a:ext uri="{FF2B5EF4-FFF2-40B4-BE49-F238E27FC236}">
                    <a16:creationId xmlns:a16="http://schemas.microsoft.com/office/drawing/2014/main" id="{73EB97FB-BFB2-C55E-9B88-70630D8FBC88}"/>
                  </a:ext>
                </a:extLst>
              </p:cNvPr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>
                <a:extLst>
                  <a:ext uri="{FF2B5EF4-FFF2-40B4-BE49-F238E27FC236}">
                    <a16:creationId xmlns:a16="http://schemas.microsoft.com/office/drawing/2014/main" id="{6207E814-5299-21D1-2475-E9EA924D5A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>
            <a:extLst>
              <a:ext uri="{FF2B5EF4-FFF2-40B4-BE49-F238E27FC236}">
                <a16:creationId xmlns:a16="http://schemas.microsoft.com/office/drawing/2014/main" id="{B496B026-49B0-7497-8C6B-DD5A8AF0CFDA}"/>
              </a:ext>
            </a:extLst>
          </p:cNvPr>
          <p:cNvSpPr/>
          <p:nvPr/>
        </p:nvSpPr>
        <p:spPr>
          <a:xfrm>
            <a:off x="13792481" y="23135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>
            <a:extLst>
              <a:ext uri="{FF2B5EF4-FFF2-40B4-BE49-F238E27FC236}">
                <a16:creationId xmlns:a16="http://schemas.microsoft.com/office/drawing/2014/main" id="{518F758A-058D-F1D2-DC56-46878A132D0F}"/>
              </a:ext>
            </a:extLst>
          </p:cNvPr>
          <p:cNvSpPr txBox="1"/>
          <p:nvPr/>
        </p:nvSpPr>
        <p:spPr>
          <a:xfrm>
            <a:off x="2472929" y="1520992"/>
            <a:ext cx="135538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Strings - Initialization</a:t>
            </a:r>
            <a:endParaRPr dirty="0"/>
          </a:p>
        </p:txBody>
      </p:sp>
      <p:sp>
        <p:nvSpPr>
          <p:cNvPr id="707" name="Google Shape;707;p13">
            <a:extLst>
              <a:ext uri="{FF2B5EF4-FFF2-40B4-BE49-F238E27FC236}">
                <a16:creationId xmlns:a16="http://schemas.microsoft.com/office/drawing/2014/main" id="{F44072A7-5415-1BFB-3DEA-DDD5BAAC18D8}"/>
              </a:ext>
            </a:extLst>
          </p:cNvPr>
          <p:cNvSpPr txBox="1"/>
          <p:nvPr/>
        </p:nvSpPr>
        <p:spPr>
          <a:xfrm>
            <a:off x="1921515" y="3534537"/>
            <a:ext cx="17459506" cy="689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25"/>
              </a:lnSpc>
            </a:pP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char str[] = {'G', 'e', 'e', 'k', 's', '\0’};</a:t>
            </a:r>
          </a:p>
          <a:p>
            <a:pPr lvl="0">
              <a:lnSpc>
                <a:spcPct val="140025"/>
              </a:lnSpc>
            </a:pP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or</a:t>
            </a:r>
          </a:p>
          <a:p>
            <a:pPr>
              <a:lnSpc>
                <a:spcPct val="140025"/>
              </a:lnSpc>
            </a:pP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char str[] = "Geeks";</a:t>
            </a:r>
            <a:endParaRPr lang="en-US" sz="8000" dirty="0"/>
          </a:p>
          <a:p>
            <a:pPr lvl="0">
              <a:lnSpc>
                <a:spcPct val="140025"/>
              </a:lnSpc>
            </a:pPr>
            <a:endParaRPr lang="en-US" sz="8000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9186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>
          <a:extLst>
            <a:ext uri="{FF2B5EF4-FFF2-40B4-BE49-F238E27FC236}">
              <a16:creationId xmlns:a16="http://schemas.microsoft.com/office/drawing/2014/main" id="{0D99B1F5-1C2C-356A-2A44-C40783E9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3">
            <a:extLst>
              <a:ext uri="{FF2B5EF4-FFF2-40B4-BE49-F238E27FC236}">
                <a16:creationId xmlns:a16="http://schemas.microsoft.com/office/drawing/2014/main" id="{F6D9BC88-DA7B-C7FB-BBBB-FA53582FFCCD}"/>
              </a:ext>
            </a:extLst>
          </p:cNvPr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>
              <a:extLst>
                <a:ext uri="{FF2B5EF4-FFF2-40B4-BE49-F238E27FC236}">
                  <a16:creationId xmlns:a16="http://schemas.microsoft.com/office/drawing/2014/main" id="{ADB7B45F-5AFD-8BFC-FBEB-0C7972C4619E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>
                <a:extLst>
                  <a:ext uri="{FF2B5EF4-FFF2-40B4-BE49-F238E27FC236}">
                    <a16:creationId xmlns:a16="http://schemas.microsoft.com/office/drawing/2014/main" id="{EA99F269-55A3-DF86-5DFA-4E6301139188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>
                <a:extLst>
                  <a:ext uri="{FF2B5EF4-FFF2-40B4-BE49-F238E27FC236}">
                    <a16:creationId xmlns:a16="http://schemas.microsoft.com/office/drawing/2014/main" id="{B7311446-A2EA-F0D6-7FE0-15CD1E494D5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>
              <a:extLst>
                <a:ext uri="{FF2B5EF4-FFF2-40B4-BE49-F238E27FC236}">
                  <a16:creationId xmlns:a16="http://schemas.microsoft.com/office/drawing/2014/main" id="{8087727D-3B55-9AF5-696D-4D946DC15976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>
                <a:extLst>
                  <a:ext uri="{FF2B5EF4-FFF2-40B4-BE49-F238E27FC236}">
                    <a16:creationId xmlns:a16="http://schemas.microsoft.com/office/drawing/2014/main" id="{3A7B5955-4A82-AA44-43CD-978AB7BAFF42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>
                <a:extLst>
                  <a:ext uri="{FF2B5EF4-FFF2-40B4-BE49-F238E27FC236}">
                    <a16:creationId xmlns:a16="http://schemas.microsoft.com/office/drawing/2014/main" id="{7F77A25D-D354-5A6D-540B-D749F3EFFF6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>
              <a:extLst>
                <a:ext uri="{FF2B5EF4-FFF2-40B4-BE49-F238E27FC236}">
                  <a16:creationId xmlns:a16="http://schemas.microsoft.com/office/drawing/2014/main" id="{B292875D-2927-AEE9-C9C2-D6C15F808EEE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>
                <a:extLst>
                  <a:ext uri="{FF2B5EF4-FFF2-40B4-BE49-F238E27FC236}">
                    <a16:creationId xmlns:a16="http://schemas.microsoft.com/office/drawing/2014/main" id="{819FC6AB-254D-C147-C0DE-C5A34EE74DEB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>
                <a:extLst>
                  <a:ext uri="{FF2B5EF4-FFF2-40B4-BE49-F238E27FC236}">
                    <a16:creationId xmlns:a16="http://schemas.microsoft.com/office/drawing/2014/main" id="{F2B5684F-BB3B-87B0-F617-46830F586DD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>
              <a:extLst>
                <a:ext uri="{FF2B5EF4-FFF2-40B4-BE49-F238E27FC236}">
                  <a16:creationId xmlns:a16="http://schemas.microsoft.com/office/drawing/2014/main" id="{34CF287D-3AF7-13E6-C5EC-A318DF525CF7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>
                <a:extLst>
                  <a:ext uri="{FF2B5EF4-FFF2-40B4-BE49-F238E27FC236}">
                    <a16:creationId xmlns:a16="http://schemas.microsoft.com/office/drawing/2014/main" id="{159E40A8-B5D5-7142-FF72-959FE8587556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>
                <a:extLst>
                  <a:ext uri="{FF2B5EF4-FFF2-40B4-BE49-F238E27FC236}">
                    <a16:creationId xmlns:a16="http://schemas.microsoft.com/office/drawing/2014/main" id="{61BE91D6-6DD4-006B-919A-EC961B795E7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>
              <a:extLst>
                <a:ext uri="{FF2B5EF4-FFF2-40B4-BE49-F238E27FC236}">
                  <a16:creationId xmlns:a16="http://schemas.microsoft.com/office/drawing/2014/main" id="{7D48E11A-363D-E16C-7A1F-59DA7FD7CB61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>
                <a:extLst>
                  <a:ext uri="{FF2B5EF4-FFF2-40B4-BE49-F238E27FC236}">
                    <a16:creationId xmlns:a16="http://schemas.microsoft.com/office/drawing/2014/main" id="{B9829316-C5AB-8B7A-3E8B-E398705830AC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>
                <a:extLst>
                  <a:ext uri="{FF2B5EF4-FFF2-40B4-BE49-F238E27FC236}">
                    <a16:creationId xmlns:a16="http://schemas.microsoft.com/office/drawing/2014/main" id="{44468A79-658E-F0EA-3481-9CE285A35F7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>
              <a:extLst>
                <a:ext uri="{FF2B5EF4-FFF2-40B4-BE49-F238E27FC236}">
                  <a16:creationId xmlns:a16="http://schemas.microsoft.com/office/drawing/2014/main" id="{F106F20F-2F58-F396-7A7C-2CDCD5BFBC71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>
                <a:extLst>
                  <a:ext uri="{FF2B5EF4-FFF2-40B4-BE49-F238E27FC236}">
                    <a16:creationId xmlns:a16="http://schemas.microsoft.com/office/drawing/2014/main" id="{3372EB74-9FC4-0B26-FD09-AE5B11D29428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>
                <a:extLst>
                  <a:ext uri="{FF2B5EF4-FFF2-40B4-BE49-F238E27FC236}">
                    <a16:creationId xmlns:a16="http://schemas.microsoft.com/office/drawing/2014/main" id="{0163CAAE-60C9-6EDD-CF8B-446E9A655F1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>
              <a:extLst>
                <a:ext uri="{FF2B5EF4-FFF2-40B4-BE49-F238E27FC236}">
                  <a16:creationId xmlns:a16="http://schemas.microsoft.com/office/drawing/2014/main" id="{147A9E9C-C70D-8AA5-DC8F-634D0DFD4451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>
                <a:extLst>
                  <a:ext uri="{FF2B5EF4-FFF2-40B4-BE49-F238E27FC236}">
                    <a16:creationId xmlns:a16="http://schemas.microsoft.com/office/drawing/2014/main" id="{4C22E45E-2586-3C8E-FA66-311852436A47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>
                <a:extLst>
                  <a:ext uri="{FF2B5EF4-FFF2-40B4-BE49-F238E27FC236}">
                    <a16:creationId xmlns:a16="http://schemas.microsoft.com/office/drawing/2014/main" id="{765409ED-77AD-66A8-A6CD-4667D5FD822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>
              <a:extLst>
                <a:ext uri="{FF2B5EF4-FFF2-40B4-BE49-F238E27FC236}">
                  <a16:creationId xmlns:a16="http://schemas.microsoft.com/office/drawing/2014/main" id="{632CBE80-BE85-65F9-F448-2E5E99932642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>
                <a:extLst>
                  <a:ext uri="{FF2B5EF4-FFF2-40B4-BE49-F238E27FC236}">
                    <a16:creationId xmlns:a16="http://schemas.microsoft.com/office/drawing/2014/main" id="{41B077F5-3340-EEFD-884E-7430AA9FF567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>
                <a:extLst>
                  <a:ext uri="{FF2B5EF4-FFF2-40B4-BE49-F238E27FC236}">
                    <a16:creationId xmlns:a16="http://schemas.microsoft.com/office/drawing/2014/main" id="{CE7D06F9-8450-917A-9F18-06FEC0F979A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>
              <a:extLst>
                <a:ext uri="{FF2B5EF4-FFF2-40B4-BE49-F238E27FC236}">
                  <a16:creationId xmlns:a16="http://schemas.microsoft.com/office/drawing/2014/main" id="{D2446C19-382B-1C43-18A8-C85DF87FF48D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>
                <a:extLst>
                  <a:ext uri="{FF2B5EF4-FFF2-40B4-BE49-F238E27FC236}">
                    <a16:creationId xmlns:a16="http://schemas.microsoft.com/office/drawing/2014/main" id="{8627A61A-67A2-397A-0439-1EBFF146D74F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>
                <a:extLst>
                  <a:ext uri="{FF2B5EF4-FFF2-40B4-BE49-F238E27FC236}">
                    <a16:creationId xmlns:a16="http://schemas.microsoft.com/office/drawing/2014/main" id="{3764FE38-7E8D-1900-C708-68D6EEE629A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>
            <a:extLst>
              <a:ext uri="{FF2B5EF4-FFF2-40B4-BE49-F238E27FC236}">
                <a16:creationId xmlns:a16="http://schemas.microsoft.com/office/drawing/2014/main" id="{832DB9F5-E2FC-953C-A7CC-B4A829956D1B}"/>
              </a:ext>
            </a:extLst>
          </p:cNvPr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>
              <a:extLst>
                <a:ext uri="{FF2B5EF4-FFF2-40B4-BE49-F238E27FC236}">
                  <a16:creationId xmlns:a16="http://schemas.microsoft.com/office/drawing/2014/main" id="{65B515BD-C815-9E6F-0182-1FEF1ED83406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>
                <a:extLst>
                  <a:ext uri="{FF2B5EF4-FFF2-40B4-BE49-F238E27FC236}">
                    <a16:creationId xmlns:a16="http://schemas.microsoft.com/office/drawing/2014/main" id="{8B47C86B-452D-80DC-9DA2-969C56AB50B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>
                <a:extLst>
                  <a:ext uri="{FF2B5EF4-FFF2-40B4-BE49-F238E27FC236}">
                    <a16:creationId xmlns:a16="http://schemas.microsoft.com/office/drawing/2014/main" id="{BEECF5B8-F92A-05FB-373E-3F2787B28BC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>
              <a:extLst>
                <a:ext uri="{FF2B5EF4-FFF2-40B4-BE49-F238E27FC236}">
                  <a16:creationId xmlns:a16="http://schemas.microsoft.com/office/drawing/2014/main" id="{3D0FC77A-D92E-9FCA-D6B0-3EA60EC743D8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>
                <a:extLst>
                  <a:ext uri="{FF2B5EF4-FFF2-40B4-BE49-F238E27FC236}">
                    <a16:creationId xmlns:a16="http://schemas.microsoft.com/office/drawing/2014/main" id="{4E281C1D-57E0-459C-E470-1CE98DA00A3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>
                <a:extLst>
                  <a:ext uri="{FF2B5EF4-FFF2-40B4-BE49-F238E27FC236}">
                    <a16:creationId xmlns:a16="http://schemas.microsoft.com/office/drawing/2014/main" id="{5214703F-EAB1-C710-0B6A-38C9827948E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>
              <a:extLst>
                <a:ext uri="{FF2B5EF4-FFF2-40B4-BE49-F238E27FC236}">
                  <a16:creationId xmlns:a16="http://schemas.microsoft.com/office/drawing/2014/main" id="{58195573-B923-90C3-7745-8D4E7FDDA37E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>
                <a:extLst>
                  <a:ext uri="{FF2B5EF4-FFF2-40B4-BE49-F238E27FC236}">
                    <a16:creationId xmlns:a16="http://schemas.microsoft.com/office/drawing/2014/main" id="{0481EEC4-BF29-EAEA-3B5A-1E52114FA77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>
                <a:extLst>
                  <a:ext uri="{FF2B5EF4-FFF2-40B4-BE49-F238E27FC236}">
                    <a16:creationId xmlns:a16="http://schemas.microsoft.com/office/drawing/2014/main" id="{3D20517D-AAE3-352C-7D9A-F706F2806FF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>
              <a:extLst>
                <a:ext uri="{FF2B5EF4-FFF2-40B4-BE49-F238E27FC236}">
                  <a16:creationId xmlns:a16="http://schemas.microsoft.com/office/drawing/2014/main" id="{0053E4B4-D8F3-5FAF-31AD-A5BE86E7FF9A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>
                <a:extLst>
                  <a:ext uri="{FF2B5EF4-FFF2-40B4-BE49-F238E27FC236}">
                    <a16:creationId xmlns:a16="http://schemas.microsoft.com/office/drawing/2014/main" id="{7583E763-F031-CF75-0B3C-6AB667054C5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>
                <a:extLst>
                  <a:ext uri="{FF2B5EF4-FFF2-40B4-BE49-F238E27FC236}">
                    <a16:creationId xmlns:a16="http://schemas.microsoft.com/office/drawing/2014/main" id="{172CB770-0907-0D20-3CEC-A25E1CEBBF0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>
              <a:extLst>
                <a:ext uri="{FF2B5EF4-FFF2-40B4-BE49-F238E27FC236}">
                  <a16:creationId xmlns:a16="http://schemas.microsoft.com/office/drawing/2014/main" id="{ECEBF2B5-A5AF-8398-4025-A3DB6F5EDECC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>
                <a:extLst>
                  <a:ext uri="{FF2B5EF4-FFF2-40B4-BE49-F238E27FC236}">
                    <a16:creationId xmlns:a16="http://schemas.microsoft.com/office/drawing/2014/main" id="{9C2C307B-3655-20B9-B9A5-B68CBD9D7F98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>
                <a:extLst>
                  <a:ext uri="{FF2B5EF4-FFF2-40B4-BE49-F238E27FC236}">
                    <a16:creationId xmlns:a16="http://schemas.microsoft.com/office/drawing/2014/main" id="{4BDD56C5-E15A-EB68-5027-6768A51EE25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>
              <a:extLst>
                <a:ext uri="{FF2B5EF4-FFF2-40B4-BE49-F238E27FC236}">
                  <a16:creationId xmlns:a16="http://schemas.microsoft.com/office/drawing/2014/main" id="{7F987A8B-731C-64EE-3757-79E62C42C182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>
                <a:extLst>
                  <a:ext uri="{FF2B5EF4-FFF2-40B4-BE49-F238E27FC236}">
                    <a16:creationId xmlns:a16="http://schemas.microsoft.com/office/drawing/2014/main" id="{4EA07E63-8C0D-D983-14C7-26CAB238BD0C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>
                <a:extLst>
                  <a:ext uri="{FF2B5EF4-FFF2-40B4-BE49-F238E27FC236}">
                    <a16:creationId xmlns:a16="http://schemas.microsoft.com/office/drawing/2014/main" id="{B9616080-8F05-6320-229D-009F4E0DC4F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>
              <a:extLst>
                <a:ext uri="{FF2B5EF4-FFF2-40B4-BE49-F238E27FC236}">
                  <a16:creationId xmlns:a16="http://schemas.microsoft.com/office/drawing/2014/main" id="{E04CD43B-DACE-E0DC-EA64-38DCAE5B0550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>
                <a:extLst>
                  <a:ext uri="{FF2B5EF4-FFF2-40B4-BE49-F238E27FC236}">
                    <a16:creationId xmlns:a16="http://schemas.microsoft.com/office/drawing/2014/main" id="{D95919B8-1712-33D3-D6DC-DC6E637CD34C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>
                <a:extLst>
                  <a:ext uri="{FF2B5EF4-FFF2-40B4-BE49-F238E27FC236}">
                    <a16:creationId xmlns:a16="http://schemas.microsoft.com/office/drawing/2014/main" id="{CA7223BF-082E-3B31-0B8D-5558DC669E3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>
              <a:extLst>
                <a:ext uri="{FF2B5EF4-FFF2-40B4-BE49-F238E27FC236}">
                  <a16:creationId xmlns:a16="http://schemas.microsoft.com/office/drawing/2014/main" id="{237267FA-1A9E-4373-7E94-D8E61A2E85F6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>
                <a:extLst>
                  <a:ext uri="{FF2B5EF4-FFF2-40B4-BE49-F238E27FC236}">
                    <a16:creationId xmlns:a16="http://schemas.microsoft.com/office/drawing/2014/main" id="{4E3EB00D-7589-AE78-998D-87E67F38A575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>
                <a:extLst>
                  <a:ext uri="{FF2B5EF4-FFF2-40B4-BE49-F238E27FC236}">
                    <a16:creationId xmlns:a16="http://schemas.microsoft.com/office/drawing/2014/main" id="{68FA3FF2-B32F-C8B5-FD2F-D3180F8F586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>
              <a:extLst>
                <a:ext uri="{FF2B5EF4-FFF2-40B4-BE49-F238E27FC236}">
                  <a16:creationId xmlns:a16="http://schemas.microsoft.com/office/drawing/2014/main" id="{3F8BB6FD-F22F-55F2-0F90-E1414FD79F6C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>
                <a:extLst>
                  <a:ext uri="{FF2B5EF4-FFF2-40B4-BE49-F238E27FC236}">
                    <a16:creationId xmlns:a16="http://schemas.microsoft.com/office/drawing/2014/main" id="{BE8C2ECF-1F6C-7EC5-136D-3A97DFE341DC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>
                <a:extLst>
                  <a:ext uri="{FF2B5EF4-FFF2-40B4-BE49-F238E27FC236}">
                    <a16:creationId xmlns:a16="http://schemas.microsoft.com/office/drawing/2014/main" id="{1A751CF1-CBFB-7DD0-2F8F-5996B3E4885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>
            <a:extLst>
              <a:ext uri="{FF2B5EF4-FFF2-40B4-BE49-F238E27FC236}">
                <a16:creationId xmlns:a16="http://schemas.microsoft.com/office/drawing/2014/main" id="{1FD507E1-2072-638C-9E8C-3A30E9B61B99}"/>
              </a:ext>
            </a:extLst>
          </p:cNvPr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>
              <a:extLst>
                <a:ext uri="{FF2B5EF4-FFF2-40B4-BE49-F238E27FC236}">
                  <a16:creationId xmlns:a16="http://schemas.microsoft.com/office/drawing/2014/main" id="{0846B5DD-617B-C7CE-91BF-E18EF5CD49CB}"/>
                </a:ext>
              </a:extLst>
            </p:cNvPr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>
                <a:extLst>
                  <a:ext uri="{FF2B5EF4-FFF2-40B4-BE49-F238E27FC236}">
                    <a16:creationId xmlns:a16="http://schemas.microsoft.com/office/drawing/2014/main" id="{DAB80D0D-F412-55DC-D380-0BA4B77CA7FD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>
                <a:extLst>
                  <a:ext uri="{FF2B5EF4-FFF2-40B4-BE49-F238E27FC236}">
                    <a16:creationId xmlns:a16="http://schemas.microsoft.com/office/drawing/2014/main" id="{EBE46981-D542-ACF0-35D9-C46576651AE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>
              <a:extLst>
                <a:ext uri="{FF2B5EF4-FFF2-40B4-BE49-F238E27FC236}">
                  <a16:creationId xmlns:a16="http://schemas.microsoft.com/office/drawing/2014/main" id="{7DBA8F75-CF1A-B3AF-8CA9-F938E2DC7D4C}"/>
                </a:ext>
              </a:extLst>
            </p:cNvPr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>
                <a:extLst>
                  <a:ext uri="{FF2B5EF4-FFF2-40B4-BE49-F238E27FC236}">
                    <a16:creationId xmlns:a16="http://schemas.microsoft.com/office/drawing/2014/main" id="{BEB113F5-5E9E-6337-A340-78C95570735C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>
                <a:extLst>
                  <a:ext uri="{FF2B5EF4-FFF2-40B4-BE49-F238E27FC236}">
                    <a16:creationId xmlns:a16="http://schemas.microsoft.com/office/drawing/2014/main" id="{06248C6B-BFAB-A9E8-7B9D-1F95EB33478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>
              <a:extLst>
                <a:ext uri="{FF2B5EF4-FFF2-40B4-BE49-F238E27FC236}">
                  <a16:creationId xmlns:a16="http://schemas.microsoft.com/office/drawing/2014/main" id="{2C278907-52AE-C515-6995-BCA4383F95ED}"/>
                </a:ext>
              </a:extLst>
            </p:cNvPr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>
                <a:extLst>
                  <a:ext uri="{FF2B5EF4-FFF2-40B4-BE49-F238E27FC236}">
                    <a16:creationId xmlns:a16="http://schemas.microsoft.com/office/drawing/2014/main" id="{E6B65884-EFCD-1CF5-3033-95D2477E4390}"/>
                  </a:ext>
                </a:extLst>
              </p:cNvPr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>
                <a:extLst>
                  <a:ext uri="{FF2B5EF4-FFF2-40B4-BE49-F238E27FC236}">
                    <a16:creationId xmlns:a16="http://schemas.microsoft.com/office/drawing/2014/main" id="{AFEA8770-1C7F-9DE3-3140-58150D32BFF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>
              <a:extLst>
                <a:ext uri="{FF2B5EF4-FFF2-40B4-BE49-F238E27FC236}">
                  <a16:creationId xmlns:a16="http://schemas.microsoft.com/office/drawing/2014/main" id="{0840486D-1E24-3C2E-3DA6-1859E20E6C72}"/>
                </a:ext>
              </a:extLst>
            </p:cNvPr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>
                <a:extLst>
                  <a:ext uri="{FF2B5EF4-FFF2-40B4-BE49-F238E27FC236}">
                    <a16:creationId xmlns:a16="http://schemas.microsoft.com/office/drawing/2014/main" id="{DFF87410-F044-710D-ADA4-6CACD7C170CD}"/>
                  </a:ext>
                </a:extLst>
              </p:cNvPr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>
                <a:extLst>
                  <a:ext uri="{FF2B5EF4-FFF2-40B4-BE49-F238E27FC236}">
                    <a16:creationId xmlns:a16="http://schemas.microsoft.com/office/drawing/2014/main" id="{B5C3513B-AFD9-161A-77B3-3009D299FCF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>
            <a:extLst>
              <a:ext uri="{FF2B5EF4-FFF2-40B4-BE49-F238E27FC236}">
                <a16:creationId xmlns:a16="http://schemas.microsoft.com/office/drawing/2014/main" id="{B123EC9D-01AD-6CE9-C53F-A378BC6E66E7}"/>
              </a:ext>
            </a:extLst>
          </p:cNvPr>
          <p:cNvSpPr/>
          <p:nvPr/>
        </p:nvSpPr>
        <p:spPr>
          <a:xfrm>
            <a:off x="13792481" y="23135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>
            <a:extLst>
              <a:ext uri="{FF2B5EF4-FFF2-40B4-BE49-F238E27FC236}">
                <a16:creationId xmlns:a16="http://schemas.microsoft.com/office/drawing/2014/main" id="{7D766A2C-39C4-8D5A-E40F-982DAC5611E9}"/>
              </a:ext>
            </a:extLst>
          </p:cNvPr>
          <p:cNvSpPr txBox="1"/>
          <p:nvPr/>
        </p:nvSpPr>
        <p:spPr>
          <a:xfrm>
            <a:off x="2047609" y="1475514"/>
            <a:ext cx="1388830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Strings – Input/Output</a:t>
            </a:r>
            <a:endParaRPr dirty="0"/>
          </a:p>
        </p:txBody>
      </p:sp>
      <p:sp>
        <p:nvSpPr>
          <p:cNvPr id="707" name="Google Shape;707;p13">
            <a:extLst>
              <a:ext uri="{FF2B5EF4-FFF2-40B4-BE49-F238E27FC236}">
                <a16:creationId xmlns:a16="http://schemas.microsoft.com/office/drawing/2014/main" id="{69AE5151-D54D-6083-988A-F6D85FABE5FD}"/>
              </a:ext>
            </a:extLst>
          </p:cNvPr>
          <p:cNvSpPr txBox="1"/>
          <p:nvPr/>
        </p:nvSpPr>
        <p:spPr>
          <a:xfrm>
            <a:off x="2772054" y="3637776"/>
            <a:ext cx="17459506" cy="689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25"/>
              </a:lnSpc>
            </a:pPr>
            <a:r>
              <a:rPr lang="en-US" sz="8000" dirty="0" err="1">
                <a:latin typeface="Arimo"/>
                <a:ea typeface="Arimo"/>
                <a:cs typeface="Arimo"/>
                <a:sym typeface="Arimo"/>
              </a:rPr>
              <a:t>scanf</a:t>
            </a: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(“%s”, string); -&gt; input</a:t>
            </a:r>
          </a:p>
          <a:p>
            <a:pPr lvl="0">
              <a:lnSpc>
                <a:spcPct val="140025"/>
              </a:lnSpc>
            </a:pPr>
            <a:endParaRPr lang="en-US" sz="8000" dirty="0">
              <a:latin typeface="Arimo"/>
              <a:ea typeface="Arimo"/>
              <a:cs typeface="Arimo"/>
              <a:sym typeface="Arimo"/>
            </a:endParaRPr>
          </a:p>
          <a:p>
            <a:pPr lvl="0">
              <a:lnSpc>
                <a:spcPct val="140025"/>
              </a:lnSpc>
            </a:pPr>
            <a:r>
              <a:rPr lang="en-US" sz="8000" dirty="0" err="1">
                <a:latin typeface="Arimo"/>
                <a:ea typeface="Arimo"/>
                <a:cs typeface="Arimo"/>
                <a:sym typeface="Arimo"/>
              </a:rPr>
              <a:t>printf</a:t>
            </a: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(“%s”, string); -&gt; output</a:t>
            </a:r>
          </a:p>
          <a:p>
            <a:pPr lvl="0">
              <a:lnSpc>
                <a:spcPct val="140025"/>
              </a:lnSpc>
            </a:pPr>
            <a:endParaRPr lang="en-US" sz="8000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921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>
          <a:extLst>
            <a:ext uri="{FF2B5EF4-FFF2-40B4-BE49-F238E27FC236}">
              <a16:creationId xmlns:a16="http://schemas.microsoft.com/office/drawing/2014/main" id="{E9BE065E-6883-A7F0-06B0-F3D2F57D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3">
            <a:extLst>
              <a:ext uri="{FF2B5EF4-FFF2-40B4-BE49-F238E27FC236}">
                <a16:creationId xmlns:a16="http://schemas.microsoft.com/office/drawing/2014/main" id="{849EC37D-4B51-0F54-DC78-9FA68E8B2E9A}"/>
              </a:ext>
            </a:extLst>
          </p:cNvPr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>
              <a:extLst>
                <a:ext uri="{FF2B5EF4-FFF2-40B4-BE49-F238E27FC236}">
                  <a16:creationId xmlns:a16="http://schemas.microsoft.com/office/drawing/2014/main" id="{5F9B4FD8-6C60-46FE-9B23-ECBB6F42C136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>
                <a:extLst>
                  <a:ext uri="{FF2B5EF4-FFF2-40B4-BE49-F238E27FC236}">
                    <a16:creationId xmlns:a16="http://schemas.microsoft.com/office/drawing/2014/main" id="{03F7138E-CC51-B591-C340-643A1AA1E3F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>
                <a:extLst>
                  <a:ext uri="{FF2B5EF4-FFF2-40B4-BE49-F238E27FC236}">
                    <a16:creationId xmlns:a16="http://schemas.microsoft.com/office/drawing/2014/main" id="{5687222B-676D-4E86-CD89-C0E776D760A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>
              <a:extLst>
                <a:ext uri="{FF2B5EF4-FFF2-40B4-BE49-F238E27FC236}">
                  <a16:creationId xmlns:a16="http://schemas.microsoft.com/office/drawing/2014/main" id="{80C4B657-DFE4-3C63-045B-2838B107296C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>
                <a:extLst>
                  <a:ext uri="{FF2B5EF4-FFF2-40B4-BE49-F238E27FC236}">
                    <a16:creationId xmlns:a16="http://schemas.microsoft.com/office/drawing/2014/main" id="{9BF8A82E-1821-FDF9-D16F-011EA577282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>
                <a:extLst>
                  <a:ext uri="{FF2B5EF4-FFF2-40B4-BE49-F238E27FC236}">
                    <a16:creationId xmlns:a16="http://schemas.microsoft.com/office/drawing/2014/main" id="{E1FF5B6A-7B76-2C5D-EF63-A29A8F45D10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>
              <a:extLst>
                <a:ext uri="{FF2B5EF4-FFF2-40B4-BE49-F238E27FC236}">
                  <a16:creationId xmlns:a16="http://schemas.microsoft.com/office/drawing/2014/main" id="{E0B55831-3FC7-844C-00D3-69640FA4D70C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>
                <a:extLst>
                  <a:ext uri="{FF2B5EF4-FFF2-40B4-BE49-F238E27FC236}">
                    <a16:creationId xmlns:a16="http://schemas.microsoft.com/office/drawing/2014/main" id="{2FE0524E-BC3C-8636-EFFE-6B777F7C841B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>
                <a:extLst>
                  <a:ext uri="{FF2B5EF4-FFF2-40B4-BE49-F238E27FC236}">
                    <a16:creationId xmlns:a16="http://schemas.microsoft.com/office/drawing/2014/main" id="{1C29DC6B-CF32-529E-90CB-C7A91755AE7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>
              <a:extLst>
                <a:ext uri="{FF2B5EF4-FFF2-40B4-BE49-F238E27FC236}">
                  <a16:creationId xmlns:a16="http://schemas.microsoft.com/office/drawing/2014/main" id="{B76853C3-55DC-B07D-784D-124F712FB39A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>
                <a:extLst>
                  <a:ext uri="{FF2B5EF4-FFF2-40B4-BE49-F238E27FC236}">
                    <a16:creationId xmlns:a16="http://schemas.microsoft.com/office/drawing/2014/main" id="{7500F7A5-8E3A-6731-7BAF-752DFDA8D704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>
                <a:extLst>
                  <a:ext uri="{FF2B5EF4-FFF2-40B4-BE49-F238E27FC236}">
                    <a16:creationId xmlns:a16="http://schemas.microsoft.com/office/drawing/2014/main" id="{5E7E66E5-735D-B5DB-AA24-64CF359224D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>
              <a:extLst>
                <a:ext uri="{FF2B5EF4-FFF2-40B4-BE49-F238E27FC236}">
                  <a16:creationId xmlns:a16="http://schemas.microsoft.com/office/drawing/2014/main" id="{BC809E11-23B5-8289-BFA7-E6DBB83D90D8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>
                <a:extLst>
                  <a:ext uri="{FF2B5EF4-FFF2-40B4-BE49-F238E27FC236}">
                    <a16:creationId xmlns:a16="http://schemas.microsoft.com/office/drawing/2014/main" id="{0CC09DC0-C7E9-8846-50FE-90C7F04D9A3B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>
                <a:extLst>
                  <a:ext uri="{FF2B5EF4-FFF2-40B4-BE49-F238E27FC236}">
                    <a16:creationId xmlns:a16="http://schemas.microsoft.com/office/drawing/2014/main" id="{6CECD3A5-2B2F-7834-22DC-C9CEABADBB1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>
              <a:extLst>
                <a:ext uri="{FF2B5EF4-FFF2-40B4-BE49-F238E27FC236}">
                  <a16:creationId xmlns:a16="http://schemas.microsoft.com/office/drawing/2014/main" id="{5FD57B7A-D068-8F4D-A815-3F95109D1A37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>
                <a:extLst>
                  <a:ext uri="{FF2B5EF4-FFF2-40B4-BE49-F238E27FC236}">
                    <a16:creationId xmlns:a16="http://schemas.microsoft.com/office/drawing/2014/main" id="{5106671C-D44A-83E0-78E1-C23E82F04279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>
                <a:extLst>
                  <a:ext uri="{FF2B5EF4-FFF2-40B4-BE49-F238E27FC236}">
                    <a16:creationId xmlns:a16="http://schemas.microsoft.com/office/drawing/2014/main" id="{23E51F90-4963-E3AA-3E48-176D6F013F1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>
              <a:extLst>
                <a:ext uri="{FF2B5EF4-FFF2-40B4-BE49-F238E27FC236}">
                  <a16:creationId xmlns:a16="http://schemas.microsoft.com/office/drawing/2014/main" id="{63225C6A-675B-557A-6D76-67B4D22F16BD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>
                <a:extLst>
                  <a:ext uri="{FF2B5EF4-FFF2-40B4-BE49-F238E27FC236}">
                    <a16:creationId xmlns:a16="http://schemas.microsoft.com/office/drawing/2014/main" id="{D8C662C5-2225-F432-6050-1E73D1DE8548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>
                <a:extLst>
                  <a:ext uri="{FF2B5EF4-FFF2-40B4-BE49-F238E27FC236}">
                    <a16:creationId xmlns:a16="http://schemas.microsoft.com/office/drawing/2014/main" id="{DE973C4B-3A5E-F70A-8416-56713395F45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>
              <a:extLst>
                <a:ext uri="{FF2B5EF4-FFF2-40B4-BE49-F238E27FC236}">
                  <a16:creationId xmlns:a16="http://schemas.microsoft.com/office/drawing/2014/main" id="{2D73EBC6-38A3-31FA-DCAA-7465E6049543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>
                <a:extLst>
                  <a:ext uri="{FF2B5EF4-FFF2-40B4-BE49-F238E27FC236}">
                    <a16:creationId xmlns:a16="http://schemas.microsoft.com/office/drawing/2014/main" id="{7A17C27A-9272-D311-C426-69805B0D9F21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>
                <a:extLst>
                  <a:ext uri="{FF2B5EF4-FFF2-40B4-BE49-F238E27FC236}">
                    <a16:creationId xmlns:a16="http://schemas.microsoft.com/office/drawing/2014/main" id="{C1FC4738-7BEA-462F-4D4F-9EAEBA008E7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>
              <a:extLst>
                <a:ext uri="{FF2B5EF4-FFF2-40B4-BE49-F238E27FC236}">
                  <a16:creationId xmlns:a16="http://schemas.microsoft.com/office/drawing/2014/main" id="{33E3DD32-10CC-045F-E8C8-7B4237927184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>
                <a:extLst>
                  <a:ext uri="{FF2B5EF4-FFF2-40B4-BE49-F238E27FC236}">
                    <a16:creationId xmlns:a16="http://schemas.microsoft.com/office/drawing/2014/main" id="{2BF1C4BB-C9D5-FC9F-86D2-68B46943124E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>
                <a:extLst>
                  <a:ext uri="{FF2B5EF4-FFF2-40B4-BE49-F238E27FC236}">
                    <a16:creationId xmlns:a16="http://schemas.microsoft.com/office/drawing/2014/main" id="{8237ADAE-2778-BF10-0B37-68BA66F35F4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>
            <a:extLst>
              <a:ext uri="{FF2B5EF4-FFF2-40B4-BE49-F238E27FC236}">
                <a16:creationId xmlns:a16="http://schemas.microsoft.com/office/drawing/2014/main" id="{15E6CBC9-FAD0-3CA1-47E0-B84E367C6053}"/>
              </a:ext>
            </a:extLst>
          </p:cNvPr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>
              <a:extLst>
                <a:ext uri="{FF2B5EF4-FFF2-40B4-BE49-F238E27FC236}">
                  <a16:creationId xmlns:a16="http://schemas.microsoft.com/office/drawing/2014/main" id="{9956BAF0-AA8C-9D50-4214-357F3379F819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>
                <a:extLst>
                  <a:ext uri="{FF2B5EF4-FFF2-40B4-BE49-F238E27FC236}">
                    <a16:creationId xmlns:a16="http://schemas.microsoft.com/office/drawing/2014/main" id="{4FF4F571-53EC-FEC8-40E7-8823210F847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>
                <a:extLst>
                  <a:ext uri="{FF2B5EF4-FFF2-40B4-BE49-F238E27FC236}">
                    <a16:creationId xmlns:a16="http://schemas.microsoft.com/office/drawing/2014/main" id="{421E6E82-DD5D-42B3-2541-BB804367124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>
              <a:extLst>
                <a:ext uri="{FF2B5EF4-FFF2-40B4-BE49-F238E27FC236}">
                  <a16:creationId xmlns:a16="http://schemas.microsoft.com/office/drawing/2014/main" id="{04F219A8-A5D1-69ED-24A3-E10FFF30D270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>
                <a:extLst>
                  <a:ext uri="{FF2B5EF4-FFF2-40B4-BE49-F238E27FC236}">
                    <a16:creationId xmlns:a16="http://schemas.microsoft.com/office/drawing/2014/main" id="{7EBA5B93-273B-6DF1-D8C2-B7F926CD4326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>
                <a:extLst>
                  <a:ext uri="{FF2B5EF4-FFF2-40B4-BE49-F238E27FC236}">
                    <a16:creationId xmlns:a16="http://schemas.microsoft.com/office/drawing/2014/main" id="{5B5DBE3B-F601-9767-757E-57BDD86D114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>
              <a:extLst>
                <a:ext uri="{FF2B5EF4-FFF2-40B4-BE49-F238E27FC236}">
                  <a16:creationId xmlns:a16="http://schemas.microsoft.com/office/drawing/2014/main" id="{0CF09985-48C5-DD40-CAA6-61C6BED88918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>
                <a:extLst>
                  <a:ext uri="{FF2B5EF4-FFF2-40B4-BE49-F238E27FC236}">
                    <a16:creationId xmlns:a16="http://schemas.microsoft.com/office/drawing/2014/main" id="{178F0C64-87A4-F668-F1B4-E9CA500F445F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>
                <a:extLst>
                  <a:ext uri="{FF2B5EF4-FFF2-40B4-BE49-F238E27FC236}">
                    <a16:creationId xmlns:a16="http://schemas.microsoft.com/office/drawing/2014/main" id="{18B7F716-B1EF-230B-A668-BB675141352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>
              <a:extLst>
                <a:ext uri="{FF2B5EF4-FFF2-40B4-BE49-F238E27FC236}">
                  <a16:creationId xmlns:a16="http://schemas.microsoft.com/office/drawing/2014/main" id="{21C09462-25C7-1BB3-996D-5F3C077EDFFF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>
                <a:extLst>
                  <a:ext uri="{FF2B5EF4-FFF2-40B4-BE49-F238E27FC236}">
                    <a16:creationId xmlns:a16="http://schemas.microsoft.com/office/drawing/2014/main" id="{DBE73155-08EB-95E0-072F-F41ECDE31E74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>
                <a:extLst>
                  <a:ext uri="{FF2B5EF4-FFF2-40B4-BE49-F238E27FC236}">
                    <a16:creationId xmlns:a16="http://schemas.microsoft.com/office/drawing/2014/main" id="{E7B47957-D1CC-26D1-1657-CE41CF4A14B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>
              <a:extLst>
                <a:ext uri="{FF2B5EF4-FFF2-40B4-BE49-F238E27FC236}">
                  <a16:creationId xmlns:a16="http://schemas.microsoft.com/office/drawing/2014/main" id="{1D26D21A-C036-2517-23B3-CA5B05C589F3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>
                <a:extLst>
                  <a:ext uri="{FF2B5EF4-FFF2-40B4-BE49-F238E27FC236}">
                    <a16:creationId xmlns:a16="http://schemas.microsoft.com/office/drawing/2014/main" id="{2E7849A3-39D8-647C-00A9-5D44ED9BB489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>
                <a:extLst>
                  <a:ext uri="{FF2B5EF4-FFF2-40B4-BE49-F238E27FC236}">
                    <a16:creationId xmlns:a16="http://schemas.microsoft.com/office/drawing/2014/main" id="{847C21AA-098D-FE8B-1D70-15B09AD3B88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>
              <a:extLst>
                <a:ext uri="{FF2B5EF4-FFF2-40B4-BE49-F238E27FC236}">
                  <a16:creationId xmlns:a16="http://schemas.microsoft.com/office/drawing/2014/main" id="{02C866B1-E6A5-4824-AB0A-8E0BD0FA1310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>
                <a:extLst>
                  <a:ext uri="{FF2B5EF4-FFF2-40B4-BE49-F238E27FC236}">
                    <a16:creationId xmlns:a16="http://schemas.microsoft.com/office/drawing/2014/main" id="{39523CDE-2DE5-9A3F-435B-4AF633841484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>
                <a:extLst>
                  <a:ext uri="{FF2B5EF4-FFF2-40B4-BE49-F238E27FC236}">
                    <a16:creationId xmlns:a16="http://schemas.microsoft.com/office/drawing/2014/main" id="{A61231D1-F536-C2DC-55A4-6600A6835EC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>
              <a:extLst>
                <a:ext uri="{FF2B5EF4-FFF2-40B4-BE49-F238E27FC236}">
                  <a16:creationId xmlns:a16="http://schemas.microsoft.com/office/drawing/2014/main" id="{F1E31296-4209-E6F0-D96B-9E15837D377D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>
                <a:extLst>
                  <a:ext uri="{FF2B5EF4-FFF2-40B4-BE49-F238E27FC236}">
                    <a16:creationId xmlns:a16="http://schemas.microsoft.com/office/drawing/2014/main" id="{D1502959-4E31-41A8-71D1-EC07DCFD664E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>
                <a:extLst>
                  <a:ext uri="{FF2B5EF4-FFF2-40B4-BE49-F238E27FC236}">
                    <a16:creationId xmlns:a16="http://schemas.microsoft.com/office/drawing/2014/main" id="{C0AAD301-023C-583F-B4E5-C43E410A01B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>
              <a:extLst>
                <a:ext uri="{FF2B5EF4-FFF2-40B4-BE49-F238E27FC236}">
                  <a16:creationId xmlns:a16="http://schemas.microsoft.com/office/drawing/2014/main" id="{7D6C442E-193F-EBBB-2E30-5E238D982941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>
                <a:extLst>
                  <a:ext uri="{FF2B5EF4-FFF2-40B4-BE49-F238E27FC236}">
                    <a16:creationId xmlns:a16="http://schemas.microsoft.com/office/drawing/2014/main" id="{1996A451-3B24-EC44-014C-9FA9B38F68A1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>
                <a:extLst>
                  <a:ext uri="{FF2B5EF4-FFF2-40B4-BE49-F238E27FC236}">
                    <a16:creationId xmlns:a16="http://schemas.microsoft.com/office/drawing/2014/main" id="{1D005BDE-E0D4-6749-E40A-6ACE96CB47F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>
              <a:extLst>
                <a:ext uri="{FF2B5EF4-FFF2-40B4-BE49-F238E27FC236}">
                  <a16:creationId xmlns:a16="http://schemas.microsoft.com/office/drawing/2014/main" id="{B15D443C-0803-BF95-D009-065F7E6E5A4A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>
                <a:extLst>
                  <a:ext uri="{FF2B5EF4-FFF2-40B4-BE49-F238E27FC236}">
                    <a16:creationId xmlns:a16="http://schemas.microsoft.com/office/drawing/2014/main" id="{5801B089-9BD2-40F4-18CA-58FC5C46E29E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>
                <a:extLst>
                  <a:ext uri="{FF2B5EF4-FFF2-40B4-BE49-F238E27FC236}">
                    <a16:creationId xmlns:a16="http://schemas.microsoft.com/office/drawing/2014/main" id="{B2EEDCD6-6C54-7A96-9267-FD835ED6B61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>
            <a:extLst>
              <a:ext uri="{FF2B5EF4-FFF2-40B4-BE49-F238E27FC236}">
                <a16:creationId xmlns:a16="http://schemas.microsoft.com/office/drawing/2014/main" id="{34903704-0152-5ADB-29D6-1374119A3BFD}"/>
              </a:ext>
            </a:extLst>
          </p:cNvPr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>
              <a:extLst>
                <a:ext uri="{FF2B5EF4-FFF2-40B4-BE49-F238E27FC236}">
                  <a16:creationId xmlns:a16="http://schemas.microsoft.com/office/drawing/2014/main" id="{78D9A56E-F97B-8E94-8E99-7007A0827B8C}"/>
                </a:ext>
              </a:extLst>
            </p:cNvPr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>
                <a:extLst>
                  <a:ext uri="{FF2B5EF4-FFF2-40B4-BE49-F238E27FC236}">
                    <a16:creationId xmlns:a16="http://schemas.microsoft.com/office/drawing/2014/main" id="{DC2DD9E5-AE16-5A38-3C38-E8DF115D161E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>
                <a:extLst>
                  <a:ext uri="{FF2B5EF4-FFF2-40B4-BE49-F238E27FC236}">
                    <a16:creationId xmlns:a16="http://schemas.microsoft.com/office/drawing/2014/main" id="{13EDE15D-3E0B-CB14-CAF6-F676E52E7FA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>
              <a:extLst>
                <a:ext uri="{FF2B5EF4-FFF2-40B4-BE49-F238E27FC236}">
                  <a16:creationId xmlns:a16="http://schemas.microsoft.com/office/drawing/2014/main" id="{9A3292F1-077B-7258-1C57-86D54793867D}"/>
                </a:ext>
              </a:extLst>
            </p:cNvPr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>
                <a:extLst>
                  <a:ext uri="{FF2B5EF4-FFF2-40B4-BE49-F238E27FC236}">
                    <a16:creationId xmlns:a16="http://schemas.microsoft.com/office/drawing/2014/main" id="{340268C2-D73B-2CCB-D68C-3DC0D5C26764}"/>
                  </a:ext>
                </a:extLst>
              </p:cNvPr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>
                <a:extLst>
                  <a:ext uri="{FF2B5EF4-FFF2-40B4-BE49-F238E27FC236}">
                    <a16:creationId xmlns:a16="http://schemas.microsoft.com/office/drawing/2014/main" id="{FC05D31E-4042-8F2C-5B56-3EEF53EBED7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>
              <a:extLst>
                <a:ext uri="{FF2B5EF4-FFF2-40B4-BE49-F238E27FC236}">
                  <a16:creationId xmlns:a16="http://schemas.microsoft.com/office/drawing/2014/main" id="{FC1AFD7A-73B4-0DDA-032E-F928028ECE86}"/>
                </a:ext>
              </a:extLst>
            </p:cNvPr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>
                <a:extLst>
                  <a:ext uri="{FF2B5EF4-FFF2-40B4-BE49-F238E27FC236}">
                    <a16:creationId xmlns:a16="http://schemas.microsoft.com/office/drawing/2014/main" id="{75DF6F9A-2542-FDD1-B10B-6B6A4E6553AF}"/>
                  </a:ext>
                </a:extLst>
              </p:cNvPr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>
                <a:extLst>
                  <a:ext uri="{FF2B5EF4-FFF2-40B4-BE49-F238E27FC236}">
                    <a16:creationId xmlns:a16="http://schemas.microsoft.com/office/drawing/2014/main" id="{6906488C-E101-E9BA-2E93-999899464B3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>
              <a:extLst>
                <a:ext uri="{FF2B5EF4-FFF2-40B4-BE49-F238E27FC236}">
                  <a16:creationId xmlns:a16="http://schemas.microsoft.com/office/drawing/2014/main" id="{943DD5CC-9D68-7D61-1A35-83438FEC6FF8}"/>
                </a:ext>
              </a:extLst>
            </p:cNvPr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>
                <a:extLst>
                  <a:ext uri="{FF2B5EF4-FFF2-40B4-BE49-F238E27FC236}">
                    <a16:creationId xmlns:a16="http://schemas.microsoft.com/office/drawing/2014/main" id="{E450F0E6-A0D5-26E9-BDAA-9E9934A726F9}"/>
                  </a:ext>
                </a:extLst>
              </p:cNvPr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>
                <a:extLst>
                  <a:ext uri="{FF2B5EF4-FFF2-40B4-BE49-F238E27FC236}">
                    <a16:creationId xmlns:a16="http://schemas.microsoft.com/office/drawing/2014/main" id="{DBEF8994-664C-B4BF-A6E0-D3A7B85708B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>
            <a:extLst>
              <a:ext uri="{FF2B5EF4-FFF2-40B4-BE49-F238E27FC236}">
                <a16:creationId xmlns:a16="http://schemas.microsoft.com/office/drawing/2014/main" id="{F9F5B880-F929-00BF-9B8E-896C63767CB0}"/>
              </a:ext>
            </a:extLst>
          </p:cNvPr>
          <p:cNvSpPr/>
          <p:nvPr/>
        </p:nvSpPr>
        <p:spPr>
          <a:xfrm>
            <a:off x="13792481" y="23135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5" name="Google Shape;705;p13">
            <a:extLst>
              <a:ext uri="{FF2B5EF4-FFF2-40B4-BE49-F238E27FC236}">
                <a16:creationId xmlns:a16="http://schemas.microsoft.com/office/drawing/2014/main" id="{9EBFB0AA-C173-CD12-445D-11D1D6BFA2DD}"/>
              </a:ext>
            </a:extLst>
          </p:cNvPr>
          <p:cNvSpPr txBox="1"/>
          <p:nvPr/>
        </p:nvSpPr>
        <p:spPr>
          <a:xfrm>
            <a:off x="2047609" y="1475514"/>
            <a:ext cx="1476551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Strings – key functions</a:t>
            </a:r>
            <a:endParaRPr dirty="0"/>
          </a:p>
        </p:txBody>
      </p:sp>
      <p:sp>
        <p:nvSpPr>
          <p:cNvPr id="707" name="Google Shape;707;p13">
            <a:extLst>
              <a:ext uri="{FF2B5EF4-FFF2-40B4-BE49-F238E27FC236}">
                <a16:creationId xmlns:a16="http://schemas.microsoft.com/office/drawing/2014/main" id="{4412A33B-A87C-A8F4-C891-13B69B31AA79}"/>
              </a:ext>
            </a:extLst>
          </p:cNvPr>
          <p:cNvSpPr txBox="1"/>
          <p:nvPr/>
        </p:nvSpPr>
        <p:spPr>
          <a:xfrm>
            <a:off x="2150848" y="3715264"/>
            <a:ext cx="17459506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25"/>
              </a:lnSpc>
            </a:pPr>
            <a:r>
              <a:rPr lang="en-US" sz="8000" dirty="0" err="1">
                <a:latin typeface="Arimo"/>
                <a:ea typeface="Arimo"/>
                <a:cs typeface="Arimo"/>
                <a:sym typeface="Arimo"/>
              </a:rPr>
              <a:t>strlen</a:t>
            </a: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(string) -&gt; length of string</a:t>
            </a:r>
          </a:p>
          <a:p>
            <a:pPr lvl="0">
              <a:lnSpc>
                <a:spcPct val="140025"/>
              </a:lnSpc>
            </a:pPr>
            <a:r>
              <a:rPr lang="en-US" sz="8000" dirty="0" err="1">
                <a:latin typeface="Arimo"/>
                <a:ea typeface="Arimo"/>
                <a:cs typeface="Arimo"/>
                <a:sym typeface="Arimo"/>
              </a:rPr>
              <a:t>strcpy</a:t>
            </a:r>
            <a:r>
              <a:rPr lang="en-US" sz="8000" dirty="0">
                <a:latin typeface="Arimo"/>
                <a:ea typeface="Arimo"/>
                <a:cs typeface="Arimo"/>
                <a:sym typeface="Arimo"/>
              </a:rPr>
              <a:t>(from, to) -&gt; copying a string</a:t>
            </a:r>
          </a:p>
          <a:p>
            <a:pPr lvl="0">
              <a:lnSpc>
                <a:spcPct val="140025"/>
              </a:lnSpc>
            </a:pPr>
            <a:r>
              <a:rPr lang="en-US" sz="8000" b="1" dirty="0">
                <a:latin typeface="Arimo"/>
                <a:ea typeface="Arimo"/>
                <a:cs typeface="Arimo"/>
                <a:sym typeface="Arimo"/>
              </a:rPr>
              <a:t>Imp: use #include&lt;string.h&gt;</a:t>
            </a:r>
          </a:p>
        </p:txBody>
      </p:sp>
    </p:spTree>
    <p:extLst>
      <p:ext uri="{BB962C8B-B14F-4D97-AF65-F5344CB8AC3E}">
        <p14:creationId xmlns:p14="http://schemas.microsoft.com/office/powerpoint/2010/main" val="274202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186109" y="2156845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295684" y="1980778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1841336" y="27960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93" name="Google Shape;993;p17"/>
          <p:cNvSpPr txBox="1"/>
          <p:nvPr/>
        </p:nvSpPr>
        <p:spPr>
          <a:xfrm>
            <a:off x="3893119" y="1922400"/>
            <a:ext cx="94946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</a:t>
            </a: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875388" y="2213973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EE2F-8454-7553-DA81-A86184162143}"/>
              </a:ext>
            </a:extLst>
          </p:cNvPr>
          <p:cNvSpPr txBox="1"/>
          <p:nvPr/>
        </p:nvSpPr>
        <p:spPr>
          <a:xfrm>
            <a:off x="1782940" y="5288252"/>
            <a:ext cx="15007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main() is the </a:t>
            </a:r>
            <a:r>
              <a:rPr lang="en-IN" sz="8000" b="1" dirty="0"/>
              <a:t>main function </a:t>
            </a:r>
            <a:r>
              <a:rPr lang="en-IN" sz="8000" dirty="0"/>
              <a:t>of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139</Words>
  <Application>Microsoft Office PowerPoint</Application>
  <PresentationFormat>Custom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Anton</vt:lpstr>
      <vt:lpstr>Arial</vt:lpstr>
      <vt:lpstr>Arimo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Muhammed Naseef</dc:creator>
  <cp:lastModifiedBy>Muhammed Naseef</cp:lastModifiedBy>
  <cp:revision>9</cp:revision>
  <dcterms:modified xsi:type="dcterms:W3CDTF">2025-09-24T14:50:40Z</dcterms:modified>
</cp:coreProperties>
</file>