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u70dJ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392-9871-CDE6-6DE7-54D06D5A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462378"/>
          </a:xfrm>
        </p:spPr>
        <p:txBody>
          <a:bodyPr/>
          <a:lstStyle/>
          <a:p>
            <a:r>
              <a:rPr lang="en-GB" sz="2800" b="1" i="0" dirty="0">
                <a:solidFill>
                  <a:srgbClr val="F98E0B"/>
                </a:solidFill>
                <a:effectLst/>
                <a:latin typeface="Segoe UI" panose="020B0502040204020203" pitchFamily="34" charset="0"/>
              </a:rPr>
              <a:t>Ayodhya Ram Temple SQL Analysis</a:t>
            </a:r>
            <a:br>
              <a:rPr lang="en-GB" b="1" i="0" dirty="0">
                <a:solidFill>
                  <a:srgbClr val="F98E0B"/>
                </a:solidFill>
                <a:effectLst/>
                <a:latin typeface="Segoe UI" panose="020B0502040204020203" pitchFamily="34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2755-339F-6954-2628-EDA101C31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Link : </a:t>
            </a:r>
            <a:r>
              <a:rPr lang="en-GB" i="0" dirty="0">
                <a:effectLst/>
                <a:latin typeface="-apple-system"/>
                <a:hlinkClick r:id="rId2"/>
              </a:rPr>
              <a:t>https://bit.ly/3u70dJJ</a:t>
            </a:r>
            <a:br>
              <a:rPr lang="en-GB" b="0" i="0" dirty="0">
                <a:effectLst/>
                <a:latin typeface="-apple-system"/>
              </a:rPr>
            </a:br>
            <a:r>
              <a:rPr lang="en-GB" b="0" i="0" dirty="0">
                <a:effectLst/>
                <a:latin typeface="-apple-system"/>
              </a:rPr>
              <a:t>(credits : Digits n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22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1701-225E-84BE-A4E8-31E873B3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8)Find the donors who made contributions on or after 2021-06-01'?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F27BC-AAD7-72CA-7669-0811A1BC0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200" y="2985664"/>
            <a:ext cx="5311600" cy="2461473"/>
          </a:xfrm>
        </p:spPr>
      </p:pic>
    </p:spTree>
    <p:extLst>
      <p:ext uri="{BB962C8B-B14F-4D97-AF65-F5344CB8AC3E}">
        <p14:creationId xmlns:p14="http://schemas.microsoft.com/office/powerpoint/2010/main" val="108564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C457-7B32-7038-51D9-9C41875E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9)Count the number of events associated with each temple?</a:t>
            </a: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F1E35EA-A039-1E7D-273B-B13205708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544" y="3275249"/>
            <a:ext cx="5204911" cy="188230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AD6ECA-11C8-D7C0-7706-F3AD1ECE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43" y="3275249"/>
            <a:ext cx="520491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8D41-F56C-E6FC-1EA5-507D5A9F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10) which is the latest event in Ram Mandir give the event name, location and its description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F3A7A-E8A6-8F0C-B927-397F234ED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016" y="2958991"/>
            <a:ext cx="8397968" cy="2514818"/>
          </a:xfrm>
        </p:spPr>
      </p:pic>
    </p:spTree>
    <p:extLst>
      <p:ext uri="{BB962C8B-B14F-4D97-AF65-F5344CB8AC3E}">
        <p14:creationId xmlns:p14="http://schemas.microsoft.com/office/powerpoint/2010/main" val="33990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52FA-0C2A-A3DF-011B-0E6EE9A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0999-BEE9-AB25-D4AB-7575268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sz="2200" b="0" i="0" dirty="0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Deity</a:t>
            </a:r>
          </a:p>
          <a:p>
            <a:pPr algn="l"/>
            <a:r>
              <a:rPr lang="en-GB" sz="2200" b="0" i="0" dirty="0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Temple</a:t>
            </a:r>
          </a:p>
          <a:p>
            <a:pPr algn="l"/>
            <a:r>
              <a:rPr lang="en-GB" sz="2200" b="0" i="0" dirty="0" err="1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ConstructionPhase</a:t>
            </a:r>
            <a:endParaRPr lang="en-GB" sz="2200" b="0" i="0" dirty="0">
              <a:solidFill>
                <a:srgbClr val="292B2C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GB" sz="2200" b="0" i="0" dirty="0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Architecture</a:t>
            </a:r>
          </a:p>
          <a:p>
            <a:pPr algn="l"/>
            <a:r>
              <a:rPr lang="en-GB" sz="2200" b="0" i="0" dirty="0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Donations</a:t>
            </a:r>
          </a:p>
          <a:p>
            <a:pPr algn="l"/>
            <a:r>
              <a:rPr lang="en-GB" sz="2200" b="0" i="0" dirty="0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Events</a:t>
            </a:r>
          </a:p>
          <a:p>
            <a:pPr algn="l"/>
            <a:r>
              <a:rPr lang="en-GB" sz="2200" b="0" i="0" dirty="0" err="1">
                <a:solidFill>
                  <a:srgbClr val="292B2C"/>
                </a:solidFill>
                <a:effectLst/>
                <a:latin typeface="Segoe UI" panose="020B0502040204020203" pitchFamily="34" charset="0"/>
              </a:rPr>
              <a:t>TempleEvents</a:t>
            </a:r>
            <a:endParaRPr lang="en-GB" sz="2200" b="0" i="0" dirty="0">
              <a:solidFill>
                <a:srgbClr val="292B2C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66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7D9A-2F67-22E9-90A1-3CCAFDE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1)Retrieve information about the Ram Mandir?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45A1F-91FB-10E7-07AD-2B1E50F8E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718" y="3149508"/>
            <a:ext cx="5814564" cy="2133785"/>
          </a:xfrm>
        </p:spPr>
      </p:pic>
    </p:spTree>
    <p:extLst>
      <p:ext uri="{BB962C8B-B14F-4D97-AF65-F5344CB8AC3E}">
        <p14:creationId xmlns:p14="http://schemas.microsoft.com/office/powerpoint/2010/main" val="211780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D932-6FA4-999E-B803-4BAD8DB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2)List all construction phases and how long each phase construction phase taken place for the Ram Mandir?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BDD11-D4A5-9E6E-5880-8328C513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22" y="3099974"/>
            <a:ext cx="8245555" cy="2232853"/>
          </a:xfrm>
        </p:spPr>
      </p:pic>
    </p:spTree>
    <p:extLst>
      <p:ext uri="{BB962C8B-B14F-4D97-AF65-F5344CB8AC3E}">
        <p14:creationId xmlns:p14="http://schemas.microsoft.com/office/powerpoint/2010/main" val="86618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EB9A-ADD3-BD0C-B706-1EA4F00D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3)Find the total amount of donations received for the Ram Mandir?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D6F2D-292F-2A49-C130-BD2B0CA0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234" y="3263818"/>
            <a:ext cx="5433531" cy="1905165"/>
          </a:xfrm>
        </p:spPr>
      </p:pic>
    </p:spTree>
    <p:extLst>
      <p:ext uri="{BB962C8B-B14F-4D97-AF65-F5344CB8AC3E}">
        <p14:creationId xmlns:p14="http://schemas.microsoft.com/office/powerpoint/2010/main" val="50007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C64-63D6-7C34-B81D-9BB3742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4)Get details about the architecture of the Ram Mandir?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ED144-7CD9-AED3-705E-592EFF25C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382" y="3035198"/>
            <a:ext cx="5694745" cy="2497501"/>
          </a:xfrm>
        </p:spPr>
      </p:pic>
    </p:spTree>
    <p:extLst>
      <p:ext uri="{BB962C8B-B14F-4D97-AF65-F5344CB8AC3E}">
        <p14:creationId xmlns:p14="http://schemas.microsoft.com/office/powerpoint/2010/main" val="42452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EC3E-082E-C523-178A-79DD7C44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5)Retrieve events associated with the Ram Mandir?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2079B1-9ACB-3737-53AF-EC1A3A154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9" y="2768475"/>
            <a:ext cx="7178662" cy="2895851"/>
          </a:xfrm>
        </p:spPr>
      </p:pic>
    </p:spTree>
    <p:extLst>
      <p:ext uri="{BB962C8B-B14F-4D97-AF65-F5344CB8AC3E}">
        <p14:creationId xmlns:p14="http://schemas.microsoft.com/office/powerpoint/2010/main" val="16280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7573-3A68-7955-BA84-F39FC85D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6)Find donors who contributed more than 50000 towards the Ram Mandir?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C1A17-6940-E40A-C054-6C19C6BB2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941" y="3130456"/>
            <a:ext cx="5502117" cy="2171888"/>
          </a:xfrm>
        </p:spPr>
      </p:pic>
    </p:spTree>
    <p:extLst>
      <p:ext uri="{BB962C8B-B14F-4D97-AF65-F5344CB8AC3E}">
        <p14:creationId xmlns:p14="http://schemas.microsoft.com/office/powerpoint/2010/main" val="11972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B38-8D7D-9A91-3957-BE7F913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7)Retrieve details about a specific deity (e.g., Rama) 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06DC7-9C5D-4880-B142-234668241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819" y="3233335"/>
            <a:ext cx="4854361" cy="1966130"/>
          </a:xfrm>
        </p:spPr>
      </p:pic>
    </p:spTree>
    <p:extLst>
      <p:ext uri="{BB962C8B-B14F-4D97-AF65-F5344CB8AC3E}">
        <p14:creationId xmlns:p14="http://schemas.microsoft.com/office/powerpoint/2010/main" val="3789116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176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Consolas</vt:lpstr>
      <vt:lpstr>Garamond</vt:lpstr>
      <vt:lpstr>Segoe UI</vt:lpstr>
      <vt:lpstr>Organic</vt:lpstr>
      <vt:lpstr>Ayodhya Ram Temple SQL Analysis </vt:lpstr>
      <vt:lpstr>Tables used:</vt:lpstr>
      <vt:lpstr>1)Retrieve information about the Ram Mandir?</vt:lpstr>
      <vt:lpstr>2)List all construction phases and how long each phase construction phase taken place for the Ram Mandir? </vt:lpstr>
      <vt:lpstr>3)Find the total amount of donations received for the Ram Mandir? </vt:lpstr>
      <vt:lpstr>4)Get details about the architecture of the Ram Mandir? </vt:lpstr>
      <vt:lpstr>5)Retrieve events associated with the Ram Mandir? </vt:lpstr>
      <vt:lpstr>6)Find donors who contributed more than 50000 towards the Ram Mandir?</vt:lpstr>
      <vt:lpstr>7)Retrieve details about a specific deity (e.g., Rama) ?</vt:lpstr>
      <vt:lpstr>8)Find the donors who made contributions on or after 2021-06-01'?</vt:lpstr>
      <vt:lpstr>9)Count the number of events associated with each temple?</vt:lpstr>
      <vt:lpstr>10) which is the latest event in Ram Mandir give the event name, location and its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Ayodhya Ram Temple SQL Analysis </dc:title>
  <dc:creator>Lakkakula Dheeraj</dc:creator>
  <cp:lastModifiedBy>Lakkakula Dheeraj</cp:lastModifiedBy>
  <cp:revision>1</cp:revision>
  <dcterms:created xsi:type="dcterms:W3CDTF">2024-01-22T01:08:01Z</dcterms:created>
  <dcterms:modified xsi:type="dcterms:W3CDTF">2024-01-22T01:41:41Z</dcterms:modified>
</cp:coreProperties>
</file>